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1:31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 14872 0 0,'0'1'0'0'0,"1"-6"2361"0"0,-3 0 2103 0 0,-14 27-3651 0 0,1 2-1 0 0,-19 39 1 0 0,34-62-717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1400 0 0,'-4'8'13340'0'0,"5"-1"-14871"0"0,1 14 2375 0 0,0 1 1 0 0,-1 0-1 0 0,-1 0 1 0 0,-4 33-1 0 0,-5-8-134 0 0,-2 13 7 0 0,10 73 571 0 0,0-128-1239 0 0,1-1 0 0 0,-1 0 0 0 0,0 1 0 0 0,0-1 0 0 0,0 0 0 0 0,-1 0 0 0 0,-1 4 0 0 0,-7 24 220 0 0,8 36 243 0 0,-7-17-157 0 0,2-18-207 0 0,5-26-124 0 0,0-1 0 0 0,1 0 0 0 0,0 1 1 0 0,0-1-1 0 0,0 7 0 0 0,2 111 422 0 0,-13-71-321 0 0,6-25-76 0 0,5-22-38 0 0,-1-1 0 0 0,1 1 0 0 0,0-1-1 0 0,0 1 1 0 0,1 0 0 0 0,-1 8 0 0 0,3 74 125 0 0,-2-85-128 0 0,2 0 0 0 0,-1 2 0 0 0,-1-3-7 0 0,1 15 54 0 0,-1-17-54 0 0,0 0 0 0 0,1 0 0 0 0,-1 1 1 0 0,0-1-1 0 0,0 0 0 0 0,0 0 0 0 0,1 1 0 0 0,-1-1 0 0 0,0 0 1 0 0,0 0-1 0 0,1 0 0 0 0,-1 0 0 0 0,0 1 0 0 0,1-1 1 0 0,-1 0-1 0 0,0 0 0 0 0,0 0 0 0 0,1 0 0 0 0,-1 0 1 0 0,0 0-1 0 0,1 0 0 0 0,-1 0 0 0 0,0 0 0 0 0,1 0 1 0 0,-1 0-1 0 0,0 0 0 0 0,0 0 0 0 0,1 0 0 0 0,-1 0 1 0 0,0 0-1 0 0,1 0 0 0 0,-1 0 0 0 0,0 0 0 0 0,1-1 1 0 0,-1 1-1 0 0,0 0 0 0 0,0 0 0 0 0,1 0 0 0 0,-1 0 1 0 0,0-1-1 0 0,0 1 0 0 0,1 0 0 0 0,-1 0 0 0 0,0-1 1 0 0,0 1-1 0 0,0 0 0 0 0,0 0 0 0 0,1-1 0 0 0,-1 1 0 0 0,0 0 1 0 0,0 0-1 0 0,0-1 0 0 0,0 0 0 0 0,20-8 41 0 0,-18 8-39 0 0,7-3 14 0 0,35 0 25 0 0,-25 1-32 0 0,0 0 3 0 0,-1 2-5 0 0,-5 0-5 0 0,0-3 2 0 0,5-1-2 0 0,2 0 2 0 0,6 1-2 0 0,2-1 2 0 0,-1 0-4 0 0,-3 0-1 0 0,-5 1 0 0 0,0-1 0 0 0,5 2 0 0 0,5 2 0 0 0,5 1 0 0 0,-3 0 0 0 0,-7 0 2 0 0,0 0 3 0 0,-1 0-2 0 0,0 0 2 0 0,1-1-2 0 0,12 2 10 0 0,-22-4 0 0 0,0 0-1 0 0,-2 0 7 0 0,-1 2-1 0 0,1-1 1 0 0,0 1 0 0 0,0 1-1 0 0,15 1 1 0 0,22 1 85 0 0,-46-3-96 0 0,14-1 3 0 0,-12 5-9 0 0,34-8 40 0 0,-35 3-38 0 0,25 1 17 0 0,-13 1-13 0 0,-12 0 0 0 0,5 0 32 0 0,-3 0-32 0 0,2 0-1 0 0,2 0-4 0 0,0-1 3 0 0,-1 1 2 0 0,1 0 0 0 0,-1 0 0 0 0,20 0 32 0 0,21 0 3 0 0,-39 0-32 0 0,-1 0-7 0 0,0 0 1 0 0,-1 0-2 0 0,-3 0 3 0 0,-2 0 2 0 0,-3 0-5 0 0,0 0 0 0 0,0 0 0 0 0,0-1 0 0 0,0 1 0 0 0,0 0-1 0 0,0 0 1 0 0,0-1 0 0 0,-1 1 0 0 0,1 0 0 0 0,0-1 0 0 0,0 1 0 0 0,0-1-1 0 0,-1 1 1 0 0,1-1 0 0 0,0 1 0 0 0,0-1 0 0 0,-1 1 0 0 0,1-1-1 0 0,-1 0 1 0 0,1 0 0 0 0,0 1 0 0 0,-1-1 0 0 0,1 0 0 0 0,-1 0 0 0 0,0 1-1 0 0,1-1 1 0 0,-1 0 0 0 0,0 0 0 0 0,1 0 0 0 0,-1 0 0 0 0,0 0 0 0 0,0 0-1 0 0,0 0 1 0 0,0 1 0 0 0,0-1 0 0 0,0 0 0 0 0,0 0 0 0 0,0-2 0 0 0,-7-39 53 0 0,4 32-25 0 0,-10-142 282 0 0,11 136-236 0 0,0 1 0 0 0,2-1 0 0 0,-1 0 0 0 0,3-18 0 0 0,0-17 212 0 0,-4-6 140 0 0,-17-105 1 0 0,18 155-404 0 0,-6-30 108 0 0,-2-24 156 0 0,9 56-262 0 0,-1 1-1 0 0,0-1 1 0 0,0 0 0 0 0,0 1 0 0 0,-1-1-1 0 0,1 0 1 0 0,-1 1 0 0 0,-3-6 0 0 0,3 6 0 0 0,-1 0 0 0 0,2 0 0 0 0,-1-1 1 0 0,0 1-1 0 0,1 0 0 0 0,0-1 0 0 0,0 0 1 0 0,0-5-1 0 0,-2-82 483 0 0,3 90-499 0 0,-1-2 2 0 0,-1 2-6 0 0,1-1 0 0 0,-1 1 0 0 0,1-1 0 0 0,-1 1 0 0 0,0 0 0 0 0,0-1 0 0 0,1 1 0 0 0,-2 0 0 0 0,1 0 0 0 0,-4-3 0 0 0,-1 0 2 0 0,-1 0 3 0 0,-2 1-4 0 0,0 0-1 0 0,6 2-3 0 0,-1 0 1 0 0,1 1-1 0 0,-1 0 0 0 0,1 0 1 0 0,-1 0-1 0 0,1 1 0 0 0,-10-1 1 0 0,1 0 13 0 0,-12-5 63 0 0,-1 2 0 0 0,0 0 1 0 0,1 2-1 0 0,-1 0 1 0 0,-46 5-1 0 0,12-2 58 0 0,-134-1 436 0 0,183 0-536 0 0,0 1 0 0 0,1 1 0 0 0,-1 0 0 0 0,-19 5 0 0 0,21-4-5 0 0,0 0 0 0 0,-1-1 0 0 0,1-1 0 0 0,-17 2 0 0 0,-102-2 157 0 0,118-1-191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101 153 12160 0 0,'0'2'1826'0'0,"0"2"-874"0"0,0 2 279 0 0,-1 18 1545 0 0,-5-23-2668 0 0,-1-1 0 0 0,1 1 1 0 0,0-1-1 0 0,0 0 0 0 0,0 0 1 0 0,0 0-1 0 0,-1-1 0 0 0,1 0 0 0 0,0-1 1 0 0,0 1-1 0 0,0-1 0 0 0,-6-3 1 0 0,11 4-79 0 0,-1 0 1 0 0,1 0 0 0 0,0 0-1 0 0,0-1 1 0 0,0 1-1 0 0,0 0 1 0 0,1-1 0 0 0,-1 1-1 0 0,0 0 1 0 0,0-1 0 0 0,1 1-1 0 0,-1-1 1 0 0,1 1-1 0 0,-1-1 1 0 0,1 0 0 0 0,0 1-1 0 0,0-1 1 0 0,0 1-1 0 0,0-3 1 0 0,3-33 405 0 0,0 20-153 0 0,-2 14-235 0 0,0 0 0 0 0,-1-1 1 0 0,1 1-1 0 0,0 0 1 0 0,0 0-1 0 0,1 0 0 0 0,-1 0 1 0 0,1 0-1 0 0,-1 0 1 0 0,1 0-1 0 0,0 0 0 0 0,0 1 1 0 0,1-1-1 0 0,-1 0 1 0 0,4-2-1 0 0,-2 1 31 0 0,1-1 1 0 0,0 1-1 0 0,0 0 0 0 0,1 0 1 0 0,-1 1-1 0 0,1-1 0 0 0,0 1 1 0 0,-1 0-1 0 0,1 1 0 0 0,1 0 1 0 0,9-3-1 0 0,-13 5-45 0 0,1-1 1 0 0,0 1-1 0 0,0 0 1 0 0,-1 0 0 0 0,1 0-1 0 0,0 1 1 0 0,0-1-1 0 0,-1 1 1 0 0,1 0-1 0 0,0 0 1 0 0,-1 0-1 0 0,1 0 1 0 0,-1 1-1 0 0,0 0 1 0 0,1-1-1 0 0,-1 1 1 0 0,0 0-1 0 0,0 1 1 0 0,0-1-1 0 0,0 1 1 0 0,0-1-1 0 0,-1 1 1 0 0,1 0-1 0 0,-1 0 1 0 0,0 0-1 0 0,0 0 1 0 0,0 0-1 0 0,0 0 1 0 0,0 1-1 0 0,-1-1 1 0 0,1 1-1 0 0,-1-1 1 0 0,0 1-1 0 0,1 4 1 0 0,-3-4-6 0 0,1 1-1 0 0,-1 0 1 0 0,0-1-1 0 0,0 1 1 0 0,-1 0 0 0 0,1-1-1 0 0,-1 0 1 0 0,0 1-1 0 0,-1-1 1 0 0,-3 7 0 0 0,2-8-2 0 0,0 0 0 0 0,0 0 1 0 0,0 0-1 0 0,-1 0 1 0 0,1-1-1 0 0,0 1 1 0 0,-1-1-1 0 0,0-1 0 0 0,-5 3 1 0 0,9-4-22 0 0,-4 1 9 0 0,-1 0 1 0 0,1 0-1 0 0,-1-1 0 0 0,1 0 1 0 0,-1 0-1 0 0,0-1 1 0 0,1 1-1 0 0,-1-1 1 0 0,-7-2-1 0 0,11 2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29 898 8240 0 0,'0'0'2866'0'0,"0"15"53"0"0,0-378 4087 0 0,-17 272-6012 0 0,18 73-820 0 0,-1-6 121 0 0,0 0 0 0 0,-2 0 0 0 0,-4-27 0 0 0,4 43-213 0 0,1-1-1 0 0,0 0 1 0 0,1 0-1 0 0,0 0 1 0 0,1-10-1 0 0,1-16 242 0 0,-3 25-228 0 0,2 0-1 0 0,-1 1 1 0 0,1-1-1 0 0,1 1 0 0 0,3-13 1 0 0,-4 14-9 0 0,0 1 1 0 0,0-1 0 0 0,-1 0-1 0 0,0 0 1 0 0,-2-10-1 0 0,1-1 6 0 0,1-10 82 0 0,0 29-151 0 0,0 0-14 0 0,0-35 247 0 0,1 34-249 0 0,2-1-6 0 0,1-2-1 0 0,-2 2 2 0 0,-1 2 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14 485 8640 0 0,'0'0'4641'0'0,"-14"-1"-4433"0"0,40-52 1333 0 0,-1 26-99 0 0,6-18 245 0 0,8-12-176 0 0,-34 51-1416 0 0,0 0 0 0 0,-1-1 0 0 0,0 1-1 0 0,3-9 1 0 0,2-2 96 0 0,34-40 352 0 0,-40 51-483 0 0,1 1 1 0 0,0-1-1 0 0,0 1 0 0 0,0 0 1 0 0,0 1-1 0 0,9-8 0 0 0,17-16 31 0 0,-28 25-83 0 0,2-4 0 0 0,3 3 0 0 0,1 0 0 0 0,1-1 0 0 0,0 0 2 0 0,-5 0 3 0 0,-3 4-7 0 0,0-1 1 0 0,0 0 1 0 0,1 0-1 0 0,-1 1 0 0 0,1-1 1 0 0,-1 0-1 0 0,1 1 1 0 0,-1-1-1 0 0,1 1 0 0 0,0-1 1 0 0,0 1-1 0 0,0 0 0 0 0,0 0 1 0 0,0 0-1 0 0,0 0 1 0 0,0 0-1 0 0,0 0 0 0 0,3 0 1 0 0,-5 1 5 0 0,26-26 92 0 0,-16 11 6 0 0,-11 14-105 0 0,11-11 60 0 0,-8 9-57 0 0,-1 2 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 0 0,'0'0'4560'0'0,"15"5"-3895"0"0,21 1-205 0 0,-8-3-58 0 0,15 7 285 0 0,-43-10-681 0 0,1 0-1 0 0,-1 0 1 0 0,1 0-1 0 0,-1 0 1 0 0,1 0-1 0 0,-1 0 1 0 0,1 0 0 0 0,-1 1-1 0 0,0-1 1 0 0,1 0-1 0 0,-1 0 1 0 0,1 1-1 0 0,-1-1 1 0 0,0 0-1 0 0,1 1 1 0 0,-1-1 0 0 0,1 0-1 0 0,-1 1 1 0 0,0-1-1 0 0,0 0 1 0 0,1 1-1 0 0,-1-1 1 0 0,0 1-1 0 0,0-1 1 0 0,1 1 0 0 0,-1-1-1 0 0,0 1 1 0 0,8 10 143 0 0,-3-8-86 0 0,-1-1 0 0 0,1-1 0 0 0,0 1 0 0 0,0-1 0 0 0,0 0 0 0 0,0 0 0 0 0,0 0 0 0 0,0-1 0 0 0,0 1 0 0 0,1-1-1 0 0,-1-1 1 0 0,7 0 0 0 0,6 0 78 0 0,-12 1-99 0 0,-1 0 0 0 0,0-1 0 0 0,0 1 0 0 0,0-1 0 0 0,0 0 0 0 0,0-1 0 0 0,0 1 1 0 0,0-1-1 0 0,8-4 0 0 0,17-6 146 0 0,-19 10-76 0 0,0 1-1 0 0,0-1 1 0 0,0 2 0 0 0,1 0-1 0 0,18 2 1 0 0,-30-3-108 0 0,1 1 0 0 0,0 0 0 0 0,0 1 1 0 0,0-1-1 0 0,0 0 0 0 0,-1 0 0 0 0,1 0 0 0 0,0 0 1 0 0,0 1-1 0 0,0-1 0 0 0,-1 0 0 0 0,1 1 0 0 0,0-1 1 0 0,0 0-1 0 0,-1 1 0 0 0,1-1 0 0 0,0 1 0 0 0,-1 0 1 0 0,1-1-1 0 0,-1 1 0 0 0,2 1 0 0 0,13 9 77 0 0,-9-8-39 0 0,1-1 1 0 0,0 0-1 0 0,0 0 1 0 0,0 0-1 0 0,0-1 0 0 0,0 0 1 0 0,8 0-1 0 0,62-3 366 0 0,-26 0-86 0 0,116 2 414 0 0,-162 1-720 0 0,-4-2-10 0 0,27-8 36 0 0,-18 8-35 0 0,-1 1-4 0 0,0 0 2 0 0,-3 0-2 0 0,-2 0 2 0 0,1 0-2 0 0,1 0 2 0 0,2 0-2 0 0,-3 0 2 0 0,1 0-1 0 0,3 0 7 0 0,1 0-9 0 0,-1 0-2 0 0,1 0 0 0 0,-1 0 0 0 0,1-1 0 0 0,-1-3 0 0 0,0-2 0 0 0,0 3 0 0 0,-3 1 0 0 0,-2-1 0 0 0,-1 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9944 0 0,'0'0'2536'0'0,"14"23"-664"0"0,-12-22-1811 0 0,0-1 0 0 0,0 1 0 0 0,0-1 0 0 0,0 0 1 0 0,0 1-1 0 0,0-1 0 0 0,1 0 0 0 0,-1 0 1 0 0,0 0-1 0 0,0 0 0 0 0,4-1 0 0 0,11-1 541 0 0,234 2 4396 0 0,-206-10-4365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17271 0 0,'-1'0'-13'0'0,"-11"0"-27"0"0,4 0-81 0 0,7 0 49 0 0,-2 20-553 0 0,2-20 607 0 0,-2 1-1 0 0,0 1 0 0 0,0-1 0 0 0,0 1 0 0 0,0 0 0 0 0,0-1 0 0 0,0 1 0 0 0,1 0 0 0 0,-1 1 0 0 0,1-1 0 0 0,-1 0 0 0 0,1 1 0 0 0,0-1 0 0 0,0 1 0 0 0,0 0 0 0 0,-2 4 0 0 0,-11 13-2 0 0,10-14 10 0 0,-3 6 275 0 0,-2-1-1 0 0,-15 16 1 0 0,21-23-139 0 0,1 1 0 0 0,-1 0-1 0 0,1 0 1 0 0,0 0 0 0 0,1 1 0 0 0,-5 9 0 0 0,2-2 123 0 0,0-4-17 0 0,0 0 0 0 0,0-1-1 0 0,-1 0 1 0 0,0-1 0 0 0,-13 13-1 0 0,16-17-153 0 0,1 0 1 0 0,0 0-1 0 0,-1 0 0 0 0,1 1 0 0 0,0-1 0 0 0,-2 6 0 0 0,3-5-33 0 0,-1 0 0 0 0,0-1 0 0 0,1 0 0 0 0,-1 1 0 0 0,-1-1 0 0 0,1 0 0 0 0,0 0 0 0 0,-5 4 0 0 0,-12 10 217 0 0,0 0 0 0 0,-18 23 0 0 0,32-30-132 0 0,-1-3-121 0 0,-1-2-1 0 0,2-1-4 0 0,1 1 2 0 0,-1 0-2 0 0,0 0 2 0 0,1-1-1 0 0,2 1 7 0 0,2 0-7 0 0,0 0 1 0 0,0-1-2 0 0,-1 1 3 0 0,-1 0 2 0 0,-5 2 4 0 0,6-6-9 0 0,1-1-1 0 0,-1 1 1 0 0,0-1-1 0 0,1 1 1 0 0,-1 0-1 0 0,1-1 1 0 0,-1 1-1 0 0,1 0 1 0 0,-1-1-1 0 0,1 1 1 0 0,0 0-1 0 0,-1 0 1 0 0,1-1-1 0 0,0 1 1 0 0,0 0-1 0 0,-1 0 1 0 0,1 0-1 0 0,0-1 1 0 0,0 1-1 0 0,0 0 1 0 0,0 0-1 0 0,0 0 1 0 0,0 1-1 0 0,0-2 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0 12160 0 0,'-5'0'94'0'0,"2"1"37"0"0,-2-1 135 0 0,4 0-204 0 0,0 0 0 0 0,0 1 1 0 0,0-1-1 0 0,0 0 1 0 0,0 1-1 0 0,0-1 0 0 0,0 1 1 0 0,0-1-1 0 0,0 1 1 0 0,0-1-1 0 0,0 1 1 0 0,0 0-1 0 0,0-1 0 0 0,1 1 1 0 0,-1 0-1 0 0,-1 1 1 0 0,2-2-25 0 0,0-1 1 0 0,0 1 0 0 0,0 0 0 0 0,0-1 0 0 0,-1 1 0 0 0,1 0 0 0 0,0 0-1 0 0,0-1 1 0 0,0 1 0 0 0,-1 0 0 0 0,1-1 0 0 0,0 1 0 0 0,0 0-1 0 0,-1 0 1 0 0,1 0 0 0 0,0-1 0 0 0,-1 1 0 0 0,1 0 0 0 0,0 0 0 0 0,-1 0-1 0 0,1 0 1 0 0,0-1 0 0 0,-1 1 0 0 0,1 0 0 0 0,0 0 0 0 0,-1 0 0 0 0,1 0-1 0 0,0 0 1 0 0,-1 0 0 0 0,1 0 0 0 0,0 0 0 0 0,-1 0 0 0 0,1 0-1 0 0,0 0 1 0 0,-1 0 0 0 0,1 0 0 0 0,-1 1 0 0 0,-18-2 653 0 0,16 0-543 0 0,-1 1 1 0 0,1 0-1 0 0,-1 0 1 0 0,1 1-1 0 0,0-1 1 0 0,-1 1 0 0 0,1 0-1 0 0,0-1 1 0 0,-1 1-1 0 0,1 1 1 0 0,0-1 0 0 0,0 0-1 0 0,0 1 1 0 0,-4 2-1 0 0,5-3-87 0 0,0 0-1 0 0,0-1 1 0 0,1 1-1 0 0,-1-1 0 0 0,0 1 1 0 0,0-1-1 0 0,0 0 1 0 0,0 0-1 0 0,0 0 0 0 0,0 0 1 0 0,0 0-1 0 0,-4-1 1 0 0,3 0 18 0 0,0 1 1 0 0,0 0 0 0 0,-1 0 0 0 0,1 0 0 0 0,0 0-1 0 0,-1 0 1 0 0,1 1 0 0 0,-4 1 0 0 0,-6 1 274 0 0,0 1 0 0 0,0-2 0 0 0,0 1 0 0 0,-16-1 1 0 0,8 3 157 0 0,18-4-461 0 0,1 0 0 0 0,0 0 0 0 0,-1 0 0 0 0,1-1 0 0 0,-1 1 1 0 0,1-1-1 0 0,-1 0 0 0 0,1 0 0 0 0,-1 0 0 0 0,-3 0 0 0 0,-27-4 686 0 0,-63 1 0 0 0,69 3-510 0 0,0-2 88 0 0,25 2-290 0 0,0-1 0 0 0,-1 1 1 0 0,1 0-1 0 0,0 0 0 0 0,-1-1 0 0 0,1 2 0 0 0,0-1 1 0 0,-1 0-1 0 0,1 0 0 0 0,0 1 0 0 0,0-1 0 0 0,-1 1 0 0 0,1 0 1 0 0,0-1-1 0 0,0 1 0 0 0,0 0 0 0 0,0 1 0 0 0,-3 0 1 0 0,-33-8 489 0 0,-250 6 628 0 0,274 0-1139 0 0,1 0-2 0 0,-1 0 3 0 0,0 0 2 0 0,4 0 0 0 0,0 0 2 0 0,-129 0 252 0 0,-60-3 426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4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10248 0 0,'0'1'761'0'0,"-1"26"5460"0"0,0-17-6022 0 0,0 0-1 0 0,0 0 0 0 0,-6 17 0 0 0,6-21-36 0 0,0-1 1 0 0,0 1-1 0 0,1 0 0 0 0,-1 0 0 0 0,1 0 0 0 0,2 10 0 0 0,-1 5 265 0 0,-1 90 538 0 0,-12-49-450 0 0,12 141 523 0 0,-10-156-820 0 0,10 115 315 0 0,-3-159-522 0 0,2-3-9 0 0,0 0 0 0 0,0 1-1 0 0,0-1 1 0 0,1 1 0 0 0,-1-1 0 0 0,0 1-1 0 0,0 0 1 0 0,1-1 0 0 0,-1 1-1 0 0,1 0 1 0 0,-1-1 0 0 0,1 1-1 0 0,-1 0 1 0 0,1 0 0 0 0,-1 0-1 0 0,1-1 1 0 0,-1 1 0 0 0,1 0-1 0 0,0 0 1 0 0,-1 0 0 0 0,1 0 0 0 0,0 0-1 0 0,0 0 1 0 0,0 0 0 0 0,0-1-1 0 0,0 1 1 0 0,0 2 0 0 0,1 36 70 0 0,-1-29-59 0 0,0 2-5 0 0,0-2-5 0 0,0-3 2 0 0,0-2-2 0 0,0-1 2 0 0,0 1-2 0 0,-1 1 2 0 0,-4-2-2 0 0,-1 1 2 0 0,3-1-2 0 0,4-1 3 0 0,0-3 34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7 4120 0 0,'0'-1'285'0'0,"0"-1"-37"0"0,0-1 1059 0 0,-2 24 7111 0 0,-4-4-3764 0 0,5-16-4571 0 0,1 0 0 0 0,-1 0 0 0 0,0 0 0 0 0,0 0 0 0 0,0 0 1 0 0,0 0-1 0 0,0-1 0 0 0,0 1 0 0 0,-1-1 0 0 0,1 1 0 0 0,0 0 0 0 0,0-1 1 0 0,0 0-1 0 0,-1 1 0 0 0,1-1 0 0 0,0 0 0 0 0,0 0 0 0 0,-1 0 0 0 0,1 1 1 0 0,0-1-1 0 0,-1 0 0 0 0,1-1 0 0 0,0 1 0 0 0,0 0 0 0 0,-1 0 0 0 0,1-1 1 0 0,0 1-1 0 0,0 0 0 0 0,-2-2 0 0 0,-11 0 307 0 0,-1 1-1 0 0,1 0 1 0 0,0 1 0 0 0,-19 2-1 0 0,-2 0 272 0 0,-31-2 426 0 0,65 0-1075 0 0,0 0 0 0 0,1 0 0 0 0,-1 0 0 0 0,0 1 0 0 0,0-1 0 0 0,1 0 1 0 0,-1 0-1 0 0,0 1 0 0 0,1-1 0 0 0,-1 0 0 0 0,0 1 0 0 0,1-1 0 0 0,-1 1 0 0 0,0-1 0 0 0,1 1 0 0 0,-1-1 0 0 0,0 2 1 0 0,-13 6 164 0 0,-22-5 346 0 0,-70-2 1 0 0,46-2-71 0 0,0-7-114 0 0,3-2 39 0 0,-92 8 251 0 0,127 0-572 0 0,12 0-37 0 0,1 0 1 0 0,-1 1 0 0 0,1 1-1 0 0,-15 0 1 0 0,17 0-13 0 0,-2 0 1 0 0,0 0 5 0 0,-1 0-6 0 0,1 0-6 0 0,0 0 4 0 0,-1 0-4 0 0,1-2 5 0 0,-1 1 1 0 0,0 1-1 0 0,1 0-5 0 0,-41 0 45 0 0,48 0-15 0 0,1 0-21 0 0,-94-7 235 0 0,-10 7 409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13560 0 0,'-2'0'88'0'0,"1"0"57"0"0,0 0 1 0 0,1-1-1 0 0,-1 1 1 0 0,0 0-1 0 0,1 1 1 0 0,-1-1-1 0 0,0 0 1 0 0,1 0-1 0 0,-1 0 1 0 0,0 0-1 0 0,1 0 1 0 0,-1 1-1 0 0,0-1 1 0 0,1 0-1 0 0,-1 0 1 0 0,1 1-1 0 0,-1-1 1 0 0,1 1-1 0 0,-1-1 1 0 0,1 0-1 0 0,-1 1 1 0 0,1-1-1 0 0,-1 1 1 0 0,1-1 0 0 0,-1 1-1 0 0,1-1 1 0 0,0 1-1 0 0,-1 0 1 0 0,0 20 3686 0 0,2-8-3653 0 0,-1-13-144 0 0,0 1 1 0 0,0-1-1 0 0,0 1 0 0 0,0-1 0 0 0,0 0 0 0 0,0 1 0 0 0,0-1 1 0 0,0 1-1 0 0,0-1 0 0 0,0 1 0 0 0,0-1 0 0 0,0 1 0 0 0,0-1 0 0 0,0 1 1 0 0,1-1-1 0 0,-1 0 0 0 0,0 1 0 0 0,0-1 0 0 0,1 1 0 0 0,-1-1 1 0 0,0 0-1 0 0,0 1 0 0 0,1-1 0 0 0,-1 0 0 0 0,0 1 0 0 0,1-1 0 0 0,-1 0 1 0 0,1 0-1 0 0,-1 1 0 0 0,0-1 0 0 0,1 0 0 0 0,-1 0 0 0 0,1 0 0 0 0,-1 1 1 0 0,1-1-1 0 0,-1 0 0 0 0,1 0 0 0 0,-1 0 0 0 0,0 0 0 0 0,1 0 1 0 0,-1 0-1 0 0,1 0 0 0 0,-1 0 0 0 0,1 0 0 0 0,-1 0 0 0 0,1 0 0 0 0,-1 0 1 0 0,1-1-1 0 0,-1 1 0 0 0,0 0 0 0 0,1 0 0 0 0,-1 0 0 0 0,1-1 0 0 0,-1 1 1 0 0,0 0-1 0 0,1 0 0 0 0,-1-1 0 0 0,1 1 0 0 0,-1 0 0 0 0,0-1 1 0 0,1 1-1 0 0,-1 0 0 0 0,0-1 0 0 0,0 1 0 0 0,1-1 0 0 0,17-17 359 0 0,1 0-1 0 0,0 2 0 0 0,37-25 1 0 0,-49 38-331 0 0,0 0 0 0 0,-1 0 0 0 0,1 1 0 0 0,0 0 0 0 0,0 0 0 0 0,1 1 1 0 0,-1 0-1 0 0,0 0 0 0 0,0 1 0 0 0,13 0 0 0 0,-16 0-27 0 0,-2 1-13 0 0,1-1-1 0 0,-1 1 1 0 0,1 1-1 0 0,-1-1 1 0 0,1 0 0 0 0,-1 0-1 0 0,0 1 1 0 0,1 0-1 0 0,-1-1 1 0 0,0 1-1 0 0,0 0 1 0 0,3 4 0 0 0,-2-3-2 0 0,-2-3-20 0 0,-1 0-1 0 0,0 0 1 0 0,0 1 0 0 0,1-1 0 0 0,-1 0-1 0 0,0 0 1 0 0,0 0 0 0 0,0 0 0 0 0,1 0-1 0 0,-1 0 1 0 0,0 0 0 0 0,0 1 0 0 0,0-1 0 0 0,0 0-1 0 0,0 0 1 0 0,1 0 0 0 0,-1 0 0 0 0,0 1-1 0 0,0-1 1 0 0,0 0 0 0 0,0 0 0 0 0,0 0 0 0 0,0 1-1 0 0,0-1 1 0 0,1 0 0 0 0,-1 0 0 0 0,0 1-1 0 0,0-1 1 0 0,0 0 0 0 0,0 0 0 0 0,0 0-1 0 0,0 1 1 0 0,0-1 0 0 0,0 0 0 0 0,0 0 0 0 0,0 1-1 0 0,-1-1 1 0 0,1 0 0 0 0,0 0 0 0 0,0 0-1 0 0,0 1 1 0 0,0-1 0 0 0,0 0 0 0 0,0 1 0 0 0,0 3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11152 0 0,'1'-2'2206'0'0,"1"0"-376"0"0,1-2 308 0 0,-1 1-2657 0 0,24-20 885 0 0,6-7 547 0 0,-7 9-70 0 0,-13 4-217 0 0,17-29 444 0 0,-4 26-257 0 0,-17 13-638 0 0,1 1-1 0 0,1 0 1 0 0,-1 0 0 0 0,1 1-1 0 0,17-7 1 0 0,-13 5-27 0 0,-2-2 0 0 0,1 0 0 0 0,21-19 0 0 0,-32 25-134 0 0,-1 2-7 0 0,0 0 1 0 0,0 1 0 0 0,0-1-1 0 0,0 0 1 0 0,0 0 0 0 0,0 0-1 0 0,-1 0 1 0 0,1 0 0 0 0,0 0-1 0 0,-1 0 1 0 0,1-1 0 0 0,-1 1-1 0 0,1 0 1 0 0,-1 0 0 0 0,1 0-1 0 0,-1-3 1 0 0,3 0 28 0 0,0 0 1 0 0,0 1-1 0 0,0-1 1 0 0,0 1-1 0 0,1-1 0 0 0,-1 1 1 0 0,1 0-1 0 0,0 0 1 0 0,5-2-1 0 0,-4 1 11 0 0,6-6 19 0 0,-10 8-57 0 0,0 1 1 0 0,0 0 0 0 0,0-1 0 0 0,0 1 0 0 0,0 0-1 0 0,1 0 1 0 0,-1 0 0 0 0,0 0 0 0 0,1 0-1 0 0,-1 0 1 0 0,1 0 0 0 0,-1 1 0 0 0,1-1 0 0 0,0 1-1 0 0,-1-1 1 0 0,1 1 0 0 0,-1-1 0 0 0,4 1 0 0 0,-2-7 9 0 0,-3 7-18 0 0,0 0 1 0 0,0 0 0 0 0,0-1-1 0 0,0 1 1 0 0,0 0-1 0 0,0-1 1 0 0,0 1 0 0 0,0 0-1 0 0,0-1 1 0 0,1 1-1 0 0,-1 0 1 0 0,0-1-1 0 0,0 1 1 0 0,0 0 0 0 0,0 0-1 0 0,0-1 1 0 0,1 1-1 0 0,-1 0 1 0 0,0-1 0 0 0,0 1-1 0 0,0 0 1 0 0,1 0-1 0 0,-1 0 1 0 0,0-1-1 0 0,0 1 1 0 0,1 0 0 0 0,-1 0-1 0 0,0 0 1 0 0,1 0-1 0 0,-1-1 1 0 0,0 1 0 0 0,0 0-1 0 0,1 0 1 0 0,0 0-1 0 0,0 2 2 0 0,5-8 7 0 0,6-5 17 0 0,-8 8-19 0 0,2 2-1 0 0,-2 1-3 0 0,-1-1 8 0 0,-1-3-4 0 0,2 1-5 0 0,2 2 2 0 0,-2 0-2 0 0,1-4 2 0 0,0 1-2 0 0,0-1 3 0 0,-1 1 2 0 0,-2 1 0 0 0,-1 2 2 0 0,1-1 3 0 0,7-7 18 0 0,-8 8-24 0 0,0 1-1 0 0,0-1 1 0 0,0 0-1 0 0,0 0 1 0 0,0 1-1 0 0,0-1 1 0 0,-1 0 0 0 0,1 0-1 0 0,0 0 1 0 0,-1 0-1 0 0,1 0 1 0 0,-1 0 0 0 0,1 0-1 0 0,-1 0 1 0 0,1 0-1 0 0,-1 0 1 0 0,0 0 0 0 0,1 0-1 0 0,-1-1 1 0 0,0 1-1 0 0,0-2 1 0 0,12-9 58 0 0,-12 12-33 0 0,9-23 143 0 0,-9 16 738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1052 8032 0 0,'0'1'1022'0'0,"0"0"-492"0"0,0 2 184 0 0,0 6 2226 0 0,0-10-2874 0 0,0 0 0 0 0,0 0-1 0 0,0 0 1 0 0,0 0 0 0 0,0 0-1 0 0,0-1 1 0 0,0 1 0 0 0,-1 0-1 0 0,1 0 1 0 0,0 0 0 0 0,-1 0-1 0 0,1 0 1 0 0,0 0 0 0 0,-1 0-1 0 0,0 1 1 0 0,1-1 0 0 0,-1 0-1 0 0,1 0 1 0 0,-1 0 0 0 0,0 0-1 0 0,-1-1 1 0 0,-7-8 707 0 0,8 7-655 0 0,0 1 1 0 0,1-1-1 0 0,-1 0 1 0 0,1 1-1 0 0,0-1 1 0 0,0 1-1 0 0,0-1 1 0 0,0 1-1 0 0,0-1 1 0 0,1-4-1 0 0,0 2 66 0 0,-3-100 2850 0 0,5-97 126 0 0,3 109-2538 0 0,3 67-236 0 0,1-38 367 0 0,-1 7-41 0 0,-9-125 165 0 0,-4 173-849 0 0,2 8-24 0 0,1-1 0 0 0,0 1 0 0 0,0 0 0 0 0,0-1 1 0 0,0 1-1 0 0,0-1 0 0 0,0 1 0 0 0,1-1 1 0 0,-1 1-1 0 0,0-1 0 0 0,1 0 0 0 0,-1 1 0 0 0,1-1 1 0 0,0 0-1 0 0,-1 1 0 0 0,1-1 0 0 0,0 0 0 0 0,0 0 1 0 0,0 1-1 0 0,0-1 0 0 0,1-2 0 0 0,0 0 2 0 0,-1 1 0 0 0,0-1 0 0 0,0 1 0 0 0,0-1 0 0 0,0 1-1 0 0,0-1 1 0 0,-1 1 0 0 0,1 0 0 0 0,-1-1 0 0 0,0 1 0 0 0,0 0 0 0 0,0-1-1 0 0,-1 1 1 0 0,-1-3 0 0 0,2-10 58 0 0,1-71 192 0 0,-2 82-246 0 0,-3 0 3 0 0,1-1-4 0 0,3 0-1 0 0,1-6 0 0 0,0 0 0 0 0,0 6 0 0 0,0 5 0 0 0,0-2-1 0 0,0 0-3 0 0,0 0 8 0 0,0 2-3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5824 0 0,'2'0'0'0'0,"-2"4"1448"0"0,2 4 1410 0 0,1-9-2690 0 0,-1 0-1 0 0,1 0 0 0 0,-1 0 0 0 0,1 0 0 0 0,-1-1 1 0 0,1 1-1 0 0,-1-1 0 0 0,0 1 0 0 0,1-1 0 0 0,2-3 1 0 0,9-5 166 0 0,-4 1 46 0 0,0 1 1 0 0,-1-1-1 0 0,-1-1 1 0 0,0 0 0 0 0,0 0-1 0 0,8-13 1 0 0,5-7 379 0 0,37-65 1481 0 0,-18 27-1352 0 0,12-2 132 0 0,-2 15-267 0 0,-21 12-501 0 0,-25 40-220 0 0,0 1 0 0 0,-1-1 0 0 0,1 1 0 0 0,1 0 0 0 0,-1 0 0 0 0,0 0 0 0 0,0 1 1 0 0,1-1-1 0 0,6 0 0 0 0,20-18 157 0 0,-20 13-73 0 0,0 0-1 0 0,17-15 1 0 0,-11 2 35 0 0,-16 18-139 0 0,0 0 0 0 0,0 1 0 0 0,0-1-1 0 0,0 0 1 0 0,1 1 0 0 0,-1-1 0 0 0,1 1 0 0 0,-1 0 0 0 0,1-1 0 0 0,0 1-1 0 0,2-1 1 0 0,17-28 131 0 0,22-17 72 0 0,-25 26-159 0 0,12-6 21 0 0,-26 23-69 0 0,-4-1-1 0 0,1 1 0 0 0,3-2 0 0 0,0 2 0 0 0,2-1 0 0 0,-2 1 2 0 0,-3-1 3 0 0,-1-1-4 0 0,4 0-1 0 0,0 0 0 0 0,-4-1 0 0 0,1-1 0 0 0,4 3 0 0 0,-1-1 2 0 0,4-14 46 0 0,-8 19-52 0 0,0 0-1 0 0,1 0 1 0 0,-1 0 0 0 0,1 0-1 0 0,-1 0 1 0 0,0 0 0 0 0,1 0-1 0 0,0 0 1 0 0,-1 0 0 0 0,1 1-1 0 0,0-1 1 0 0,-1 0 0 0 0,1 0-1 0 0,0 1 1 0 0,0-1 0 0 0,1-1-1 0 0,-2 2-2 0 0,0 0-1 0 0,0 0 0 0 0,1 0 0 0 0,-1 0 1 0 0,0 0-1 0 0,0 0 0 0 0,0 0 1 0 0,0-1-1 0 0,0 1 0 0 0,1 0 1 0 0,-1 0-1 0 0,0 0 0 0 0,0 0 0 0 0,0 0 1 0 0,0 0-1 0 0,0-1 0 0 0,0 1 1 0 0,0 0-1 0 0,0 0 0 0 0,0 0 1 0 0,1 0-1 0 0,-1 0 0 0 0,0-1 0 0 0,0 1 1 0 0,0 0-1 0 0,0 0 0 0 0,0 0 1 0 0,0 0-1 0 0,0-1 0 0 0,0 1 1 0 0,0 0-1 0 0,0 0 0 0 0,0 0 0 0 0,0 0 1 0 0,0-1-1 0 0,0 1 0 0 0,0 0 1 0 0,-1 0-1 0 0,1 0 0 0 0,0 0 0 0 0,0 0 1 0 0,0-1-1 0 0,0 1 0 0 0,0 0 1 0 0,0 0-1 0 0,-1-1 2 0 0,1 0-1 0 0,0 0 1 0 0,-1 0-1 0 0,1 1 1 0 0,0-1 0 0 0,0 0-1 0 0,0 0 1 0 0,0 0 0 0 0,0 0-1 0 0,0 0 1 0 0,0 0-1 0 0,0 0 1 0 0,0 1 0 0 0,0-1-1 0 0,0 0 1 0 0,1 0 0 0 0,-1 0-1 0 0,0 0 1 0 0,1 0-1 0 0,-1 1 1 0 0,1-1 0 0 0,-1 0-1 0 0,1 0 1 0 0,-1 1 0 0 0,1-1-1 0 0,-1 0 1 0 0,1 1-1 0 0,-1-1 1 0 0,1 0 0 0 0,1 0-1 0 0,-1-3 7 0 0,-1-2 0 0 0,0 2 0 0 0,1-1 0 0 0,3 1-1 0 0,0-2-3 0 0,-2 2 8 0 0,-1 2-3 0 0,0-1-1 0 0,3-2 0 0 0,-3 0 0 0 0,-1 1 0 0 0,0 2 0 0 0,0 2 32 0 0,0-1-33 0 0,0-1-4 0 0,0 0 3 0 0,0 1 33 0 0,0 1-31 0 0,3 0-7 0 0,-1-2-1 0 0,-2-2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9240 0 0,'0'0'0'0'0,"6"0"234"0"0,3 1 677 0 0,-8-1-816 0 0,0 0 0 0 0,0 0-1 0 0,0 0 1 0 0,0 0-1 0 0,-1 1 1 0 0,1-1-1 0 0,0 0 1 0 0,0 0-1 0 0,-1 1 1 0 0,1-1-1 0 0,0 1 1 0 0,0-1-1 0 0,-1 0 1 0 0,1 1-1 0 0,-1 0 1 0 0,1-1-1 0 0,0 1 1 0 0,-1-1-1 0 0,1 1 1 0 0,-1 0-1 0 0,1 0 1 0 0,3 0 268 0 0,1 0 0 0 0,-1 0 0 0 0,0-1 1 0 0,0 0-1 0 0,1 0 0 0 0,-1 0 0 0 0,6-1 0 0 0,-2 1 836 0 0,153 0 4033 0 0,-161 0-5059 0 0,16 0 12 0 0,-15 0-177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7936 0 0,'1'0'1028'0'0,"2"-2"232"0"0,5-3 909 0 0,-8 5-2096 0 0,33-4 1613 0 0,38-5 368 0 0,-50 5-422 0 0,42-3 0 0 0,126 7 1911 0 0,-188 0-3532 0 0,1 1-1 0 0,-1-1 1 0 0,1 0 0 0 0,-1 0 0 0 0,1 1 0 0 0,-1-1 0 0 0,1 1 0 0 0,-1-1 0 0 0,0 1 0 0 0,1 0 0 0 0,-1-1-1 0 0,0 1 1 0 0,2 1 0 0 0,-2-1 3 0 0,1 0-1 0 0,-1 0 0 0 0,1 0 1 0 0,-1 0-1 0 0,1-1 1 0 0,-1 1-1 0 0,1 0 0 0 0,0-1 1 0 0,-1 0-1 0 0,1 1 0 0 0,0-1 1 0 0,-1 0-1 0 0,3 1 1 0 0,14 3 104 0 0,-16-3-108 0 0,-1-1 0 0 0,1 1 0 0 0,-1 0 0 0 0,1-1-1 0 0,0 0 1 0 0,-1 1 0 0 0,1-1 0 0 0,-1 0 0 0 0,1 0 0 0 0,0 0 0 0 0,-1 0-1 0 0,1 0 1 0 0,0 0 0 0 0,-1 0 0 0 0,1 0 0 0 0,-1-1 0 0 0,3 0 0 0 0,12-2 58 0 0,1 1 1 0 0,-1 0-1 0 0,1 2 1 0 0,0-1 0 0 0,19 4-1 0 0,13-1 55 0 0,-48-2-121 0 0,-1 0-1 0 0,1 0 0 0 0,0 0 1 0 0,-1 0-1 0 0,1 0 1 0 0,-1 0-1 0 0,1 1 1 0 0,0-1-1 0 0,-1 0 0 0 0,1 0 1 0 0,-1 1-1 0 0,1-1 1 0 0,-1 0-1 0 0,1 1 0 0 0,-1-1 1 0 0,1 1-1 0 0,-1-1 1 0 0,0 1-1 0 0,1-1 0 0 0,-1 1 1 0 0,1 0-1 0 0,-1 0 3 0 0,1-1-1 0 0,-1 1 1 0 0,1 0-1 0 0,-1-1 1 0 0,1 1-1 0 0,-1-1 1 0 0,1 1-1 0 0,-1-1 1 0 0,1 0-1 0 0,-1 1 1 0 0,1-1 0 0 0,0 1-1 0 0,-1-1 1 0 0,1 0-1 0 0,0 1 1 0 0,-1-1-1 0 0,1 0 1 0 0,0 0-1 0 0,-1 0 1 0 0,1 1-1 0 0,0-1 1 0 0,0 0-1 0 0,50 0 125 0 0,-43 0-120 0 0,2 3 0 0 0,-1 3 0 0 0,0-5 2 0 0,-3-1 2 0 0,-2 0-8 0 0,1 0 1 0 0,0 2-2 0 0,0 4 2 0 0,0-5-2 0 0,1-1 2 0 0,-1 4-2 0 0,1 1 2 0 0,-2-4-2 0 0,1 3 2 0 0,2 9-2 0 0,-2-2 2 0 0,-1-10-4 0 0,2-2-1 0 0,-2 1 0 0 0,1 0 0 0 0,0 0 0 0 0,1 0 0 0 0,1 0 0 0 0,-2 1 0 0 0,0 3 1 0 0,-4-3-2 0 0,-1-1 1 0 0,1 1-1 0 0,-1-1 1 0 0,1 1-1 0 0,-1-1 1 0 0,1 1-1 0 0,0-1 0 0 0,-1 0 1 0 0,1 1-1 0 0,0-1 1 0 0,-1 0-1 0 0,1 0 1 0 0,0 1-1 0 0,-1-1 1 0 0,1 0-1 0 0,0 0 0 0 0,-1 0 1 0 0,1 0-1 0 0,0 0 1 0 0,-1 0-1 0 0,1 0 1 0 0,0 0-1 0 0,0 0 1 0 0,-1 0-1 0 0,2-1 1 0 0,33 0-11 0 0,-31 1 11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1 12456 0 0,'5'1'266'0'0,"-1"7"836"0"0,-3-7-1045 0 0,-1-1 0 0 0,0 1 0 0 0,0-1 0 0 0,0 1 0 0 0,0-1 0 0 0,0 1-1 0 0,0 0 1 0 0,0-1 0 0 0,0 1 0 0 0,0-1 0 0 0,0 1 0 0 0,0-1 0 0 0,-1 1 0 0 0,1 0 0 0 0,0-1 0 0 0,0 1 0 0 0,0-1-1 0 0,-1 1 1 0 0,1-1 0 0 0,0 1 0 0 0,-1-1 0 0 0,1 1 0 0 0,0-1 0 0 0,-1 0 0 0 0,1 1 0 0 0,-1-1 0 0 0,1 1-1 0 0,-1-1 1 0 0,1 0 0 0 0,-1 1 0 0 0,1-1 0 0 0,-1 0 0 0 0,1 0 0 0 0,-1 1 0 0 0,1-1 0 0 0,-1 0 0 0 0,1 0 0 0 0,-1 0-1 0 0,0 0 1 0 0,1 0 0 0 0,-1 0 0 0 0,1 0 0 0 0,-1 0 0 0 0,0 0 0 0 0,-1 2-28 0 0,0-1 0 0 0,0 0 0 0 0,1 1 0 0 0,-1 0 0 0 0,1-1 0 0 0,-1 1 0 0 0,1 0 0 0 0,0 0 0 0 0,-1 0 0 0 0,1 0 0 0 0,0 0 0 0 0,0 0 0 0 0,-1 4 0 0 0,-9 15 117 0 0,-57 100 590 0 0,53-86-425 0 0,13-28-257 0 0,0-1 0 0 0,0 0 1 0 0,-1 0-1 0 0,0 0 0 0 0,0 0 1 0 0,0 0-1 0 0,-6 6 0 0 0,-39 39 422 0 0,48-50-461 0 0,-1 0-1 0 0,0-1 1 0 0,0 1-1 0 0,1 0 1 0 0,-1 0-1 0 0,1 0 1 0 0,-1 0-1 0 0,1 0 1 0 0,-1 0-1 0 0,1 0 1 0 0,0 0 0 0 0,-1 1-1 0 0,1-1 1 0 0,0 0-1 0 0,0 0 1 0 0,0 2-1 0 0,-5 14 110 0 0,-103 136 625 0 0,82-121-574 0 0,20-25-126 0 0,-1 1-1 0 0,2-1 1 0 0,-9 15-1 0 0,-20 25 86 0 0,25-35-95 0 0,0 0 1 0 0,1 1 0 0 0,0 0-1 0 0,-10 22 1 0 0,-8 13 67 0 0,-3-5-17 0 0,23-32-68 0 0,-1 0 0 0 0,-1 0 0 0 0,-14 15 1 0 0,-15 18 51 0 0,33-37-62 0 0,-1-1 0 0 0,0 0 0 0 0,-1 0-1 0 0,-6 6 1 0 0,1-1 8 0 0,0-1 1 0 0,1 1-1 0 0,1 1 1 0 0,0 0-1 0 0,0 0 0 0 0,-8 17 1 0 0,4-6-3 0 0,5-12 1 0 0,6-7-18 0 0,-7 23 19 0 0,10-21-17 0 0,-2 0-1 0 0,-17 21 17 0 0,12-20-16 0 0,-20 32 26 0 0,11-15-21 0 0,2-1 0 0 0,3 1 0 0 0,0-3 0 0 0,0-5 0 0 0,0-2-1 0 0,-6 4-3 0 0,0 1 7 0 0,0 0-7 0 0,-1 2 2 0 0,-17 15 6 0 0,32-33-11 0 0,-11 6 10 0 0,-26 21 23 0 0,-70 54 60 0 0,72-55-70 0 0,0 0 2 0 0,15-13-13 0 0,2 8-4 0 0,5 8-1 0 0,0-6 0 0 0,1-11 0 0 0,4-2-1 0 0,1 3-4 0 0,-2 2 2 0 0,-5 4-2 0 0,2 3 2 0 0,1 2-1 0 0,3-2 7 0 0,2-5-9 0 0,-2 0-2 0 0,1-2 0 0 0,-1-3 0 0 0,1-3 0 0 0,-1-3 0 0 0,2 1 0 0 0,-1-1 0 0 0,0 0 0 0 0,-1 1 0 0 0,2-1 0 0 0,-1 2 0 0 0,0 5 2 0 0,0 0 3 0 0,-1-2-4 0 0,2-4-1 0 0,0 0 0 0 0,2-2 0 0 0,-3-1 0 0 0,3 2 0 0 0,-2 0 0 0 0,-2 0 0 0 0,1 0 0 0 0,-1-3 0 0 0,1-1 0 0 0,-1-1 0 0 0,2 1 0 0 0,-1 5 0 0 0,1-1 0 0 0,-1 1 0 0 0,-2-1 0 0 0,-3 2 0 0 0,1 2 0 0 0,7-9 0 0 0,1 2 0 0 0,-3 1 0 0 0,-2 0 0 0 0,1 3 0 0 0,-1 1 0 0 0,1-2 0 0 0,-1 1 0 0 0,3-1 0 0 0,1 1 0 0 0,0-1 0 0 0,1 1 0 0 0,1-4 0 0 0,-1 1 0 0 0,-1 1 0 0 0,-1 3 0 0 0,-2 0 0 0 0,0 3 0 0 0,-1 0 0 0 0,1 0 0 0 0,2-4 0 0 0,1-1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412 10544 0 0,'-2'0'69'0'0,"-2"-2"248"0"0,2 1 173 0 0,-2-3 363 0 0,0-1-130 0 0,0 3-495 0 0,1 1-115 0 0,0 0 0 0 0,0 0 0 0 0,0 1 0 0 0,-1 0 0 0 0,1 0 0 0 0,0 0 0 0 0,0 0 0 0 0,-1 0 0 0 0,-3 1 0 0 0,-8 0 109 0 0,9-1-215 0 0,-8 0 555 0 0,-1 0 0 0 0,0-1-1 0 0,-23-4 1 0 0,17 1 15 0 0,-5-3 393 0 0,-14-5 226 0 0,17 7-792 0 0,-20-4 916 0 0,5 1-383 0 0,13-3-467 0 0,8 3-209 0 0,-35-11 1 0 0,44 16-209 0 0,1 0-1 0 0,-1-1 1 0 0,1 1-1 0 0,0-2 1 0 0,0 1-1 0 0,-11-10 1 0 0,-3-1 46 0 0,-2-2-9 0 0,21 15-78 0 0,0-1 0 0 0,0 2 0 0 0,-1-1 0 0 0,1 0 0 0 0,-1 0 0 0 0,1 1 0 0 0,-1-1-1 0 0,0 1 1 0 0,1 0 0 0 0,-1 0 0 0 0,-5-2 0 0 0,-49-13 155 0 0,48 13-135 0 0,0-1 0 0 0,-1 2 0 0 0,0-1 0 0 0,1 2 0 0 0,-1-1 0 0 0,-10 1 0 0 0,-16-10 163 0 0,-75-8 162 0 0,104 19-327 0 0,1-1-1 0 0,-1 0 1 0 0,1-1 0 0 0,-1 1 0 0 0,1-1-1 0 0,-10-5 1 0 0,10 4 0 0 0,0 1-1 0 0,-1 0 1 0 0,1 0 0 0 0,0 0 0 0 0,-1 1-1 0 0,-11-1 1 0 0,-77-17 346 0 0,39 10-197 0 0,53 9-172 0 0,-5 0 9 0 0,0 1 0 0 0,0-2 0 0 0,1 1 0 0 0,-1-1-1 0 0,0-1 1 0 0,1 1 0 0 0,-10-4 0 0 0,-36-1 58 0 0,44 3-61 0 0,-1 0 14 0 0,1 0 1 0 0,-1 1-1 0 0,0 1 1 0 0,-13-1-1 0 0,-21-7 87 0 0,23 7-75 0 0,1 0 1 0 0,-1-1 0 0 0,-27-9-1 0 0,28 7 13 0 0,-8-4 0 0 0,22 5-38 0 0,-4 2-7 0 0,-9 2 12 0 0,-24-8 7 0 0,29 8-21 0 0,0 0-4 0 0,-1 0-1 0 0,0 0 0 0 0,2 0 0 0 0,0 0 0 0 0,7 0 0 0 0,0 0 0 0 0,-3 0 0 0 0,0 0 2 0 0,-1 0 3 0 0,1-1-1 0 0,-1-1 8 0 0,2 2-3 0 0,-159 0 265 0 0,157-1-261 0 0,1-1-4 0 0,1-2-1 0 0,0 2 0 0 0,-2 2 0 0 0,5 0 0 0 0,0 0 0 0 0,0 0-1 0 0,0 0-3 0 0,1 0 7 0 0,-1 0-7 0 0,1 0 1 0 0,-2 0-2 0 0,2 0 2 0 0,-1 0-2 0 0,1 0 3 0 0,-2 0 2 0 0,1 0-1 0 0,1 0-4 0 0,-1 0 2 0 0,0 0-2 0 0,0 0 2 0 0,1 0-4 0 0,-1 0-1 0 0,0-1 0 0 0,0-1 0 0 0,1 2 0 0 0,-1 0 0 0 0,0 0 0 0 0,0 0 0 0 0,0 0 0 0 0,1 0 0 0 0,-1 0 0 0 0,0 0 0 0 0,0 0 0 0 0,1 0 0 0 0,-1 0 0 0 0,0 0 0 0 0,0 0 0 0 0,3 0-1 0 0,1 0-6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1237 14464 0 0,'-1'0'370'0'0,"1"0"-320"0"0,0 0 0 0 0,-1 1 0 0 0,1-1 0 0 0,0 0 0 0 0,-1 0 0 0 0,1 0 0 0 0,0 0 0 0 0,-1 0 0 0 0,1 0 0 0 0,0 0 0 0 0,0-1 0 0 0,-1 1 0 0 0,1 0 0 0 0,0 0 0 0 0,0 0 0 0 0,-1 0 0 0 0,1 0 0 0 0,0 0 0 0 0,-1 0 0 0 0,1-1 0 0 0,0 1 0 0 0,0 0 0 0 0,0 0 0 0 0,-1 0 0 0 0,1-1 0 0 0,0 1 0 0 0,0 0 0 0 0,0 0 0 0 0,-1 0 0 0 0,1-1 0 0 0,0 1 0 0 0,0 0 0 0 0,0-1 0 0 0,0 1 0 0 0,0 0 0 0 0,0 0 0 0 0,0-1 0 0 0,-1 1 0 0 0,1 0 0 0 0,0 0 0 0 0,0-1 0 0 0,0 1 0 0 0,0 0 0 0 0,0-1 0 0 0,0 1 0 0 0,0 0 0 0 0,1-1 0 0 0,-1 1 0 0 0,0 0 0 0 0,0 0 0 0 0,0-1 0 0 0,0 1 0 0 0,0 0 0 0 0,0 0 0 0 0,0-1 0 0 0,1 1 0 0 0,-1 0 0 0 0,0 0 0 0 0,0-1 0 0 0,1 1 0 0 0,15-22 2159 0 0,-7 10-2124 0 0,12-23 170 0 0,-2 0 1 0 0,-1-1-1 0 0,13-40 0 0 0,9-69 664 0 0,-30 117-539 0 0,17-38 0 0 0,-2 7-67 0 0,-21 50-247 0 0,1 1-1 0 0,0-1 1 0 0,0 0 0 0 0,1 1-1 0 0,11-13 1 0 0,-10 14-20 0 0,-1-1 1 0 0,0 0-1 0 0,-1 0 0 0 0,1 0 1 0 0,3-12-1 0 0,5-7 307 0 0,32-53-1 0 0,-21 40-265 0 0,-13 17-17 0 0,-1-1-1 0 0,10-31 0 0 0,-17 46-44 0 0,0 1-1 0 0,0 0 0 0 0,9-14 0 0 0,1-1 15 0 0,-12 21-31 0 0,2-2 0 0 0,-2-4 0 0 0,2 0-1 0 0,1 4-4 0 0,-4 2-3 0 0,1 1 1 0 0,-1-1 0 0 0,0 0 0 0 0,0 1-1 0 0,0-1 1 0 0,0 0 0 0 0,0 1 0 0 0,0-1-1 0 0,-1 0 1 0 0,1 0 0 0 0,0 0 0 0 0,-1 0-1 0 0,1-3 1 0 0,-1 2 1 0 0,1 0-1 0 0,0 0 1 0 0,0-1-1 0 0,0 1 1 0 0,0 0-1 0 0,0 0 1 0 0,0 0-1 0 0,4-4 1 0 0,3-3 3 0 0,-5 3-2 0 0,3-1 2 0 0,0-2-2 0 0,3 0 2 0 0,1-4-2 0 0,-1 0 2 0 0,-4 3-2 0 0,0 5 2 0 0,-1-3-2 0 0,2 1 3 0 0,-2 4 4 0 0,1-3 3 0 0,0-3-4 0 0,0 0-1 0 0,0-3 0 0 0,2 0 0 0 0,-2 5 0 0 0,1 1 0 0 0,-1 3 0 0 0,-1 3 2 0 0,-1 1 3 0 0,-2 0-5 0 0,3 0-5 0 0,1 0 2 0 0,0 0-4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90 8432 0 0,'0'1'258'0'0,"0"1"94"0"0,0 2 340 0 0,0-1 348 0 0,0-6 1738 0 0,0 2-2556 0 0,1 0 0 0 0,-1 0 1 0 0,0 0-1 0 0,0 0 1 0 0,0 0-1 0 0,1 0 1 0 0,-1 1-1 0 0,1-1 1 0 0,-1 0-1 0 0,0 0 0 0 0,1 0 1 0 0,-1 0-1 0 0,1 1 1 0 0,0-1-1 0 0,-1 0 1 0 0,1 1-1 0 0,1-2 1 0 0,24-13 371 0 0,-21 13-389 0 0,26-9 214 0 0,0 0-1 0 0,1 2 0 0 0,1 1 0 0 0,-1 2 0 0 0,36-2 0 0 0,-22 2 400 0 0,-34 4-497 0 0,0 1 0 0 0,0 0 0 0 0,0 1 0 0 0,0 0-1 0 0,17 4 1 0 0,-25-4-255 0 0,0 1-1 0 0,0 0 1 0 0,0 0-1 0 0,-1 0 1 0 0,1 1 0 0 0,0-1-1 0 0,0 1 1 0 0,-1 0-1 0 0,1 0 1 0 0,-1 0-1 0 0,0 1 1 0 0,0-1-1 0 0,0 1 1 0 0,0 0-1 0 0,0 0 1 0 0,0 0-1 0 0,-1 0 1 0 0,1 0-1 0 0,2 6 1 0 0,57 119 1423 0 0,-53-91-1177 0 0,-8-30-241 0 0,0-1 0 0 0,1 0-1 0 0,0 1 1 0 0,4 11 0 0 0,-4-13-36 0 0,0 0 0 0 0,-1 0 0 0 0,0 0 1 0 0,0 0-1 0 0,0 0 0 0 0,-1 0 1 0 0,0 0-1 0 0,1 0 0 0 0,-2 1 1 0 0,1-1-1 0 0,-1 0 0 0 0,0 0 1 0 0,-2 9-1 0 0,-4 9 122 0 0,-16 36 0 0 0,17-47-111 0 0,-4 11 49 0 0,-1 0-1 0 0,-2-1 1 0 0,0-1 0 0 0,-1 0-1 0 0,-1-1 1 0 0,-24 24 0 0 0,31-36-53 0 0,-2 0-1 0 0,1-1 1 0 0,-1 0 0 0 0,0-1 0 0 0,-1 0-1 0 0,1-1 1 0 0,-1 0 0 0 0,0-1 0 0 0,0 0-1 0 0,-1 0 1 0 0,1-1 0 0 0,-1-1-1 0 0,0 0 1 0 0,0-1 0 0 0,0 0 0 0 0,1-1-1 0 0,-18-1 1 0 0,1-2 36 0 0,0 0 0 0 0,0-2 0 0 0,1-2 0 0 0,0 0 0 0 0,0-2 0 0 0,-32-14 0 0 0,52 19-62 0 0,1 1-1 0 0,1-1 1 0 0,-1 0-1 0 0,0 0 1 0 0,1 0-1 0 0,0-1 1 0 0,0 0-1 0 0,1 0 1 0 0,-1 0-1 0 0,1-1 1 0 0,0 1-1 0 0,-5-10 0 0 0,2 2 5 0 0,1-1-1 0 0,0 1 0 0 0,1-1 0 0 0,-6-26 0 0 0,9 6-17 0 0,3 22-13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22231 0 0,'0'-2'0'0'0,"-4"6"-270"0"0,6 5-171 0 0,-16 19 210 0 0,-30 32 341 0 0,12-8 116 0 0,23-38-71 0 0,1 1-1 0 0,1 0 1 0 0,0 1 0 0 0,1 0 0 0 0,-7 31 0 0 0,4-16 44 0 0,8-31-195 0 0,-4 24 167 0 0,4-4-58 0 0,-2 8-43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203 384 15576 0 0,'-7'0'34'0'0,"-30"8"1896"0"0,-22 15-424 0 0,47-17-1381 0 0,5-3-20 0 0,-1 0 0 0 0,1 1-1 0 0,0 0 1 0 0,0 0 0 0 0,-9 8-1 0 0,-7 5 455 0 0,22-16-504 0 0,0-1-1 0 0,0 1 1 0 0,0-1 0 0 0,0 1-1 0 0,1 0 1 0 0,-1-1 0 0 0,0 1-1 0 0,0 0 1 0 0,1 0-1 0 0,-1-1 1 0 0,0 1 0 0 0,1 0-1 0 0,-1 0 1 0 0,1 0 0 0 0,-1 0-1 0 0,0 1 1 0 0,1-1-24 0 0,0-1-1 0 0,0 1 1 0 0,0-1-1 0 0,1 1 1 0 0,-1-1 0 0 0,0 0-1 0 0,0 1 1 0 0,0-1 0 0 0,0 1-1 0 0,0-1 1 0 0,1 0 0 0 0,-1 1-1 0 0,0-1 1 0 0,0 0-1 0 0,1 1 1 0 0,-1-1 0 0 0,0 0-1 0 0,1 1 1 0 0,-1-1 0 0 0,0 0-1 0 0,1 0 1 0 0,-1 1-1 0 0,0-1 1 0 0,1 0 0 0 0,-1 0-1 0 0,1 0 1 0 0,0 1-1 0 0,2 0 43 0 0,0 0 0 0 0,1 0 0 0 0,-1-1-1 0 0,1 1 1 0 0,-1-1 0 0 0,0 0 0 0 0,1 0-1 0 0,-1 0 1 0 0,1 0 0 0 0,4-1 0 0 0,19-6 59 0 0,-1-1 0 0 0,1-1 0 0 0,-1-1 0 0 0,-1-1 0 0 0,0-1 0 0 0,0-2 0 0 0,-2 0 1 0 0,1-2-1 0 0,-2 0 0 0 0,38-37 0 0 0,193-213 861 0 0,-251 263-966 0 0,1 1-1 0 0,-1-1 1 0 0,1 0-1 0 0,-1 0 1 0 0,0 0-1 0 0,0-1 1 0 0,0 1-1 0 0,-1 0 1 0 0,1-1-1 0 0,-1 1 1 0 0,0-1-1 0 0,0 1 1 0 0,0-1-1 0 0,0 0 1 0 0,0-6-1 0 0,-34 17 117 0 0,22-4-129 0 0,1 0 0 0 0,0 1-1 0 0,0 0 1 0 0,0 0 0 0 0,1 1 0 0 0,0 0 0 0 0,0 1 0 0 0,0 0 0 0 0,0 0 0 0 0,1 1-1 0 0,0 0 1 0 0,0 1 0 0 0,1 0 0 0 0,0 0 0 0 0,-9 15 0 0 0,-5 8 21 0 0,1 2-1 0 0,2 0 1 0 0,-15 38 0 0 0,22-41 0 0 0,1 0 1 0 0,-9 48-1 0 0,11-45 2 0 0,3-14 12 0 0,5-10-33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 15576 0 0,'-8'-2'164'0'0,"4"1"63"0"0,-1-1 228 0 0,-5-2 656 0 0,0 7-669 0 0,2 2-209 0 0,1 0-1 0 0,-1 0 1 0 0,1 0-1 0 0,0 1 1 0 0,-6 7-1 0 0,4-4-153 0 0,1 0 1 0 0,0 0-1 0 0,1 1 1 0 0,0 0-1 0 0,0 0 0 0 0,1 1 1 0 0,1 0-1 0 0,0 0 0 0 0,0 0 1 0 0,1 1-1 0 0,0-1 1 0 0,1 1-1 0 0,1 0 0 0 0,-1 0 1 0 0,2 0-1 0 0,-1 22 0 0 0,2-33-57 0 0,0-1 0 0 0,0 1 0 0 0,0 0 0 0 0,0 0-1 0 0,0 0 1 0 0,0 0 0 0 0,1 0 0 0 0,-1 0 0 0 0,0 0-1 0 0,0-1 1 0 0,1 1 0 0 0,-1 0 0 0 0,1 0 0 0 0,-1 0-1 0 0,0-1 1 0 0,1 1 0 0 0,0 0 0 0 0,-1 0 0 0 0,1-1 0 0 0,-1 1-1 0 0,1 0 1 0 0,0-1 0 0 0,-1 1 0 0 0,1-1 0 0 0,0 1-1 0 0,0-1 1 0 0,-1 1 0 0 0,1-1 0 0 0,0 0 0 0 0,0 1-1 0 0,0-1 1 0 0,0 0 0 0 0,0 0 0 0 0,-1 1 0 0 0,1-1-1 0 0,0 0 1 0 0,0 0 0 0 0,0 0 0 0 0,0 0 0 0 0,0 0-1 0 0,1-1 1 0 0,4 0 21 0 0,1 0 1 0 0,-1-1-1 0 0,0 0 0 0 0,12-6 0 0 0,-3 2 43 0 0,3-1-13 0 0,-1 0 1 0 0,0-1 0 0 0,0-1-1 0 0,-1 0 1 0 0,0-2-1 0 0,-1 0 1 0 0,0 0 0 0 0,20-22-1 0 0,37-48 408 0 0,-54 59-272 0 0,-18 22-203 0 0,0 0 0 0 0,1-1 0 0 0,-1 1 1 0 0,0 0-1 0 0,0-1 0 0 0,0 1 0 0 0,1 0 1 0 0,-1 0-1 0 0,0-1 0 0 0,0 1 0 0 0,0 0 1 0 0,0-1-1 0 0,0 1 0 0 0,0 0 0 0 0,0-1 1 0 0,0 1-1 0 0,0 0 0 0 0,0-1 0 0 0,0 1 1 0 0,0 0-1 0 0,0-1 0 0 0,0 1 0 0 0,0 0 1 0 0,0-1-1 0 0,0 1 0 0 0,0 0 0 0 0,0-1 1 0 0,0 1-1 0 0,0 0 0 0 0,-1-1 0 0 0,1 1 1 0 0,0 0-1 0 0,0 0 0 0 0,0-1 0 0 0,-1 1 1 0 0,1 0-1 0 0,0 0 0 0 0,0-1 0 0 0,-1 1 1 0 0,1 0-1 0 0,0 0 0 0 0,0 0 0 0 0,-1-1 1 0 0,1 1-1 0 0,0 0 0 0 0,-1 0 0 0 0,1 0 1 0 0,0 0-1 0 0,-1 0 0 0 0,1 0 0 0 0,0 0 1 0 0,-1 0-1 0 0,1 0 0 0 0,0 0 0 0 0,-1 0 1 0 0,1 0-1 0 0,0 0 0 0 0,-1 0 0 0 0,1 0 1 0 0,0 0-1 0 0,-1 0 0 0 0,-26 0 19 0 0,25 0-21 0 0,-6 0-4 0 0,0 1 1 0 0,0 0 0 0 0,0 0-1 0 0,0 1 1 0 0,1 0 0 0 0,-1 1-1 0 0,1-1 1 0 0,0 2 0 0 0,-9 4-1 0 0,11-6-3 0 0,0 1-1 0 0,0 0 1 0 0,0 1-1 0 0,1-1 1 0 0,-1 1-1 0 0,1 0 1 0 0,0 0-1 0 0,0 0 1 0 0,1 1-1 0 0,-1-1 1 0 0,1 1-1 0 0,0 0 0 0 0,-4 8 1 0 0,7-12 0 0 0,-1 1-1 0 0,1-1 1 0 0,-1 1 0 0 0,1-1 0 0 0,0 1-1 0 0,0 0 1 0 0,0-1 0 0 0,-1 1-1 0 0,1-1 1 0 0,1 1 0 0 0,-1-1 0 0 0,0 1-1 0 0,0-1 1 0 0,1 1 0 0 0,-1-1-1 0 0,0 1 1 0 0,1-1 0 0 0,0 1 0 0 0,-1-1-1 0 0,1 1 1 0 0,1 1 0 0 0,0 0-1 0 0,1-1-1 0 0,-1 1 1 0 0,1-1 0 0 0,-1 1 0 0 0,1-1-1 0 0,0 0 1 0 0,0 0 0 0 0,0 0 0 0 0,4 2-1 0 0,2 0-3 0 0,0-1 0 0 0,-1 0-1 0 0,1 0 1 0 0,0-1-1 0 0,1 0 1 0 0,14 1 0 0 0,-19-2 2 0 0,0-1 0 0 0,-1 0 0 0 0,1-1 0 0 0,0 1 0 0 0,0-1 0 0 0,-1 0 0 0 0,1 0 0 0 0,0 0 0 0 0,-1-1 0 0 0,1 1 0 0 0,7-5 0 0 0,3-4-20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13360 0 0,'0'3'81'0'0,"1"1"301"0"0,1-1 223 0 0,1 3 502 0 0,2 2 230 0 0,-3-2-912 0 0,1 13-161 0 0,-2 1 1 0 0,0-1 0 0 0,0 1-1 0 0,-2-1 1 0 0,-1 1 0 0 0,0-1-1 0 0,-1 1 1 0 0,-1-1 0 0 0,-9 23-1 0 0,-55 140 1604 0 0,55-134-1393 0 0,1-7 310 0 0,-20 49 1 0 0,29-84-457 0 0,1 0 0 0 0,-1 0 1 0 0,1 1-1 0 0,0-1 0 0 0,-1 13 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16879 0 0,'3'-6'67'0'0,"2"-3"244"0"0,0-1 306 0 0,-4 9-521 0 0,-1-1 1 0 0,1 1 0 0 0,0 0-1 0 0,0 0 1 0 0,0 0-1 0 0,0 0 1 0 0,0 0-1 0 0,0 0 1 0 0,0 0 0 0 0,0 0-1 0 0,0 0 1 0 0,0 0-1 0 0,0 1 1 0 0,1-1 0 0 0,-1 0-1 0 0,0 1 1 0 0,0-1-1 0 0,1 1 1 0 0,-1-1-1 0 0,1 1 1 0 0,1 0 0 0 0,8-1 87 0 0,-8 1-117 0 0,9 0 136 0 0,0 0-1 0 0,-1-1 1 0 0,1 0 0 0 0,17-4-1 0 0,-2 4 72 0 0,-18 1-188 0 0,-7 0-14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37 13168 0 0,'7'1'105'0'0,"-3"0"42"0"0,0 2 148 0 0,-3-3-262 0 0,-1 1 0 0 0,0-1-1 0 0,1 0 1 0 0,-1 1 0 0 0,1-1-1 0 0,-1 0 1 0 0,1 0-1 0 0,-1 1 1 0 0,1-1 0 0 0,-1 0-1 0 0,1 0 1 0 0,-1 0 0 0 0,1 0-1 0 0,-1 0 1 0 0,1 0 0 0 0,-1 0-1 0 0,1 0 1 0 0,0 0 0 0 0,-1 0-1 0 0,1 0 1 0 0,-1 0 0 0 0,1 0-1 0 0,-1 0 1 0 0,1 0 0 0 0,-1 0-1 0 0,1-1 1 0 0,-1 1 0 0 0,1 0-1 0 0,-1 0 1 0 0,1-1 0 0 0,3-1 346 0 0,25-16 3675 0 0,-28 18-3970 0 0,-1-1-1 0 0,0 1 1 0 0,1 0 0 0 0,-1-1-1 0 0,0 1 1 0 0,1 0-1 0 0,-1-1 1 0 0,0 1-1 0 0,0-1 1 0 0,1 1 0 0 0,-1-1-1 0 0,0 1 1 0 0,0 0-1 0 0,0-1 1 0 0,0 1-1 0 0,1-1 1 0 0,-1 1 0 0 0,0-1-1 0 0,0 1 1 0 0,0-1-1 0 0,0 1 1 0 0,0-1 0 0 0,0 1-1 0 0,-1-1 1 0 0,1 0-28 0 0,-1 0 1 0 0,1 0 0 0 0,-1 0-1 0 0,0 1 1 0 0,1-1 0 0 0,-1 0 0 0 0,0 1-1 0 0,0-1 1 0 0,1 0 0 0 0,-1 1-1 0 0,0-1 1 0 0,0 1 0 0 0,0-1 0 0 0,0 1-1 0 0,0 0 1 0 0,0-1 0 0 0,-1 1-1 0 0,-5 0 53 0 0,-1 0 0 0 0,1 0 0 0 0,0 1-1 0 0,0 0 1 0 0,0 0 0 0 0,0 1 0 0 0,0 0-1 0 0,1 0 1 0 0,-11 5 0 0 0,1-2 42 0 0,-8 4 124 0 0,1 0 0 0 0,-27 14 0 0 0,40-17-148 0 0,-1 0 0 0 0,1 1 0 0 0,1 0 0 0 0,-1 0 0 0 0,1 1 0 0 0,-13 15 1 0 0,20-21-98 0 0,0 0 1 0 0,0 0 0 0 0,0 0-1 0 0,1 0 1 0 0,-1 1 0 0 0,1-1-1 0 0,-1 1 1 0 0,1-1 0 0 0,0 1-1 0 0,0-1 1 0 0,0 1 0 0 0,0 0-1 0 0,1-1 1 0 0,-1 1 0 0 0,1 0-1 0 0,0 0 1 0 0,0 0 0 0 0,0-1-1 0 0,0 1 1 0 0,0 0 0 0 0,0 0-1 0 0,1 0 1 0 0,-1-1 0 0 0,1 1-1 0 0,0 0 1 0 0,0-1 0 0 0,0 1-1 0 0,0 0 1 0 0,0-1 0 0 0,1 1-1 0 0,-1-1 1 0 0,1 0 0 0 0,-1 0 0 0 0,1 1-1 0 0,0-1 1 0 0,0 0 0 0 0,0 0-1 0 0,3 1 1 0 0,0 2 6 0 0,1-1 0 0 0,0 0 1 0 0,0-1-1 0 0,1 1 0 0 0,-1-1 1 0 0,1-1-1 0 0,0 1 0 0 0,0-1 1 0 0,-1 0-1 0 0,1 0 0 0 0,1-1 1 0 0,-1 0-1 0 0,13 0 0 0 0,-8-3-1 0 0,-1 0 0 0 0,0 0-1 0 0,0-1 1 0 0,0 0 0 0 0,0-1-1 0 0,-1-1 1 0 0,1 1-1 0 0,-1-2 1 0 0,0 1 0 0 0,0-1-1 0 0,16-15 1 0 0,-23 20-14 0 0,10-6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17983 0 0,'0'4'41'0'0,"-2"0"150"0"0,0-2 113 0 0,-3-2 259 0 0,1 1 69 0 0,1 2-356 0 0,-6 22 748 0 0,-2-1 0 0 0,-17 28 0 0 0,5-9-509 0 0,-15 23 337 0 0,37-65-821 0 0,-8 15 504 0 0,9-16-517 0 0,0 0 0 0 0,-1 0 0 0 0,1 1 0 0 0,0-1 0 0 0,0 0 0 0 0,0 0 0 0 0,0 1 0 0 0,0-1 0 0 0,0 0 0 0 0,0 0 0 0 0,0 1 0 0 0,0-1 0 0 0,0 0 0 0 0,0 1 0 0 0,0-1 0 0 0,0 0 0 0 0,0 0 0 0 0,0 1 0 0 0,0-1 0 0 0,0 0 0 0 0,0 0 0 0 0,0 1 0 0 0,1-1 0 0 0,-1 0 0 0 0,0 0 0 0 0,0 1 0 0 0,0-1 0 0 0,0 0 0 0 0,1 0 0 0 0,-1 1 0 0 0,0-1 0 0 0,0 0 0 0 0,0 0 0 0 0,1 0 0 0 0,-1 0 0 0 0,0 1 0 0 0,3-3 35 0 0,0 1 1 0 0,-1-1 0 0 0,1 0-1 0 0,-1 1 1 0 0,0-1 0 0 0,0 0 0 0 0,1 0-1 0 0,-1-1 1 0 0,2-3 0 0 0,32-36 189 0 0,-28 32-175 0 0,0 1 0 0 0,0-1 1 0 0,1 1-1 0 0,0 1 0 0 0,1-1 0 0 0,18-11 0 0 0,-18 14-36 0 0,22-10 256 0 0,-31 15-268 0 0,1 1 0 0 0,-1-1 0 0 0,1 1 0 0 0,0 0 0 0 0,-1 0-1 0 0,1 0 1 0 0,0-1 0 0 0,-1 2 0 0 0,1-1 0 0 0,0 0 0 0 0,-1 0 0 0 0,1 1 0 0 0,0-1 0 0 0,-1 0 0 0 0,1 1 0 0 0,-1 0 0 0 0,1-1 0 0 0,2 2-1 0 0,-3-1 5 0 0,0 1 0 0 0,1-1 0 0 0,-1 0 0 0 0,0 0 0 0 0,0 1 0 0 0,0-1 0 0 0,0 1 0 0 0,0-1 0 0 0,0 1 0 0 0,0-1 0 0 0,-1 1 0 0 0,1-1 0 0 0,0 1 0 0 0,-1 0 0 0 0,0-1 0 0 0,1 1 0 0 0,-1 2 0 0 0,2 32 150 0 0,-3-28-132 0 0,1 0-4 0 0,0 0-1 0 0,0-1 1 0 0,-1 1-1 0 0,0 0 1 0 0,-1-1-1 0 0,0 1 1 0 0,0-1-1 0 0,-1 0 0 0 0,1 1 1 0 0,-1-1-1 0 0,-1 0 1 0 0,-5 7-1 0 0,1-4-21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10448 0 0,'0'0'5841'0'0,"-28"1"-3308"0"0,1 10-1958 0 0,2 1 0 0 0,0 1 0 0 0,0 1 0 0 0,1 1-1 0 0,-25 22 1 0 0,47-36-470 0 0,1 1-1 0 0,-1-1 0 0 0,1 1 1 0 0,0 0-1 0 0,-1-1 1 0 0,1 1-1 0 0,0 0 0 0 0,0 0 1 0 0,0 0-1 0 0,0 0 0 0 0,1 0 1 0 0,-1 0-1 0 0,0 0 0 0 0,1 0 1 0 0,0 1-1 0 0,-1-1 1 0 0,1 4-1 0 0,1-4-56 0 0,1-1 1 0 0,-1 1-1 0 0,1 0 0 0 0,0-1 1 0 0,-1 1-1 0 0,1-1 0 0 0,0 1 1 0 0,0-1-1 0 0,0 0 0 0 0,0 0 1 0 0,0 0-1 0 0,0 0 1 0 0,0 0-1 0 0,4 1 0 0 0,38 12 204 0 0,-37-11-181 0 0,0 1 0 0 0,1 0-1 0 0,-2 1 1 0 0,1-1 0 0 0,-1 1-1 0 0,1 1 1 0 0,8 9 0 0 0,-12-11-41 0 0,0 1 0 0 0,0 0 0 0 0,-1 0 0 0 0,0-1 0 0 0,0 2 0 0 0,0-1 0 0 0,0 0 0 0 0,-1 0 0 0 0,1 1 1 0 0,-1-1-1 0 0,-1 0 0 0 0,1 1 0 0 0,-1-1 0 0 0,0 1 0 0 0,-1 6 0 0 0,1-5 2 0 0,-1-3-10 0 0,0 1 1 0 0,-1-1 0 0 0,0 0-1 0 0,0-1 1 0 0,0 1-1 0 0,0 0 1 0 0,-1-1-1 0 0,1 1 1 0 0,-1-1-1 0 0,-6 6 1 0 0,6-7-6 0 0,1-1 0 0 0,-1 1 0 0 0,0-1 0 0 0,0 0 1 0 0,1 0-1 0 0,-1 0 0 0 0,0 0 0 0 0,0-1 0 0 0,0 1 0 0 0,0-1 0 0 0,0 0 1 0 0,0 0-1 0 0,0 0 0 0 0,0 0 0 0 0,0 0 0 0 0,0-1 0 0 0,-3 0 1 0 0,0-1 14 0 0,0 1 1 0 0,0-1-1 0 0,0-1 1 0 0,1 1-1 0 0,-1-1 1 0 0,1 0-1 0 0,0 0 1 0 0,-8-6-1 0 0,0-2 46 0 0,-1 2 0 0 0,0 0-1 0 0,-16-9 1 0 0,27 17-37 0 0,-1-2-6 0 0,1 2-22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 15072 0 0,'0'-3'1094'0'0,"-41"3"1797"0"0,34 1-2857 0 0,1 0 1 0 0,-1 0 0 0 0,1 0 0 0 0,-1 1-1 0 0,1 0 1 0 0,-1 0 0 0 0,1 0 0 0 0,0 1-1 0 0,0 0 1 0 0,0 0 0 0 0,-10 8 0 0 0,3-1 44 0 0,0 1 1 0 0,1 1-1 0 0,-15 16 0 0 0,-16 28 362 0 0,40-52-355 0 0,0 1-1 0 0,0 0 1 0 0,1 0 0 0 0,0 0 0 0 0,0 0-1 0 0,0 1 1 0 0,1-1 0 0 0,-1 1 0 0 0,1-1 0 0 0,0 8-1 0 0,1-12-63 0 0,0 0 0 0 0,0-1-1 0 0,0 1 1 0 0,1 0-1 0 0,-1 0 1 0 0,0-1-1 0 0,1 1 1 0 0,-1 0 0 0 0,0 0-1 0 0,1-1 1 0 0,-1 1-1 0 0,1 0 1 0 0,-1-1 0 0 0,1 1-1 0 0,-1 0 1 0 0,1-1-1 0 0,0 1 1 0 0,-1-1-1 0 0,1 1 1 0 0,0-1 0 0 0,-1 0-1 0 0,1 1 1 0 0,0-1-1 0 0,0 1 1 0 0,-1-1 0 0 0,1 0-1 0 0,0 0 1 0 0,0 0-1 0 0,0 1 1 0 0,0-1-1 0 0,-1 0 1 0 0,1 0 0 0 0,0 0-1 0 0,0 0 1 0 0,0 0-1 0 0,-1 0 1 0 0,1-1 0 0 0,0 1-1 0 0,0 0 1 0 0,1-1-1 0 0,33-8 312 0 0,-21 1-224 0 0,0-1 0 0 0,-1 0 0 0 0,0-1 0 0 0,-1 0 0 0 0,0-1 0 0 0,0-1 0 0 0,-1 0 0 0 0,-1 0 0 0 0,16-24 1 0 0,-13 19 45 0 0,-11 14-123 0 0,0 1 0 0 0,0 0 1 0 0,0 0-1 0 0,0 0 0 0 0,0 0 0 0 0,0 1 0 0 0,1-1 0 0 0,-1 1 0 0 0,1-1 0 0 0,-1 1 0 0 0,6-2 0 0 0,5-3 225 0 0,-12 6-243 0 0,-1 0 0 0 0,0 0 0 0 0,1-1 0 0 0,-1 1 0 0 0,1 0 0 0 0,-1 0 0 0 0,0 0 0 0 0,1-1 0 0 0,-1 1 0 0 0,0 0 0 0 0,1 0 0 0 0,-1-1 0 0 0,0 1 0 0 0,1 0 0 0 0,-1-1 0 0 0,0 1 0 0 0,0 0 0 0 0,1-1 0 0 0,-1 1 0 0 0,0 0 0 0 0,0-1 0 0 0,0 1 0 0 0,1-1 0 0 0,-1 1 0 0 0,0-1 0 0 0,0 1 0 0 0,0 0 0 0 0,0-1 0 0 0,0 1 0 0 0,0-1 0 0 0,0 1 0 0 0,0-1 0 0 0,0 1 0 0 0,0 0 0 0 0,0-1 0 0 0,0 1 0 0 0,0-1 0 0 0,-1 1 0 0 0,1 0 0 0 0,0-1 0 0 0,0 1 0 0 0,0-1 0 0 0,0 1 0 0 0,-1 0 0 0 0,1-1 0 0 0,0 1 0 0 0,0 0 0 0 0,-1-1 0 0 0,1 1 0 0 0,0 0 0 0 0,-1-1 0 0 0,1 1 0 0 0,0 0 0 0 0,-1 0 0 0 0,1-1 0 0 0,-1 1 0 0 0,1 0 0 0 0,0 0 0 0 0,-1 0 0 0 0,1 0 0 0 0,-1 0 0 0 0,1-1 0 0 0,-1 1 0 0 0,1 0 0 0 0,0 0 0 0 0,-2 0 0 0 0,-1 1 0 0 0,0 0 0 0 0,0 0 0 0 0,0 1 0 0 0,0-1-1 0 0,0 1 1 0 0,0 0 0 0 0,0-1 0 0 0,0 1 0 0 0,0 0 0 0 0,1 1-1 0 0,-1-1 1 0 0,1 0 0 0 0,0 1 0 0 0,-1 0 0 0 0,1-1-1 0 0,-2 5 1 0 0,0-1 5 0 0,1-1 1 0 0,0 0-1 0 0,1 1 0 0 0,-1 0 0 0 0,1 0 0 0 0,0 0 0 0 0,-2 12 0 0 0,4-17-15 0 0,0 0 0 0 0,0 1-1 0 0,0-1 1 0 0,0 1 0 0 0,1-1 0 0 0,-1 1-1 0 0,0-1 1 0 0,1 0 0 0 0,-1 1-1 0 0,1-1 1 0 0,0 0 0 0 0,-1 1 0 0 0,1-1-1 0 0,0 0 1 0 0,0 0 0 0 0,0 0-1 0 0,-1 0 1 0 0,1 0 0 0 0,1 0 0 0 0,-1 0-1 0 0,0 0 1 0 0,0 0 0 0 0,0 0-1 0 0,0 0 1 0 0,1-1 0 0 0,-1 1 0 0 0,0 0-1 0 0,1-1 1 0 0,-1 1 0 0 0,0-1 0 0 0,1 0-1 0 0,1 1 1 0 0,8 1 3 0 0,0 1 1 0 0,0-2-1 0 0,14 1 0 0 0,-12-1 0 0 0,16-3-6 0 0,-14 0-1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14464 0 0,'-7'5'83'0'0,"3"-3"35"0"0,0 2 124 0 0,-5 6 700 0 0,7-8-785 0 0,-12 25 1231 0 0,-11 13 192 0 0,8-20-649 0 0,2 1 0 0 0,-21 36 0 0 0,26-41 1175 0 0,22-39-1578 0 0,-5 10-440 0 0,1 0 1 0 0,0 1-1 0 0,1 0 1 0 0,1 0 0 0 0,0 1-1 0 0,0 0 1 0 0,1 0-1 0 0,1 1 1 0 0,-1 1 0 0 0,26-15-1 0 0,-34 22-47 0 0,0 0 1 0 0,0 1-1 0 0,0 0 0 0 0,0-1 0 0 0,0 1 1 0 0,0 0-1 0 0,0 1 0 0 0,0-1 0 0 0,0 0 0 0 0,0 1 1 0 0,7 0-1 0 0,-9 1-24 0 0,0 0-1 0 0,0 0 1 0 0,0 1-1 0 0,0-1 1 0 0,0 1 0 0 0,0-1-1 0 0,0 0 1 0 0,0 1-1 0 0,-1 0 1 0 0,1-1 0 0 0,-1 1-1 0 0,1-1 1 0 0,-1 1 0 0 0,1 2-1 0 0,-27 47 226 0 0,128-103 20 0 0,-99 50-254 0 0,6 0-1 0 0,-3 2-4 0 0,-3 0 2 0 0,-9 16-4 0 0,0-5-1 0 0,0 1 1 0 0,-6 22-1 0 0,8-23-3 0 0,0 0-1 0 0,-11 21 1 0 0,8-23-220 0 0,10-12 159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12864 0 0,'3'0'8'0'0,"-1"0"22"0"0,-1 7 682 0 0,1 7 1228 0 0,0-11-1770 0 0,-1-1-1 0 0,1 0 1 0 0,-1 1-1 0 0,0-1 0 0 0,0 1 1 0 0,0 0-1 0 0,0-1 1 0 0,-1 1-1 0 0,1 0 1 0 0,-1-1-1 0 0,1 1 1 0 0,-1 0-1 0 0,0 3 1 0 0,0 35 1133 0 0,-2-35-1141 0 0,0-1-1 0 0,0 1 0 0 0,-1-1 1 0 0,1 1-1 0 0,-1-1 1 0 0,-6 9-1 0 0,5-9-84 0 0,-25 49 1668 0 0,21-45-845 0 0,2-12 181 0 0,6 2-1019 0 0,-1-1-1 0 0,1 1 1 0 0,0 0-1 0 0,-1-1 1 0 0,1 1-1 0 0,0 0 1 0 0,0-1-1 0 0,0 1 1 0 0,0 0-1 0 0,1 0 1 0 0,-1-1-1 0 0,0 1 1 0 0,1 0-1 0 0,-1-1 1 0 0,0 1-1 0 0,2-2 1 0 0,32-55 374 0 0,-32 56-419 0 0,-1-1 0 0 0,1 0 1 0 0,0 1-1 0 0,0 0 0 0 0,0-1 1 0 0,0 1-1 0 0,0 0 1 0 0,0 0-1 0 0,0 0 0 0 0,1 1 1 0 0,-1-1-1 0 0,3-1 1 0 0,3-2 24 0 0,47-34 276 0 0,-31 21-218 0 0,-22 17-63 0 0,0 0-1 0 0,0-1 0 0 0,0 1 0 0 0,0 0 1 0 0,1 0-1 0 0,-1 0 0 0 0,0 0 1 0 0,1 1-1 0 0,-1-1 0 0 0,1 1 1 0 0,-1-1-1 0 0,1 1 0 0 0,-1 0 1 0 0,1 0-1 0 0,-1 0 0 0 0,5 1 1 0 0,-6 0-22 0 0,0-1 0 0 0,0 1 0 0 0,0-1 0 0 0,0 1 0 0 0,0-1 0 0 0,-1 1 0 0 0,1 0 0 0 0,0 0 0 0 0,0-1 1 0 0,-1 1-1 0 0,1 0 0 0 0,0 0 0 0 0,-1 0 0 0 0,1 0 0 0 0,-1 0 0 0 0,1 0 0 0 0,-1 0 0 0 0,1 0 0 0 0,-1 0 1 0 0,0 0-1 0 0,0 0 0 0 0,1 0 0 0 0,-1 0 0 0 0,0 0 0 0 0,0 0 0 0 0,0 0 0 0 0,0 1 0 0 0,0-1 1 0 0,-1 0-1 0 0,1 0 0 0 0,0 0 0 0 0,0 0 0 0 0,-1 2 0 0 0,0 0 4 0 0,0 1 0 0 0,0-1 0 0 0,0 1 1 0 0,0-1-1 0 0,-1 0 0 0 0,1 1 0 0 0,-1-1 0 0 0,0 0 0 0 0,0 0 0 0 0,-3 3 0 0 0,4-2 216 0 0,14-9-155 0 0,-5 1-73 0 0,0 1 1 0 0,1 0-1 0 0,-1 0 1 0 0,1 1-1 0 0,0 0 1 0 0,11 0-1 0 0,-11 3 1 0 0,-7 0-5 0 0,0 0 0 0 0,-1 0-1 0 0,1 0 1 0 0,0 1 0 0 0,-1-1 0 0 0,1 1-1 0 0,-1-1 1 0 0,1 1 0 0 0,-1 0 0 0 0,0-1-1 0 0,1 1 1 0 0,-1 0 0 0 0,0 0 0 0 0,0 0-1 0 0,-1 0 1 0 0,1 0 0 0 0,0 0 0 0 0,0 0-1 0 0,0 2 1 0 0,-1-3-2 0 0,2 10 5 0 0,0 5-1 0 0,-5-8-2 0 0,1 35 24 0 0,2-33-21 0 0,0-4-5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18 15176 0 0,'7'-10'221'0'0,"-5"3"796"0"0,-14 10 1713 0 0,-12 13 433 0 0,10-6-2304 0 0,9-6-803 0 0,0 0 0 0 0,0 0 1 0 0,1 0-1 0 0,0 0 0 0 0,-1 1 0 0 0,2-1 1 0 0,-1 1-1 0 0,1 0 0 0 0,-1 0 0 0 0,1 1 1 0 0,1-1-1 0 0,-1 1 0 0 0,1-1 0 0 0,0 1 1 0 0,-2 10-1 0 0,3-15-26 0 0,1 1 0 0 0,0-1 1 0 0,0 1-1 0 0,0 0 0 0 0,0-1 1 0 0,0 1-1 0 0,0-1 0 0 0,0 1 0 0 0,0-1 1 0 0,1 1-1 0 0,-1 0 0 0 0,1-1 1 0 0,-1 1-1 0 0,1-1 0 0 0,-1 1 0 0 0,1-1 1 0 0,0 0-1 0 0,0 1 0 0 0,0-1 0 0 0,0 0 1 0 0,0 0-1 0 0,0 1 0 0 0,2 1 1 0 0,-1-2-4 0 0,1 0 1 0 0,0 0 0 0 0,-1 0 0 0 0,1-1 0 0 0,-1 1 0 0 0,1-1-1 0 0,0 1 1 0 0,0-1 0 0 0,-1 0 0 0 0,1 0 0 0 0,0 0 0 0 0,-1 0 0 0 0,1-1-1 0 0,0 1 1 0 0,-1-1 0 0 0,5-1 0 0 0,6-2 57 0 0,0-1 0 0 0,0 0 0 0 0,-1-1 0 0 0,0 0 1 0 0,0-1-1 0 0,21-16 0 0 0,-17 11-56 0 0,3-3-17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10344 0 0,'-6'4'190'0'0,"0"2"694"0"0,4 0 497 0 0,1 1 1081 0 0,0 3 117 0 0,-4-2-1886 0 0,4-7-644 0 0,1 0 0 0 0,-1-1 0 0 0,1 1 0 0 0,0 0 0 0 0,-1 0 0 0 0,1 0 0 0 0,0 0 0 0 0,-1 0 0 0 0,1 0 0 0 0,0 0 0 0 0,0 0 0 0 0,0 0 0 0 0,0 0 0 0 0,0 0 0 0 0,0 0 0 0 0,0 0 0 0 0,1 1 0 0 0,-1 11 401 0 0,-26 70 1828 0 0,26-81-2167 0 0,-1 0-1 0 0,0 1 0 0 0,0-1 1 0 0,-1 0-1 0 0,1 0 0 0 0,0 0 1 0 0,-1 0-1 0 0,1 0 1 0 0,-4 3-1 0 0,4-4-13 0 0,0-1 0 0 0,0 1 0 0 0,0 0 0 0 0,0 0-1 0 0,0 0 1 0 0,0 0 0 0 0,1 0 0 0 0,-1 0 0 0 0,0 0 0 0 0,1 1 0 0 0,-1-1 0 0 0,1 0 0 0 0,-1 0 0 0 0,1 0 0 0 0,0 1-1 0 0,-1-1 1 0 0,1 2 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12760 0 0,'-1'3'27'0'0,"0"2"101"0"0,-1 0 73 0 0,-3 2 166 0 0,-2 5 126 0 0,-15 29 413 0 0,-1-2 1 0 0,-32 41 0 0 0,-20 34 1014 0 0,69-101-1519 0 0,1 0 0 0 0,1 0 0 0 0,0 0 0 0 0,1 0 0 0 0,1 1 0 0 0,-2 19 1 0 0,3-29-264 0 0,1-1-34 0 0,0 0 0 0 0,0-1 0 0 0,1 1 0 0 0,-1 0 0 0 0,0-1 0 0 0,1 1 0 0 0,0-1 0 0 0,0 1-1 0 0,0-1 1 0 0,0 1 0 0 0,0-1 0 0 0,0 1 0 0 0,0-1 0 0 0,1 0 0 0 0,2 3 0 0 0,29 30 1188 0 0,-32-34-1258 0 0,0 0 0 0 0,1 0 0 0 0,-1 0 0 0 0,0 0 0 0 0,1 0 0 0 0,-1 0 0 0 0,1-1 1 0 0,-1 1-1 0 0,1 0 0 0 0,-1-1 0 0 0,1 1 0 0 0,0-1 0 0 0,-1 0 0 0 0,1 1 0 0 0,0-1 0 0 0,-1 0 0 0 0,1 0 0 0 0,0 0 0 0 0,-1 0 0 0 0,1 0 0 0 0,0-1 0 0 0,-1 1 0 0 0,1 0 0 0 0,-1-1 0 0 0,4 0 0 0 0,1-2 118 0 0,-1-1 0 0 0,1 1 0 0 0,0-1 0 0 0,-1 0 0 0 0,6-5 0 0 0,3-3 106 0 0,0 4-68 0 0,-13 8-166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5:2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22879 0 0,'-1'9'-33'0'0,"-1"1"-59"0"0,-1-4-24 0 0,-5 0-41 0 0,0 1 104 0 0,1 0 91 0 0,-13 19-50 0 0,-39 42 12 0 0,14-22 312 0 0,31-31 401 0 0,10-10 57 0 0,10-11 455 0 0,27-28-741 0 0,-21 20-347 0 0,0 0-1 0 0,1 1 1 0 0,1 1-1 0 0,0 0 1 0 0,1 1-1 0 0,0 0 0 0 0,31-15 1 0 0,-45 25-119 0 0,0 1 0 0 0,0 0 0 0 0,-1-1 0 0 0,1 1 0 0 0,0 0-1 0 0,0 0 1 0 0,0 0 0 0 0,0 0 0 0 0,0-1 0 0 0,0 2 0 0 0,0-1 0 0 0,0 0 0 0 0,0 0 0 0 0,0 0 0 0 0,0 0 0 0 0,0 1 0 0 0,0-1 0 0 0,0 0 0 0 0,0 1 0 0 0,0-1-1 0 0,0 1 1 0 0,0-1 0 0 0,-1 1 0 0 0,1-1 0 0 0,0 1 0 0 0,0-1 0 0 0,0 1 0 0 0,-1 0 0 0 0,1 0 0 0 0,0-1 0 0 0,-1 1 0 0 0,1 0 0 0 0,-1 0 0 0 0,1 0 0 0 0,-1 0 0 0 0,1 0-1 0 0,-1-1 1 0 0,0 1 0 0 0,0 0 0 0 0,1 0 0 0 0,-1 0 0 0 0,0 0 0 0 0,0 2 0 0 0,2 6 31 0 0,-1 0 0 0 0,0-1 0 0 0,-1 17 0 0 0,0-20-13 0 0,0 7 3 0 0,-2 0-1 0 0,0 0 1 0 0,0-1-1 0 0,-8 21 1 0 0,-2 14 41 0 0,-2-11-18 0 0,11-29-61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 10952 0 0,'7'-1'683'0'0,"2"-5"4942"0"0,-9 15-4166 0 0,-18 13-115 0 0,-6 24-649 0 0,16-31-478 0 0,0 0-1 0 0,1 0 1 0 0,-9 28 0 0 0,11-24-16 0 0,-6 16 419 0 0,2-1 0 0 0,1 1 0 0 0,2 1 0 0 0,-2 47 0 0 0,8-80-566 0 0,0 0 1 0 0,1 0 0 0 0,-1 0-1 0 0,1 0 1 0 0,0 0-1 0 0,0 0 1 0 0,0 0 0 0 0,0-1-1 0 0,1 1 1 0 0,-1 0-1 0 0,1-1 1 0 0,0 1-1 0 0,-1-1 1 0 0,5 5 0 0 0,29 22 437 0 0,-31-28-462 0 0,-1 0 0 0 0,0-1 1 0 0,1 1-1 0 0,-1-1 1 0 0,0 1-1 0 0,1-1 0 0 0,-1 0 1 0 0,1 0-1 0 0,4-1 1 0 0,3 0 43 0 0,54 1 230 0 0,-62 0-288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92 14568 0 0,'0'9'116'0'0,"4"0"433"0"0,1-4 334 0 0,6-4 777 0 0,11-9 908 0 0,-8-1-1858 0 0,-3 1-477 0 0,-3 4-125 0 0,-1-1 0 0 0,-1 0 0 0 0,1 0 0 0 0,8-9 0 0 0,-13 12-9 0 0,0-1-1 0 0,-1 1 1 0 0,1-1 0 0 0,0 0 0 0 0,-1 1-1 0 0,0-1 1 0 0,0 0 0 0 0,0 0 0 0 0,0 0 0 0 0,0 0-1 0 0,0 0 1 0 0,-1 0 0 0 0,0 0 0 0 0,1 0-1 0 0,-1-4 1 0 0,0 6-86 0 0,-1 1 0 0 0,1 0 0 0 0,0-1 0 0 0,0 1 0 0 0,0-1 0 0 0,-1 1 1 0 0,1 0-1 0 0,0-1 0 0 0,0 1 0 0 0,-1-1 0 0 0,1 1 0 0 0,0 0 0 0 0,-1-1 0 0 0,1 1 0 0 0,0 0 0 0 0,-1 0 0 0 0,1-1 0 0 0,0 1 0 0 0,-1 0 0 0 0,1 0 0 0 0,-1 0 0 0 0,1-1 0 0 0,-1 1 0 0 0,1 0 0 0 0,0 0 0 0 0,-1 0 0 0 0,1 0 0 0 0,-1 0 0 0 0,1 0 0 0 0,-1 0 0 0 0,1 0 0 0 0,-1 0 0 0 0,1 0 0 0 0,-1 0 0 0 0,1 0 0 0 0,0 0 0 0 0,-2 1 0 0 0,-19 3 111 0 0,19-4-48 0 0,-5 2-19 0 0,1 1 0 0 0,0-1-1 0 0,0 1 1 0 0,1 0 0 0 0,-1 0 0 0 0,0 1 0 0 0,1-1 0 0 0,0 1 0 0 0,0 0-1 0 0,0 1 1 0 0,1-1 0 0 0,-1 1 0 0 0,1 0 0 0 0,0 0 0 0 0,-5 10 0 0 0,1-3 65 0 0,1 1-1 0 0,1 0 1 0 0,0 0 0 0 0,1 1 0 0 0,-7 26 0 0 0,12-39-111 0 0,0 0-1 0 0,0 0 1 0 0,0 0-1 0 0,1 0 1 0 0,-1 0-1 0 0,0 1 1 0 0,0-1 0 0 0,0 0-1 0 0,1 0 1 0 0,-1-1-1 0 0,1 1 1 0 0,-1 0-1 0 0,1 0 1 0 0,-1 0-1 0 0,1 0 1 0 0,-1 0-1 0 0,1 0 1 0 0,0 0-1 0 0,0-1 1 0 0,-1 1 0 0 0,1 0-1 0 0,0-1 1 0 0,0 1-1 0 0,0 0 1 0 0,0-1-1 0 0,-1 1 1 0 0,1-1-1 0 0,2 1 1 0 0,25 7 85 0 0,63-9-23 0 0,-79 1-76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13968 0 0,'-5'0'19'0'0,"0"2"74"0"0,2 2 55 0 0,2 3 128 0 0,-1 1 43 0 0,-3-5-180 0 0,-6 3 365 0 0,0 1 0 0 0,-18 13-1 0 0,-32 20 967 0 0,59-39-1367 0 0,-1 1-1 0 0,0-1 0 0 0,1 1 0 0 0,-1 0 1 0 0,1 0-1 0 0,-1 0 0 0 0,1 0 0 0 0,0 0 0 0 0,0 1 1 0 0,0-1-1 0 0,0 0 0 0 0,1 1 0 0 0,-1 0 1 0 0,1-1-1 0 0,-1 1 0 0 0,1 0 0 0 0,0 0 0 0 0,0 0 1 0 0,0 0-1 0 0,0 3 0 0 0,1-6-85 0 0,0 0-1 0 0,-1 0 1 0 0,1 1-1 0 0,0-1 1 0 0,0 0-1 0 0,0 0 1 0 0,0 1-1 0 0,0-1 1 0 0,0 0-1 0 0,0 1 1 0 0,0-1-1 0 0,-1 0 1 0 0,1 1-1 0 0,0-1 1 0 0,0 0-1 0 0,0 0 1 0 0,1 1 0 0 0,-1-1-1 0 0,0 0 1 0 0,0 1-1 0 0,0-1 1 0 0,0 0-1 0 0,0 1 1 0 0,0-1-1 0 0,0 0 1 0 0,0 0-1 0 0,1 1 1 0 0,-1-1-1 0 0,0 0 1 0 0,0 0-1 0 0,0 1 1 0 0,0-1-1 0 0,1 0 1 0 0,-1 0-1 0 0,0 0 1 0 0,0 1 0 0 0,1-1-1 0 0,-1 0 1 0 0,0 0-1 0 0,0 0 1 0 0,1 0-1 0 0,-1 0 1 0 0,0 0-1 0 0,1 1 1 0 0,-1-1-1 0 0,0 0 1 0 0,0 0-1 0 0,1 0 1 0 0,18-5 689 0 0,0-2-536 0 0,0 0-1 0 0,0-2 1 0 0,-1 0-1 0 0,0-1 1 0 0,0-1 0 0 0,-1-1-1 0 0,0 0 1 0 0,-2-1-1 0 0,19-19 1 0 0,-33 30-118 0 0,1 1-1 0 0,-1-1 1 0 0,0 0 0 0 0,0 0 0 0 0,1 0-1 0 0,-2 0 1 0 0,1 0 0 0 0,0 0 0 0 0,0 0-1 0 0,-1-1 1 0 0,1 1 0 0 0,-1 0 0 0 0,1 0-1 0 0,-1 0 1 0 0,0-5 0 0 0,-23 17 24 0 0,8-5-66 0 0,11-4-8 0 0,0 0 0 0 0,1 0 1 0 0,0 1-1 0 0,-1-1 0 0 0,1 1 1 0 0,0 0-1 0 0,0 0 0 0 0,-1 0 1 0 0,2 0-1 0 0,-1 0 0 0 0,0 1 1 0 0,-4 4-1 0 0,-4 6 7 0 0,7 0-2 0 0,6-2-4 0 0,1-7-3 0 0,0 0 0 0 0,0 0 1 0 0,0 0-1 0 0,0 0 1 0 0,1-1-1 0 0,-1 1 1 0 0,1-1-1 0 0,0 0 1 0 0,0 0-1 0 0,0 0 0 0 0,0 0 1 0 0,1-1-1 0 0,7 3 1 0 0,-8-2-1 0 0,1-1 0 0 0,0-1-1 0 0,0 1 1 0 0,0-1 0 0 0,0 0-1 0 0,0 0 1 0 0,1 0-1 0 0,-1-1 1 0 0,0 1 0 0 0,0-1-1 0 0,1-1 1 0 0,-1 1-1 0 0,0-1 1 0 0,0 0-1 0 0,0 0 1 0 0,6-2 0 0 0,-3 0-2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 13264 0 0,'0'-2'0'0'0,"-2"13"947"0"0,-4 10 1007 0 0,-2 17-88 0 0,-11 13-410 0 0,17-48-1248 0 0,0 0-1 0 0,-1-1 1 0 0,0 0-1 0 0,1 1 1 0 0,-1-1-1 0 0,0 0 0 0 0,-6 3 1 0 0,2 0 220 0 0,1-1-43 0 0,5-3-291 0 0,0 0 0 0 0,0 0 0 0 0,0 0-1 0 0,0-1 1 0 0,0 1 0 0 0,0 0-1 0 0,0-1 1 0 0,0 1 0 0 0,-1-1 0 0 0,1 1-1 0 0,0-1 1 0 0,0 1 0 0 0,0-1-1 0 0,-1 0 1 0 0,1 0 0 0 0,0 0 0 0 0,-2 1-1 0 0,19-22 731 0 0,-8 13-741 0 0,1 0-1 0 0,-1 0 1 0 0,1 1 0 0 0,1 1-1 0 0,18-11 1 0 0,-26 16-71 0 0,14-12 98 0 0,-14 11-99 0 0,0 1 0 0 0,-1-1 0 0 0,1 1 0 0 0,0-1-1 0 0,0 1 1 0 0,0 0 0 0 0,0 0 0 0 0,0 0 0 0 0,0 0 0 0 0,0 0 0 0 0,0 0 0 0 0,5 0 0 0 0,13-5 58 0 0,-14 4-25 0 0,0 0 1 0 0,0 1-1 0 0,0-1 1 0 0,0 1 0 0 0,0 1-1 0 0,0-1 1 0 0,8 1 0 0 0,1 0-39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13768 0 0,'-1'6'204'0'0,"-3"3"703"0"0,-4 0 409 0 0,-5 3 646 0 0,1-1-1080 0 0,-29 36 471 0 0,30-33-792 0 0,-1 0 0 0 0,-1 0 0 0 0,-19 15 1 0 0,31-28-466 0 0,-1 0 0 0 0,1 0 1 0 0,0 0-1 0 0,0 0 1 0 0,0 1-1 0 0,0-1 0 0 0,0 0 1 0 0,1 0-1 0 0,-1 1 0 0 0,0-1 1 0 0,-1 3-1 0 0,2-3-52 0 0,0-1 0 0 0,0 1 1 0 0,0-1-1 0 0,-1 1 0 0 0,1 0 0 0 0,0-1 0 0 0,0 1 0 0 0,-1-1 0 0 0,1 1 1 0 0,-1-1-1 0 0,1 1 0 0 0,0-1 0 0 0,-1 1 0 0 0,1-1 0 0 0,-1 0 0 0 0,1 1 1 0 0,-1-1-1 0 0,1 0 0 0 0,-1 1 0 0 0,1-1 0 0 0,-1 0 0 0 0,0 1 0 0 0,1-1 0 0 0,-1 0 1 0 0,1 0-1 0 0,-1 0 0 0 0,0 0 0 0 0,1 0 0 0 0,-1 0 0 0 0,0 0 0 0 0,1 0 1 0 0,-1 0-1 0 0,0 0 0 0 0,28-21 931 0 0,19-13-676 0 0,-32 23-183 0 0,-1 0-1 0 0,2 2 1 0 0,-1-1-1 0 0,1 2 1 0 0,1 0-1 0 0,-1 0 1 0 0,28-7-1 0 0,-42 14-95 0 0,0 1-1 0 0,0 0 0 0 0,1-1 0 0 0,-1 1 0 0 0,0 0 0 0 0,1 0 1 0 0,-1 0-1 0 0,0 0 0 0 0,1 0 0 0 0,-1 0 0 0 0,0 0 0 0 0,1 0 1 0 0,-1 0-1 0 0,0 1 0 0 0,0-1 0 0 0,1 1 0 0 0,-1-1 0 0 0,0 1 0 0 0,0-1 1 0 0,1 1-1 0 0,-1 0 0 0 0,0-1 0 0 0,0 1 0 0 0,0 0 0 0 0,0 0 1 0 0,0 0-1 0 0,0 0 0 0 0,1 1 0 0 0,-1 0-1 0 0,-1 1-1 0 0,1-1 1 0 0,0 1-1 0 0,-1-1 1 0 0,1 1-1 0 0,-1-1 0 0 0,0 1 1 0 0,0 0-1 0 0,0-1 1 0 0,0 1-1 0 0,0-1 1 0 0,0 1-1 0 0,-2 3 1 0 0,-1 9 26 0 0,-1-1 1 0 0,-1 0 0 0 0,-12 25-1 0 0,9-19 48 0 0,8-20-88 0 0,0 1-1 0 0,0-1 1 0 0,-1 1 0 0 0,1-1 0 0 0,0 1-1 0 0,0-1 1 0 0,0 1 0 0 0,0 0 0 0 0,0-1-1 0 0,0 1 1 0 0,0-1 0 0 0,0 1 0 0 0,0-1-1 0 0,0 1 1 0 0,0-1 0 0 0,0 1 0 0 0,0 0-1 0 0,0-1 1 0 0,1 1 0 0 0,-1-1 0 0 0,0 1-1 0 0,0-1 1 0 0,0 1 0 0 0,1-1 0 0 0,-1 1-1 0 0,0-1 1 0 0,1 1 0 0 0,-1-1 0 0 0,1 0-1 0 0,0 1 1 0 0,-1 0 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25383 0 0,'0'4'0'0'0,"0"9"0"0"0,0-7-9 0 0,0-5 2 0 0,-4 1-47 0 0,-9 5 50 0 0,5-4 4 0 0,1 1-1 0 0,0 1 0 0 0,0-1 1 0 0,0 2-1 0 0,0-1 0 0 0,1 0 1 0 0,0 1-1 0 0,-8 10 0 0 0,-16 17 147 0 0,25-30 53 0 0,10-9 2 0 0,-4 6-171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12160 0 0,'3'0'283'0'0,"0"1"176"0"0,1-2 360 0 0,-1-11 1489 0 0,-4 12-2233 0 0,0 1 1 0 0,0 0-1 0 0,-1-1 0 0 0,1 1 1 0 0,0 0-1 0 0,0 0 1 0 0,0-1-1 0 0,1 1 0 0 0,-1 0 1 0 0,0 0-1 0 0,0 0 1 0 0,0 0-1 0 0,1 0 0 0 0,-1 1 1 0 0,0-1-1 0 0,1 0 1 0 0,-1 0-1 0 0,1 0 0 0 0,-1 3 1 0 0,-17 32 1954 0 0,18-34-1790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11952 0 0,'1'0'472'0'0,"-1"0"-367"0"0,1 0 1 0 0,-1 0 0 0 0,0 0-1 0 0,0 0 1 0 0,0 0 0 0 0,1 0-1 0 0,-1 0 1 0 0,0 0 0 0 0,0 0-1 0 0,0 0 1 0 0,1 0 0 0 0,-1 0-1 0 0,0 0 1 0 0,0 0 0 0 0,0 0-1 0 0,1-1 1 0 0,-1 1 0 0 0,0 0-1 0 0,0 0 1 0 0,0 0 0 0 0,0 0-1 0 0,1 0 1 0 0,-1 0 0 0 0,0-1-1 0 0,0 1 1 0 0,0 0 0 0 0,0 0 0 0 0,0 0-1 0 0,0 0 1 0 0,1-1 0 0 0,-1 1-1 0 0,0 0 1 0 0,0 0 0 0 0,0 0-1 0 0,0-1 1 0 0,0 1 0 0 0,0 0-1 0 0,0 0 1 0 0,0 0 0 0 0,0-1-1 0 0,0 1 1 0 0,0 0 0 0 0,0 0-1 0 0,0 0 1 0 0,0-1 0 0 0,0 1-1 0 0,0 0 1 0 0,0 0 0 0 0,0 0-1 0 0,0-1 1 0 0,0 1 0 0 0,0 0-1 0 0,-1-1 1 0 0,1 1-40 0 0,-1-1 1 0 0,1 1-1 0 0,0-1 1 0 0,-1 1-1 0 0,1-1 1 0 0,-1 1-1 0 0,1-1 1 0 0,-1 1-1 0 0,0 0 0 0 0,1-1 1 0 0,-1 1-1 0 0,1 0 1 0 0,-1-1-1 0 0,0 1 1 0 0,1 0-1 0 0,-1 0 0 0 0,1 0 1 0 0,-1-1-1 0 0,0 1 1 0 0,0 0-1 0 0,1 0 1 0 0,-2 0-1 0 0,-2 3 112 0 0,1-1 1 0 0,-1 1-1 0 0,1 0 0 0 0,0 0 1 0 0,0 0-1 0 0,0 1 1 0 0,0-1-1 0 0,0 1 0 0 0,1-1 1 0 0,0 1-1 0 0,-3 6 0 0 0,-3 2 57 0 0,-29 38 1961 0 0,46-63-1943 0 0,1 1 0 0 0,0 0 0 0 0,1 1 0 0 0,0 0 0 0 0,0 1 0 0 0,1 0 0 0 0,0 0 0 0 0,1 2 0 0 0,14-8 0 0 0,-25 15-229 0 0,-1 0 0 0 0,1 0-1 0 0,0 0 1 0 0,0 0 0 0 0,0 0 0 0 0,0 1-1 0 0,0-1 1 0 0,0 1 0 0 0,0-1 0 0 0,0 1-1 0 0,3 0 1 0 0,-4 0-14 0 0,0 0 0 0 0,0 1 0 0 0,0-1 0 0 0,0 1 0 0 0,-1-1 0 0 0,1 1 0 0 0,0-1 0 0 0,0 1 0 0 0,-1-1 0 0 0,1 1 0 0 0,0 0 0 0 0,-1-1 0 0 0,1 1 0 0 0,0 0 0 0 0,-1 0 0 0 0,1 0 0 0 0,-1-1 0 0 0,1 1 0 0 0,-1 0 0 0 0,0 0 0 0 0,1 0 0 0 0,-1 0 0 0 0,0 0 0 0 0,0 0 0 0 0,1 0 0 0 0,-1 0 0 0 0,0 0 0 0 0,0 0 0 0 0,0 0 0 0 0,0 0 0 0 0,0 0 0 0 0,-1-1 0 0 0,1 3 0 0 0,-1 8 26 0 0,-1-1-1 0 0,0 1 0 0 0,-1-1 0 0 0,0 0 0 0 0,0 0 0 0 0,-1 0 0 0 0,0 0 0 0 0,-1-1 0 0 0,-10 17 0 0 0,12-19-35 0 0,3-2-16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4120 0 0,'0'2'0'0'0,"1"-15"9404"0"0,0 28-4409 0 0,1 28-3693 0 0,-18 110-433 0 0,4-48-288 0 0,-7 3 18 0 0,2-16-116 0 0,17-64-277 0 0,0-23-182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15680 0 0,'-6'1'93'0'0,"-2"3"334"0"0,-1 4 226 0 0,-6 6 456 0 0,-11 11-41 0 0,-37 30-257 0 0,60-52-685 0 0,0 0 0 0 0,0-1-1 0 0,1 1 1 0 0,0 0 0 0 0,-1 1 0 0 0,1-1 0 0 0,0 0 0 0 0,-1 5 0 0 0,2-8-100 0 0,1 0-1 0 0,0 0 1 0 0,0 1 0 0 0,0-1-1 0 0,0 0 1 0 0,0 0 0 0 0,0 1-1 0 0,0-1 1 0 0,0 0 0 0 0,-1 1-1 0 0,1-1 1 0 0,0 0 0 0 0,0 1-1 0 0,0-1 1 0 0,0 0 0 0 0,0 0-1 0 0,1 1 1 0 0,-1-1 0 0 0,0 0-1 0 0,0 1 1 0 0,0-1 0 0 0,0 0-1 0 0,0 0 1 0 0,0 1 0 0 0,0-1-1 0 0,1 0 1 0 0,-1 1 0 0 0,0-1-1 0 0,0 0 1 0 0,0 0 0 0 0,0 0-1 0 0,1 1 1 0 0,-1-1 0 0 0,0 0-1 0 0,0 0 1 0 0,1 0 0 0 0,-1 1-1 0 0,0-1 1 0 0,0 0 0 0 0,1 0-1 0 0,-1 0 1 0 0,0 0 0 0 0,1 0-1 0 0,-1 0 1 0 0,0 0 0 0 0,0 0-1 0 0,1 0 1 0 0,-1 0 0 0 0,0 0-1 0 0,1 0 1 0 0,-1 0 0 0 0,0 0-1 0 0,1 0 1 0 0,-1 0 0 0 0,0 0-1 0 0,0 0 1 0 0,1 0 0 0 0,-1 0-1 0 0,1 0 1 0 0,22-7 683 0 0,30-19-261 0 0,-51 26-432 0 0,-1-1 0 0 0,0 0 1 0 0,0 0-1 0 0,1 0 0 0 0,-1 0 0 0 0,0 0 0 0 0,0 0 0 0 0,0-1 0 0 0,0 1 0 0 0,0 0 0 0 0,0 0 0 0 0,-1-1 1 0 0,1 1-1 0 0,0-1 0 0 0,-1 1 0 0 0,2-2 0 0 0,-2 2 3 0 0,0 0 1 0 0,0 0-1 0 0,1 0 0 0 0,-1 0 1 0 0,0 0-1 0 0,1 0 1 0 0,-1 0-1 0 0,1 1 0 0 0,-1-1 1 0 0,1 0-1 0 0,0 0 1 0 0,-1 1-1 0 0,1-1 0 0 0,0 0 1 0 0,-1 1-1 0 0,1-1 1 0 0,1 0-1 0 0,-1 1-5 0 0,-1-1 0 0 0,1 1 0 0 0,-1 0 0 0 0,0-1 0 0 0,1 1 0 0 0,-1-1 0 0 0,0 1 0 0 0,1 0 0 0 0,-1-1 0 0 0,0 1 0 0 0,0-1 0 0 0,0 1 0 0 0,1-1 0 0 0,-1 1 0 0 0,0-1 0 0 0,0 1 0 0 0,0-1 0 0 0,0 1 0 0 0,0-1 0 0 0,0 1 0 0 0,0-1 0 0 0,0 1 0 0 0,0-1 0 0 0,0 1 0 0 0,0-1 0 0 0,0 1 0 0 0,0-1 0 0 0,0 1 0 0 0,0-1 0 0 0,-1 1 0 0 0,1-1 0 0 0,0 1 0 0 0,0-1 0 0 0,0 1 0 0 0,-1-1 0 0 0,1 1 0 0 0,0 0 0 0 0,-1-1 0 0 0,1 1 0 0 0,0-1 0 0 0,-1 1 0 0 0,1 0 0 0 0,-1 0 0 0 0,1-1 0 0 0,-1 1 0 0 0,1 0 0 0 0,-1-1 0 0 0,0 1-10 0 0,0-1 0 0 0,0 0 0 0 0,0 1 0 0 0,0 0 0 0 0,0-1 0 0 0,0 1 0 0 0,0-1 0 0 0,0 1 0 0 0,-1 0 0 0 0,1 0 0 0 0,0 0 0 0 0,0 0 0 0 0,0-1 0 0 0,0 2 0 0 0,-1-1 0 0 0,1 0 0 0 0,0 0 0 0 0,0 0 0 0 0,0 0 0 0 0,0 1 0 0 0,0-1 0 0 0,0 1 0 0 0,0-1 0 0 0,0 1 0 0 0,0-1 0 0 0,0 1 0 0 0,0-1 0 0 0,0 1 0 0 0,0 0 0 0 0,0-1 0 0 0,-1 3 0 0 0,-2 0-1 0 0,3-2 0 0 0,0 0-1 0 0,-1 0 0 0 0,1 0 0 0 0,0 1 1 0 0,0-1-1 0 0,-1 1 0 0 0,1-1 1 0 0,0 1-1 0 0,0-1 0 0 0,1 1 0 0 0,-2 2 1 0 0,1 1 1 0 0,0 0 0 0 0,0 0 1 0 0,0 0-1 0 0,0 1 0 0 0,1-1 1 0 0,0 0-1 0 0,2 10 0 0 0,7 37 20 0 0,0-11 10 0 0,-4-24-17 0 0,-1 1 0 0 0,0-1 0 0 0,-2 1 0 0 0,0-1 0 0 0,-1 24 0 0 0,-17 4 94 0 0,15-37-96 0 0,-1 7 39 0 0,-2 0 1 0 0,1 1 0 0 0,-2-1-1 0 0,-8 20 1 0 0,-27 51 312 0 0,36-82-314 0 0,-1 0 0 0 0,0 0 1 0 0,0-1-1 0 0,-1 0 0 0 0,1 0 1 0 0,-1 0-1 0 0,-7 2 0 0 0,9-4-22 0 0,1 0 1 0 0,-1 0-1 0 0,0 0 0 0 0,0-1 0 0 0,0 1 0 0 0,0-1 0 0 0,0 0 1 0 0,0 0-1 0 0,0-1 0 0 0,0 1 0 0 0,0-1 0 0 0,0 0 1 0 0,0 0-1 0 0,0 0 0 0 0,0 0 0 0 0,1-1 0 0 0,-6-3 1 0 0,-9-5 37 0 0,13 7-4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3912 0 0,'1'-1'1282'0'0,"6"-6"849"0"0,10-10 1576 0 0,-2 7-2988 0 0,0 0 1 0 0,0 0 0 0 0,1 2 0 0 0,23-10-1 0 0,-29 15-562 0 0,1-1-1 0 0,-1-1 0 0 0,1 0 0 0 0,-2 0 1 0 0,1-1-1 0 0,0 0 0 0 0,14-13 1 0 0,-12 10 57 0 0,0 0 1 0 0,19-9 0 0 0,97-39 855 0 0,-59 27-69 0 0,70-40 0 0 0,8-26 110 0 0,50-29-164 0 0,-118 79-341 0 0,86-65 0 0 0,-143 95-394 0 0,131-86 766 0 0,-137 90-901 0 0,-12 8-55 0 0,1 0 1 0 0,0 1 0 0 0,1-1 0 0 0,-1 1 0 0 0,1 0-1 0 0,-1 1 1 0 0,1-1 0 0 0,0 1 0 0 0,0 0 0 0 0,8-1 0 0 0,54-9 31 0 0,-57 12-54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8136 0 0,'0'0'5093'0'0,"16"-2"-4924"0"0,-11 0-117 0 0,-1 0 1 0 0,1 0-1 0 0,-1 1 0 0 0,1 0 0 0 0,0-1 0 0 0,0 2 1 0 0,6-2-1 0 0,-6 2 6 0 0,1-1 1 0 0,-1 1-1 0 0,0-1 1 0 0,0-1-1 0 0,0 1 0 0 0,8-4 1 0 0,37-15 637 0 0,-17 8-305 0 0,-24 9-314 0 0,-3 1 43 0 0,0-1 1 0 0,0 0-1 0 0,0 0 1 0 0,10-7 0 0 0,-14 9-70 0 0,0 0 1 0 0,-1 0 0 0 0,1 0-1 0 0,0 0 1 0 0,0 0-1 0 0,-1 0 1 0 0,1 1 0 0 0,0-1-1 0 0,0 1 1 0 0,0-1 0 0 0,4 0-1 0 0,-4 1-11 0 0,0 0 0 0 0,0 0-1 0 0,0-1 1 0 0,-1 1 0 0 0,1-1-1 0 0,0 1 1 0 0,0-1 0 0 0,0 0-1 0 0,-1 0 1 0 0,1 0 0 0 0,3-2-1 0 0,-4 2 19 0 0,0 0 0 0 0,0 0 0 0 0,1 1 0 0 0,-1-1 0 0 0,1 0 0 0 0,-1 1 0 0 0,1-1 0 0 0,-1 0 0 0 0,1 1 0 0 0,-1 0 0 0 0,1-1 0 0 0,2 1 0 0 0,-3 0-31 0 0,0 0-1 0 0,0 0 1 0 0,0 0 0 0 0,0 0 0 0 0,0 0 0 0 0,0-1-1 0 0,0 1 1 0 0,0 0 0 0 0,0-1 0 0 0,0 1 0 0 0,0 0-1 0 0,-1-1 1 0 0,1 1 0 0 0,0-1 0 0 0,0 1 0 0 0,0-1-1 0 0,-1 0 1 0 0,1 1 0 0 0,0-1 0 0 0,0-1-1 0 0,7-4 215 0 0,-7 6-220 0 0,-1 0 1 0 0,1-1 0 0 0,0 1 0 0 0,-1 0-1 0 0,1-1 1 0 0,0 1 0 0 0,-1-1-1 0 0,1 1 1 0 0,0-1 0 0 0,-1 1-1 0 0,1-1 1 0 0,-1 1 0 0 0,1-1-1 0 0,-1 0 1 0 0,0 1 0 0 0,1-1-1 0 0,-1 0 1 0 0,1 1 0 0 0,-1-1-1 0 0,0 0 1 0 0,1-1 0 0 0,-1 2-16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5224 0 0,'1'0'684'0'0,"2"0"1336"0"0,2 0 520 0 0,4 1 596 0 0,-2 1-3619 0 0,7 7 683 0 0,18 13 821 0 0,-4 9 638 0 0,21 31 379 0 0,-44-56-1791 0 0,-1 0 0 0 0,0 1 0 0 0,0 0 0 0 0,5 13 0 0 0,-2-4 9 0 0,4-1 9 0 0,-10-13-216 0 0,1 0 1 0 0,-1 0-1 0 0,1 0 1 0 0,-1 0 0 0 0,0 0-1 0 0,1 0 1 0 0,-1 1-1 0 0,0-1 1 0 0,-1 0-1 0 0,1 1 1 0 0,0-1 0 0 0,-1 0-1 0 0,1 4 1 0 0,-1-6-48 0 0,0 0 0 0 0,0 0 1 0 0,0 0-1 0 0,1 0 1 0 0,-1-1-1 0 0,0 1 0 0 0,0 0 1 0 0,0 0-1 0 0,0 0 0 0 0,0 0 1 0 0,0 0-1 0 0,0 0 1 0 0,1 0-1 0 0,-1 0 0 0 0,0 0 1 0 0,0 0-1 0 0,0 0 0 0 0,0 0 1 0 0,0 0-1 0 0,1 0 1 0 0,-1 0-1 0 0,0 0 0 0 0,0 0 1 0 0,0 0-1 0 0,0 0 0 0 0,0 0 1 0 0,1 0-1 0 0,-1 0 1 0 0,0 0-1 0 0,0 0 0 0 0,0 0 1 0 0,0 0-1 0 0,0 0 0 0 0,0 0 1 0 0,1 0-1 0 0,-1 0 1 0 0,0 0-1 0 0,0 0 0 0 0,0 1 1 0 0,0-1-1 0 0,0 0 0 0 0,0 0 1 0 0,0 0-1 0 0,0 0 1 0 0,0 0-1 0 0,1 0 0 0 0,-1 0 1 0 0,0 1-1 0 0,0-1 0 0 0,0 0 1 0 0,0 0-1 0 0,0 0 0 0 0,0 0 1 0 0,0 0-1 0 0,0 1 1 0 0,0-1-1 0 0,0 0 0 0 0,0 0 1 0 0,0 0-1 0 0,0 0 0 0 0,0 0 1 0 0,0 0-1 0 0,0 1 1 0 0,0-1-1 0 0,0 0 0 0 0,0 0 1 0 0,0 0-1 0 0,0 0 0 0 0,-1 1 1 0 0,9-2 382 0 0,-5 23 64 0 0,-3-21-443 0 0,0-2 1 0 0,1-1-4 0 0,2 2 2 0 0,0 0-1 0 0,-1-1 7 0 0,-2-1-9 0 0,0-2-2 0 0,1-1 0 0 0,1 0 0 0 0,3 0 0 0 0,0-2 0 0 0,0-5 0 0 0,-1-5 0 0 0,1-2 0 0 0,0 1 0 0 0,-4 3 2 0 0,1-3 3 0 0,1-1-2 0 0,-2 4 2 0 0,0 3-2 0 0,3 1 2 0 0,0 3-4 0 0,-3-1-1 0 0,-1-1 0 0 0,0 2 0 0 0,0 2 0 0 0,0 0 0 0 0,0 1 0 0 0,0 0 0 0 0,1 0 0 0 0,2 0 0 0 0,1 1 0 0 0,-3-1 0 0 0,-1 0 0 0 0,0 3 0 0 0,0-1 2 0 0,0 3 3 0 0,0-2-2 0 0,0-1 3 0 0,0 1 1 0 0,0 0-4 0 0,0-1 2 0 0,1 2-2 0 0,3 0 2 0 0,1-4-4 0 0,-4 3-1 0 0,-2 0 0 0 0,-6 1 0 0 0,-7 1 3 0 0,-12 1 8 0 0,-8 2-9 0 0,-2 1-2 0 0,-1 0 0 0 0,3 1 0 0 0,4 1 0 0 0,10 0 0 0 0,4-1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3112 0 0,'6'2'28'0'0,"-5"0"17"0"0,1 1 81 0 0,-2-3-112 0 0,0 0 1 0 0,0 0-1 0 0,0 0 1 0 0,0 0 0 0 0,0-1-1 0 0,0 1 1 0 0,0 0 0 0 0,0 0-1 0 0,0 0 1 0 0,0 0 0 0 0,0-1-1 0 0,0 1 1 0 0,0 0 0 0 0,0 0-1 0 0,1 0 1 0 0,-1 0 0 0 0,0 0-1 0 0,0-1 1 0 0,0 1 0 0 0,0 0-1 0 0,0 0 1 0 0,0 0-1 0 0,0 0 1 0 0,1 0 0 0 0,-1 0-1 0 0,0 0 1 0 0,0 0 0 0 0,0 0-1 0 0,0-1 1 0 0,0 1 0 0 0,1 0-1 0 0,-1 0 1 0 0,0 0 0 0 0,0 0-1 0 0,0 0 1 0 0,0 0 0 0 0,1 0-1 0 0,-1 0 1 0 0,0 0-1 0 0,0 0 1 0 0,0 0 0 0 0,0 0-1 0 0,1 0 1 0 0,-1 0 0 0 0,0 0-1 0 0,0 0 1 0 0,0 1 0 0 0,0-1-1 0 0,0 0 1 0 0,1 0 0 0 0,-1 0-1 0 0,0 0 1 0 0,0 0 0 0 0,0 0-1 0 0,0 0 1 0 0,0 0-1 0 0,0 1 1 0 0,1-1 0 0 0,-1 0-1 0 0,0 0 1 0 0,0 0 0 0 0,0 0-1 0 0,0 0 1 0 0,0 1 0 0 0,0-1-1 0 0,0 0 1 0 0,0 0 0 0 0,0 0-1 0 0,0 1 1 0 0,12-10 1375 0 0,-10 8-836 0 0,0 0 0 0 0,0-1 0 0 0,1 1 0 0 0,-1-1-1 0 0,0 1 1 0 0,-1-1 0 0 0,1 1 0 0 0,0-1-1 0 0,0 0 1 0 0,-1 0 0 0 0,1 0 0 0 0,-1 0 0 0 0,0 0-1 0 0,1-1 1 0 0,-1 1 0 0 0,1-3 85 0 0,-4 5-506 0 0,-1 0 0 0 0,1 0 0 0 0,0 1 1 0 0,-1-1-1 0 0,1 0 0 0 0,0 1 0 0 0,0 0 1 0 0,-1-1-1 0 0,-2 3 0 0 0,-55 34 846 0 0,53-33-799 0 0,1 0 0 0 0,0 1 0 0 0,0-1 1 0 0,0 1-1 0 0,1 1 0 0 0,0-1 0 0 0,0 1 0 0 0,0 0 1 0 0,1 0-1 0 0,0 0 0 0 0,0 0 0 0 0,-6 14 0 0 0,10-19-143 0 0,0-1-1 0 0,0 1 0 0 0,-1 0 0 0 0,1 0 0 0 0,0 0 1 0 0,0 0-1 0 0,0-1 0 0 0,0 1 0 0 0,0 0 1 0 0,0 0-1 0 0,0 0 0 0 0,0 0 0 0 0,0 0 0 0 0,0-1 1 0 0,1 1-1 0 0,-1 0 0 0 0,0 0 0 0 0,1 0 1 0 0,-1-1-1 0 0,0 1 0 0 0,1 0 0 0 0,-1 0 0 0 0,1-1 1 0 0,-1 1-1 0 0,1 0 0 0 0,0-1 0 0 0,-1 1 1 0 0,1-1-1 0 0,-1 1 0 0 0,2 0 0 0 0,0 0 10 0 0,1 0-1 0 0,-1 0 1 0 0,0 0 0 0 0,1-1-1 0 0,-1 1 1 0 0,1-1-1 0 0,-1 0 1 0 0,0 0 0 0 0,1 0-1 0 0,4 0 1 0 0,5-1 32 0 0,-1-1 1 0 0,1-1-1 0 0,12-3 1 0 0,-2-2 31 0 0,-1-1 1 0 0,0-1-1 0 0,0-1 1 0 0,20-15-1 0 0,-5 4 94 0 0,-30 18-127 0 0,-1 0-1 0 0,0 0 1 0 0,-1-1 0 0 0,1 1-1 0 0,-1-1 1 0 0,0 0 0 0 0,0-1-1 0 0,0 1 1 0 0,-1-1 0 0 0,0 0-1 0 0,3-7 1 0 0,-5 12-63 0 0,-1 0 0 0 0,1 0 0 0 0,-1 1 0 0 0,0-1 0 0 0,1 0 1 0 0,-1 0-1 0 0,0 0 0 0 0,0 0 0 0 0,1 0 0 0 0,-1 0 0 0 0,0 1 0 0 0,0-1 0 0 0,0 0 0 0 0,0 0 0 0 0,0 0 1 0 0,0 0-1 0 0,-1 0 0 0 0,1 0 0 0 0,0 0 0 0 0,0 1 0 0 0,-1-1 0 0 0,1 0 0 0 0,0 0 0 0 0,-1 0 0 0 0,1 0 0 0 0,-1 1 1 0 0,1-1-1 0 0,-2-1 0 0 0,1 1 9 0 0,-1-1-1 0 0,0 1 1 0 0,0-1 0 0 0,-1 1 0 0 0,1 0 0 0 0,0 0-1 0 0,0 0 1 0 0,0 0 0 0 0,-1 0 0 0 0,-3 0 0 0 0,-6-1 47 0 0,0 0-1 0 0,0 1 1 0 0,-13 1 0 0 0,24 0-64 0 0,-1 0 10 0 0,-1 1-1 0 0,1 0 1 0 0,0 0-1 0 0,-1 0 0 0 0,1 1 1 0 0,0-1-1 0 0,0 1 1 0 0,0-1-1 0 0,0 1 1 0 0,0-1-1 0 0,0 1 0 0 0,0 0 1 0 0,1 0-1 0 0,-1 0 1 0 0,0 0-1 0 0,1 0 1 0 0,0 1-1 0 0,0-1 0 0 0,-2 5 1 0 0,1-3 10 0 0,0-1-18 0 0,0 1 0 0 0,1 0 0 0 0,-1 0 0 0 0,1 0 0 0 0,0 0 0 0 0,1 0 0 0 0,-1 0 0 0 0,1 0 0 0 0,-1 0 0 0 0,1 0 0 0 0,1 0 0 0 0,-1 0 1 0 0,0 1-1 0 0,1-1 0 0 0,0 0 0 0 0,1 5 0 0 0,3 5 17 0 0,1 1 1 0 0,12 24-1 0 0,-12-29-6 0 0,52 99 70 0 0,-52-95-81 0 0,-4-9-4 0 0,-1-4-3 0 0,-1 1 1 0 0,1-1-1 0 0,0 0 0 0 0,-1 1 0 0 0,1-1 0 0 0,-1 1 0 0 0,1-1 0 0 0,-1 1 0 0 0,0-1 0 0 0,1 1 0 0 0,-1-1 0 0 0,0 1 0 0 0,0 0 1 0 0,0-1-1 0 0,0 1 0 0 0,-1 1 0 0 0,-2 14 8 0 0,-18 60 50 0 0,19-72-47 0 0,0 0 1 0 0,-1 0-1 0 0,1 0 0 0 0,-1-1 1 0 0,0 1-1 0 0,0-1 0 0 0,0 0 1 0 0,-1 0-1 0 0,1 0 1 0 0,-6 5-1 0 0,-45 34 123 0 0,44-35-100 0 0,-2-1 1 0 0,1 0 0 0 0,-1-1-1 0 0,0 0 1 0 0,0-1 0 0 0,0 0 0 0 0,-1-1-1 0 0,1-1 1 0 0,-21 4 0 0 0,29-7-17 0 0,0-1 0 0 0,0 1 0 0 0,0-1 0 0 0,0 1-1 0 0,0-1 1 0 0,0 0 0 0 0,0 0 0 0 0,0-1 0 0 0,0 1 0 0 0,0-1 0 0 0,0 0 0 0 0,1 0 0 0 0,-6-4 0 0 0,2 1 17 0 0,-1 0-1 0 0,1-1 1 0 0,1 0 0 0 0,-1 0 0 0 0,-5-8 0 0 0,10 10-27 0 0,-15-13 59 0 0,9 12-56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 21287 0 0,'-5'4'-5'0'0,"-1"1"-88"0"0,8-4-114 0 0,-2-1 199 0 0,1 0 0 0 0,-1 0 0 0 0,0 0 0 0 0,1 0 0 0 0,-1 1 0 0 0,1-1 0 0 0,-1 0 0 0 0,0 0 0 0 0,1 0 0 0 0,-1 0 0 0 0,0 1 1 0 0,1-1-1 0 0,-1 0 0 0 0,0 0 0 0 0,0 0 0 0 0,1 1 0 0 0,-1-1 0 0 0,0 0 0 0 0,0 1 0 0 0,1-1 0 0 0,-1 0 0 0 0,0 1 0 0 0,0-1 0 0 0,0 0 0 0 0,1 1 0 0 0,-1-1 0 0 0,0 0 0 0 0,0 1 0 0 0,0-1 0 0 0,0 0 0 0 0,0 1 0 0 0,0-1 0 0 0,0 1 0 0 0,0-1 0 0 0,0 0 0 0 0,0 1 0 0 0,0-1 0 0 0,0 0 0 0 0,0 1 0 0 0,0-1 0 0 0,0 1 0 0 0,0-1 0 0 0,0 0 0 0 0,-1 1 0 0 0,1-1 0 0 0,0 0 0 0 0,0 1 0 0 0,0-1 0 0 0,-1 0 0 0 0,1 1 0 0 0,0-1 0 0 0,0 0 0 0 0,-1 1 0 0 0,-25 80 428 0 0,24-77-328 0 0,1 0 0 0 0,-1 0-1 0 0,0 0 1 0 0,0 0 0 0 0,-1-1-1 0 0,1 1 1 0 0,-1-1 0 0 0,1 1-1 0 0,-1-1 1 0 0,0 0 0 0 0,-1 0-1 0 0,1-1 1 0 0,0 1 0 0 0,-1-1-1 0 0,-4 3 1 0 0,-6 8 659 0 0,14-13-729 0 0,0 1 1 0 0,0-1-1 0 0,0 0 0 0 0,-1 1 1 0 0,1-1-1 0 0,0 0 1 0 0,0 1-1 0 0,0-1 1 0 0,-1 0-1 0 0,1 1 0 0 0,0-1 1 0 0,0 0-1 0 0,-1 0 1 0 0,1 1-1 0 0,0-1 1 0 0,0 0-1 0 0,-1 0 0 0 0,1 1 1 0 0,0-1-1 0 0,-1 0 1 0 0,1 0-1 0 0,0 0 1 0 0,-1 0-1 0 0,1 0 1 0 0,0 0-1 0 0,-1 0 0 0 0,1 1 1 0 0,-1-1-1 0 0,1 0 1 0 0,0 0-1 0 0,-1 0 1 0 0,1 0-1 0 0,0-1 0 0 0,-1 1 1 0 0,1 0-1 0 0,-1 0 1 0 0,1 0-1 0 0,0 0 1 0 0,-1 0-1 0 0,1 0 0 0 0,0 0 1 0 0,-1-1-1 0 0,1 1 1 0 0,0 0-1 0 0,0 0 1 0 0,-1-1-1 0 0,1 1 0 0 0,0 0 1 0 0,-1 0-1 0 0,1-1 1 0 0,0 1-1 0 0,0 0 1 0 0,0-1-1 0 0,-1 1 0 0 0,1 0 1 0 0,0-1-1 0 0,4-32 813 0 0,-3 27-796 0 0,3-30 199 0 0,-4 33-221 0 0,1 1 0 0 0,-1-1 0 0 0,1 1 0 0 0,0 0 0 0 0,-1-1 0 0 0,1 1 0 0 0,0 0 0 0 0,0 0 0 0 0,0 0 0 0 0,1 0 0 0 0,-1 0 0 0 0,4-4 1 0 0,-2 4-8 0 0,6-5 49 0 0,0 0-1 0 0,1 1 1 0 0,0 0 0 0 0,0 1 0 0 0,13-6-1 0 0,7 1 24 0 0,17-3 0 0 0,-11 10-30 0 0,41 2-1 0 0,-72 1-50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59 21287 0 0,'0'1'0'0'0,"0"0"0"0"0,0 0 0 0 0,0-1-1 0 0,0 0 0 0 0,0 1 0 0 0,0-1 0 0 0,0 0 1 0 0,0 1-1 0 0,0-1 0 0 0,0 0 0 0 0,0 1 1 0 0,0-1-1 0 0,0 1 0 0 0,0-1 0 0 0,0 0 1 0 0,1 1-1 0 0,-1-1 0 0 0,0 0 0 0 0,0 1 0 0 0,0-1 1 0 0,0 0-1 0 0,1 0 0 0 0,-1 1 0 0 0,0-1 1 0 0,0 0-1 0 0,1 0 0 0 0,-1 1 0 0 0,0-1 1 0 0,0 0-1 0 0,1 0 0 0 0,-1 0 0 0 0,0 1 0 0 0,1-1 1 0 0,-1 0-1 0 0,1 0 0 0 0,0 1-1 0 0,-1-1 1 0 0,1 1 0 0 0,-1-1 0 0 0,1 1-1 0 0,0-1 1 0 0,-1 1 0 0 0,1-1 0 0 0,-1 1-1 0 0,0-1 1 0 0,1 1 0 0 0,-1 0 0 0 0,1-1-1 0 0,-1 1 1 0 0,0 0 0 0 0,0-1 0 0 0,1 1 0 0 0,-1 0-1 0 0,0-1 1 0 0,0 1 0 0 0,0 0 0 0 0,0 0-1 0 0,0-1 1 0 0,0 1 0 0 0,0 0 0 0 0,0 0-1 0 0,0-1 1 0 0,0 1 0 0 0,0 0 0 0 0,-1 1-1 0 0,1 16 2 0 0,-4 60 316 0 0,3-71-223 0 0,-1-1 1 0 0,0 0-1 0 0,0 0 1 0 0,-6 11-1 0 0,2-5-37 0 0,4-9 9 0 0,0 0 0 0 0,0 0 0 0 0,0-1 0 0 0,-1 1 0 0 0,1-1 0 0 0,-1 0 1 0 0,1 1-1 0 0,-5 1 0 0 0,0 2 102 0 0,5-4-93 0 0,0-1 0 0 0,0 1 0 0 0,0 0 0 0 0,-1-1 0 0 0,1 1 0 0 0,0-1 0 0 0,-1 0 0 0 0,1 0 0 0 0,0 0 0 0 0,-1 0 0 0 0,0 0 0 0 0,1 0 0 0 0,-1-1 0 0 0,1 1 0 0 0,-1-1 0 0 0,0 1 0 0 0,1-1 0 0 0,-1 0-1 0 0,0 0 1 0 0,1-1 0 0 0,-1 1 0 0 0,0-1 0 0 0,1 1 0 0 0,-1-1 0 0 0,0 0 0 0 0,1 1 0 0 0,-4-3 0 0 0,2 1-14 0 0,1-1-1 0 0,-1 0 1 0 0,1 1-1 0 0,0-1 1 0 0,0 0-1 0 0,0 0 1 0 0,0-1-1 0 0,1 1 1 0 0,-1-1-1 0 0,1 1 1 0 0,0-1-1 0 0,0 0 1 0 0,0 0-1 0 0,0 0 1 0 0,1 0-1 0 0,-1 0 1 0 0,1 0-1 0 0,-1-6 1 0 0,2 9-54 0 0,-2-7 45 0 0,1 1 0 0 0,0-1 0 0 0,0 1 0 0 0,0-1 0 0 0,1 0 1 0 0,0 1-1 0 0,1-1 0 0 0,0 1 0 0 0,0-1 0 0 0,0 0 0 0 0,1 1 0 0 0,3-8 0 0 0,3 3 25 0 0,1 0 0 0 0,1 0 0 0 0,0 1 0 0 0,0 0 0 0 0,1 0 0 0 0,17-11 0 0 0,-26 20-60 0 0,1 0 0 0 0,0 0-1 0 0,-1 1 1 0 0,1-1 0 0 0,0 1-1 0 0,0 0 1 0 0,0 0 0 0 0,0 0-1 0 0,0 0 1 0 0,0 0 0 0 0,1 1-1 0 0,-1 0 1 0 0,0-1 0 0 0,0 1-1 0 0,0 0 1 0 0,1 0 0 0 0,-1 1-1 0 0,0-1 1 0 0,4 2 0 0 0,-1-1-1 0 0,0 2 0 0 0,0-1 0 0 0,-1 1 0 0 0,1-1 0 0 0,-1 2 0 0 0,1-1 0 0 0,6 6-1 0 0,-11-9-13 0 0,-1 1 1 0 0,1-1-1 0 0,0 1 0 0 0,-1 0 0 0 0,1-1 0 0 0,0 1 0 0 0,-1 0 0 0 0,1 0 0 0 0,-1 0 0 0 0,1-1 0 0 0,-1 1 0 0 0,1 0 0 0 0,-1 0 0 0 0,1 0 0 0 0,-1 0 0 0 0,0 0 0 0 0,0 0 0 0 0,0 0 0 0 0,1 0 0 0 0,-1 0 0 0 0,0 1 0 0 0,1 7 14 0 0,2 11 3 0 0,-2 3-7 0 0,-2-2-4 0 0,-6-2-5 0 0,-2-3 4 0 0,0-5-5 0 0,2-1-1 0 0,-3-1 0 0 0,1-2 0 0 0,-1-1-1 0 0,4-3 2 0 0,1-3-25 0 0,-5 3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32 8936 0 0,'8'2'196'0'0,"-1"8"707"0"0,-4 20 1530 0 0,-13 31 1243 0 0,-7-8-2635 0 0,-2 0 1 0 0,-2-2 0 0 0,-41 73 0 0 0,54-107-638 0 0,1-1-1 0 0,1 2 1 0 0,-5 24-1 0 0,6-24 277 0 0,0 0 0 0 0,-12 27 0 0 0,9-34-83 0 0,5-16-72 0 0,6-22-237 0 0,5-17-173 0 0,2 0 0 0 0,1 1-1 0 0,3 0 1 0 0,2 1 0 0 0,30-59-1 0 0,-13 39-2 0 0,-20 36-39 0 0,0 1 0 0 0,2 1 0 0 0,0 1 0 0 0,2 0 1 0 0,24-26-1 0 0,-39 47-57 0 0,-1 1-3 0 0,0-1 0 0 0,1 1 0 0 0,-1-1-1 0 0,0 1 1 0 0,1 0 0 0 0,-1 0-1 0 0,1 0 1 0 0,-1 0 0 0 0,1 0-1 0 0,-1 0 1 0 0,1 0 0 0 0,0 0 0 0 0,0 1-1 0 0,-1-1 1 0 0,1 1 0 0 0,0-1-1 0 0,0 1 1 0 0,0 0 0 0 0,-1 0-1 0 0,1-1 1 0 0,4 2 0 0 0,-5-1-9 0 0,0 1 1 0 0,0 0 0 0 0,0 0-1 0 0,0 0 1 0 0,0 0 0 0 0,0 0-1 0 0,0 0 1 0 0,0 0-1 0 0,0 0 1 0 0,-1 0 0 0 0,1 1-1 0 0,0-1 1 0 0,0 2 0 0 0,8 11 21 0 0,-6-9-23 0 0,0-1 1 0 0,-1 1 0 0 0,0 0 0 0 0,1 0 0 0 0,-2 1 0 0 0,1-1-1 0 0,-1 0 1 0 0,1 0 0 0 0,-1 1 0 0 0,-1-1 0 0 0,1 1 0 0 0,-1-1-1 0 0,0 1 1 0 0,0-1 0 0 0,-1 1 0 0 0,1-1 0 0 0,-1 0 0 0 0,-1 1-1 0 0,1-1 1 0 0,-1 0 0 0 0,0 1 0 0 0,0-1 0 0 0,0 0 0 0 0,-5 7 0 0 0,-3 4 12 0 0,8-15-15 0 0,-2 1 1 0 0,-22 21 32 0 0,22-19-31 0 0,-2-3 2 0 0,2-1 3 0 0,8 0-7 0 0,2 1-1 0 0,-2 6 0 0 0,2 7 0 0 0,20 33 0 0 0,-21-39 0 0 0,-1 0 0 0 0,0 0 0 0 0,0 0 0 0 0,-1 1 0 0 0,3 11 0 0 0,-4 15 0 0 0,-3-22 0 0 0,2-12 0 0 0,-1 1 0 0 0,0-1 0 0 0,0 1 0 0 0,-1-1 0 0 0,1 1 0 0 0,0-1 0 0 0,0 1 0 0 0,-1-1 0 0 0,1 1 0 0 0,-1-1 0 0 0,1 0 0 0 0,-1 1 0 0 0,1-1 0 0 0,-1 0 0 0 0,-1 2 0 0 0,-6 12 0 0 0,-1-1 0 0 0,0 0 0 0 0,8-12 0 0 0,1-1 0 0 0,-1 1 0 0 0,0-1 0 0 0,0 0 0 0 0,0 1 0 0 0,1-1 0 0 0,-1 0 0 0 0,0 0 0 0 0,0 0 0 0 0,-1 0 0 0 0,1 0 0 0 0,0 0 0 0 0,0 0 0 0 0,0 0 0 0 0,-1 0 0 0 0,1 0 0 0 0,0-1 0 0 0,-1 1 0 0 0,1-1 0 0 0,-1 1 0 0 0,1-1 0 0 0,-1 1 0 0 0,1-1 0 0 0,-3 0 0 0 0,-1 1 0 0 0,1-1 0 0 0,1 1 0 0 0,-1-1 0 0 0,1 0 0 0 0,0 0 0 0 0,-1 0 0 0 0,1-1 0 0 0,-1 1 0 0 0,1-1 0 0 0,-1 0 0 0 0,1 0 0 0 0,0 0 0 0 0,0 0 0 0 0,-1 0 0 0 0,1-1 0 0 0,-5-3 0 0 0,-12-4 0 0 0,-43-10-6 0 0,45 15 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4312 0 0,'8'3'12318'0'0,"9"-2"-9454"0"0,14-1-4614 0 0,-30 0 2643 0 0,203 0 1965 0 0,-144 12-2040 0 0,182-14 1059 0 0,-186 11-1521 0 0,-48-7-279 0 0,-1 0 0 0 0,1 0 0 0 0,0-1 0 0 0,-1 0 0 0 0,1-1 0 0 0,13 0 0 0 0,55-12 408 0 0,-58 10-397 0 0,1 1 0 0 0,0 0 0 0 0,23 3 0 0 0,-2 0-11 0 0,64-7 243 0 0,-5 5-176 0 0,-89 0-134 0 0,-5 1-8 0 0,28 11 18 0 0,-25-9-9 0 0,1-1 1 0 0,-1 0-1 0 0,1-1 0 0 0,0 0 1 0 0,0 0-1 0 0,0-1 0 0 0,-1 0 0 0 0,11-2 1 0 0,37 0 30 0 0,-51 1-34 0 0,39-12 48 0 0,-14 8-8 0 0,-17 5-40 0 0,3 0 0 0 0,3 0-1 0 0,-1 0-4 0 0,-2 0 2 0 0,0 0-2 0 0,-1 0 2 0 0,-1 0-2 0 0,0 0 3 0 0,21-4 27 0 0,-12 1-18 0 0,33 3 20 0 0,-40 0-16 0 0,-3 0-9 0 0,-1 0-2 0 0,3 1 0 0 0,-2 5 0 0 0,-4-2 0 0 0,-1-3-1 0 0,0-1-3 0 0,2 0 8 0 0,0 0-3 0 0,2 0-1 0 0,2 0 0 0 0,-5 0 0 0 0,-2 0 0 0 0,0 0 0 0 0,-3 0 2 0 0,3 0 3 0 0,2 1-4 0 0,0 5-1 0 0,1 0 0 0 0,-1-5 0 0 0,1-1 0 0 0,-1 0-1 0 0,-3 0-4 0 0,-2 0 2 0 0,1 0-1 0 0,-1-2 7 0 0,-1 1-7 0 0,-3 1 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7736 0 0,'6'2'8086'0'0,"-15"78"-7269"0"0,9 60 2415 0 0,8-76-1509 0 0,-9-64-1714 0 0,1 1 1 0 0,0 0-1 0 0,0 0 1 0 0,-1-1-1 0 0,1 1 1 0 0,0 0-1 0 0,-1 0 1 0 0,1-1-1 0 0,-1 1 1 0 0,1 0-1 0 0,0-1 0 0 0,-1 1 1 0 0,0-1-1 0 0,1 1 1 0 0,-1-1-1 0 0,1 1 1 0 0,-1-1-1 0 0,0 1 1 0 0,-1 0-1 0 0,2-1 1 0 0,-1 1 0 0 0,0-1 0 0 0,0 1 0 0 0,0-1 0 0 0,1 1 0 0 0,-1-1-1 0 0,0 1 1 0 0,1 0 0 0 0,-1 0 0 0 0,0-1 0 0 0,1 1 0 0 0,-1 0 0 0 0,1 0 0 0 0,0-1 0 0 0,-1 1 0 0 0,1 0 0 0 0,-1 0 0 0 0,1 0-1 0 0,0 0 1 0 0,-1 2 384 0 0,13 11-338 0 0,9-23-25 0 0,0 0-1 0 0,-1-1 1 0 0,0-2-1 0 0,28-21 0 0 0,-34 23-8 0 0,-2 0 46 0 0,1 0 1 0 0,1 1 0 0 0,19-10-1 0 0,-31 18-50 0 0,-1 0-1 0 0,1-1 0 0 0,0 1 1 0 0,0-1-1 0 0,-1 0 0 0 0,1 1 1 0 0,0-1-1 0 0,-1 0 0 0 0,0 0 1 0 0,1 0-1 0 0,-1 0 0 0 0,1-3 1 0 0,13-16 174 0 0,29-7 549 0 0,-22 16-410 0 0,-11 6 455 0 0,-31 4-494 0 0,-47 11-212 0 0,59-9-60 0 0,0 0 0 0 0,0-1 0 0 0,0 0 0 0 0,0 0 0 0 0,0 0 0 0 0,0-1 0 0 0,-13-5 0 0 0,9 3 9 0 0,1 0-1 0 0,-1-1 1 0 0,1 0-1 0 0,0-1 0 0 0,0-1 1 0 0,1 1-1 0 0,0-1 1 0 0,0-1-1 0 0,0 0 1 0 0,1-1-1 0 0,-15-17 1 0 0,22 24-21 0 0,1 0 1 0 0,-1 0-1 0 0,0 0 1 0 0,0 1-1 0 0,0-1 1 0 0,0 1-1 0 0,0-1 1 0 0,0 1-1 0 0,0 0 1 0 0,-1 0-1 0 0,1 0 1 0 0,0 0-1 0 0,-1 0 1 0 0,1 1-1 0 0,-3-2 1 0 0,1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7632 0 0,'0'0'5414'0'0,"6"14"-3795"0"0,11-12-1257 0 0,-1-1 0 0 0,1 0 1 0 0,0-1-1 0 0,-1-1 0 0 0,1-1 0 0 0,-1 0 0 0 0,18-6 1 0 0,10 1 399 0 0,-37 6-616 0 0,1-1-1 0 0,0-1 1 0 0,-1 1 0 0 0,0-1 0 0 0,8-4 0 0 0,-10 4-49 0 0,0 1-1 0 0,0 0 1 0 0,0 0 0 0 0,1 0-1 0 0,-1 0 1 0 0,0 1 0 0 0,1 0-1 0 0,5 0 1 0 0,5-4 384 0 0,-14 5-345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13264 0 0,'0'-1'488'0'0,"6"-8"3642"0"0,-2 21-2597 0 0,-2 29-1138 0 0,-11 17-14 0 0,-23 26 645 0 0,31-80-931 0 0,0 0 1 0 0,0 0-1 0 0,0 0 1 0 0,-1-1-1 0 0,0 1 1 0 0,1 0-1 0 0,-1-1 1 0 0,-4 6-1 0 0,0 0 90 0 0,0-2 21 0 0,0 1 1 0 0,0-1-1 0 0,-1-1 1 0 0,-7 7-1 0 0,2-2 214 0 0,12-11-409 0 0,0-1 1 0 0,0 1 0 0 0,0 0 0 0 0,1 0 0 0 0,-1 0-1 0 0,0 0 1 0 0,0-1 0 0 0,0 1 0 0 0,0 0-1 0 0,0 0 1 0 0,0 0 0 0 0,0-1 0 0 0,0 1 0 0 0,0 0-1 0 0,-1 0 1 0 0,1 0 0 0 0,0-1 0 0 0,0 1 0 0 0,0 0-1 0 0,0 0 1 0 0,0 0 0 0 0,0 0 0 0 0,0-1 0 0 0,0 1-1 0 0,0 0 1 0 0,-1 0 0 0 0,1 0 0 0 0,0 0-1 0 0,0 0 1 0 0,0-1 0 0 0,0 1 0 0 0,0 0 0 0 0,-1 0-1 0 0,1 0 1 0 0,0 0 0 0 0,0 0 0 0 0,0 0 0 0 0,-1 0-1 0 0,1 0 1 0 0,0 0 0 0 0,0 0 0 0 0,0 0 0 0 0,-1 0-1 0 0,1-1 1 0 0,0 1 0 0 0,0 0 0 0 0,0 1-1 0 0,0-1 1 0 0,-1 0 0 0 0,1 0 0 0 0,0 0 0 0 0,0 0-1 0 0,0 0 1 0 0,-1 0 0 0 0,1 0 0 0 0,0 0 0 0 0,0 0-1 0 0,0 0 1 0 0,0 0 0 0 0,-1 0 0 0 0,1 1 0 0 0,0-1-1 0 0,0 0 1 0 0,3-20 304 0 0,4 5-268 0 0,0 0-1 0 0,1 0 1 0 0,0 0-1 0 0,1 1 1 0 0,1 1-1 0 0,0-1 1 0 0,1 2-1 0 0,1-1 1 0 0,0 2-1 0 0,0-1 1 0 0,1 2-1 0 0,0 0 1 0 0,1 0-1 0 0,0 1 1 0 0,23-10-1 0 0,-29 15-12 0 0,0 1 0 0 0,0-1 1 0 0,0 2-1 0 0,1-1 0 0 0,10-1 0 0 0,-10 2 28 0 0,15 0 38 0 0,-23 2-97 0 0,0 1 1 0 0,-1-1 0 0 0,1 1 0 0 0,0-1 0 0 0,0 1 0 0 0,0-1 0 0 0,0 1 0 0 0,0-1 0 0 0,-1 1 0 0 0,1 0 0 0 0,0-1 0 0 0,-1 1-1 0 0,1 0 1 0 0,0 0 0 0 0,-1 0 0 0 0,1 0 0 0 0,-1-1 0 0 0,1 1 0 0 0,-1 0 0 0 0,0 0 0 0 0,1 0 0 0 0,-1 0 0 0 0,0 0 0 0 0,0 1 0 0 0,3 12 26 0 0,-2 0 0 0 0,0-1 1 0 0,0 1-1 0 0,-3 21 1 0 0,-6-14 32 0 0,5-12 74 0 0,18-15-85 0 0,22-20-43 0 0,-29 19-7 0 0,0 1 1 0 0,1 1-1 0 0,-1-1 1 0 0,1 1-1 0 0,0 1 1 0 0,15-6-1 0 0,-17 8 5 0 0,-3 2 0 0 0,1 4-1 0 0,-4-2-6 0 0,1 1-1 0 0,-1-1 1 0 0,0 1 0 0 0,1 0 0 0 0,-1 0 0 0 0,0-1-1 0 0,-1 1 1 0 0,1 0 0 0 0,0 0 0 0 0,-1 0 0 0 0,0 0-1 0 0,0 0 1 0 0,0 0 0 0 0,0 0 0 0 0,0 0 0 0 0,0 0 0 0 0,-1-1-1 0 0,1 1 1 0 0,-1 0 0 0 0,0 0 0 0 0,0 0 0 0 0,0 0-1 0 0,-3 4 1 0 0,-3 13 7 0 0,2-7-2 0 0,-2-1 2 0 0,0 2-1 0 0,3 0-4 0 0,-1 0 2 0 0,-1-5-2 0 0,3-2 2 0 0,2 5-10 0 0,1-8 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15376 0 0,'0'0'1210'0'0,"-13"10"1090"0"0,-22 70-811 0 0,33-77-1427 0 0,0 0-1 0 0,0 0 0 0 0,0 0 1 0 0,0 0-1 0 0,0 0 0 0 0,0 0 1 0 0,-1-1-1 0 0,-4 5 0 0 0,-9 11 479 0 0,8 0 418 0 0,8-19-880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13864 0 0,'0'2'0'0'0,"-6"1"368"0"0,2-3 368 0 0,0 0 48 0 0,-1 2 55 0 0,2 7-247 0 0,3 2-232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12360 0 0,'-3'5'164'0'0,"1"-3"65"0"0,-1 1 236 0 0,-8 2 1174 0 0,7-5-1446 0 0,-4 12 1310 0 0,1 4-822 0 0,-28 35 284 0 0,-2 19 145 0 0,28-52-962 0 0,-53 129 1857 0 0,49-110-1327 0 0,-1-1 1 0 0,-2-1 0 0 0,-24 39 0 0 0,36-69-641 0 0,-7 13 277 0 0,-1 0-1 0 0,-17 18 1 0 0,27-35-259 0 0</inkml:trace>
  <inkml:trace contextRef="#ctx0" brushRef="#br0" timeOffset="1">95 312 14064 0 0,'8'1'329'0'0,"4"0"1035"0"0,7 7 1630 0 0,-14-6-2762 0 0,0 0-110 0 0,1-1 0 0 0,0-1 0 0 0,-1 1 0 0 0,1-1-1 0 0,0 0 1 0 0,-1 0 0 0 0,10-1 0 0 0,4 0 257 0 0,-8 0-106 0 0,0 1 0 0 0,1-1 1 0 0,-1-1-1 0 0,18-4 0 0 0,-16 2-153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14272 0 0,'-3'4'124'0'0,"-1"3"460"0"0,2 1 348 0 0,-1 5 797 0 0,-3 10 672 0 0,-1-6-1725 0 0,-26 47 5 0 0,15-34-330 0 0,-1-2-4 0 0,-42 83 923 0 0,44-78-522 0 0,-38 56-1 0 0,39-65-414 0 0,-4 3-79 0 0,11-19-240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16479 0 0,'1'0'259'0'0,"1"-2"9"0"0,1 0-1 0 0,-1 0 1 0 0,1 1-1 0 0,-1-1 1 0 0,1 1-1 0 0,0 0 1 0 0,-1 0-1 0 0,1 0 1 0 0,0 0-1 0 0,0 0 1 0 0,0 1-1 0 0,0-1 1 0 0,4 1-1 0 0,48 0 16 0 0,-26 2 126 0 0,-26-2-376 0 0,0 0 0 0 0,0 0 0 0 0,1 1 0 0 0,-1-1 1 0 0,0 1-1 0 0,0 0 0 0 0,0 0 0 0 0,5 3 0 0 0,-1-1 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186 412 15376 0 0,'1'1'0'0'0,"16"-10"1712"0"0,-14 7-1344 0 0,0 1 0 0 0,0-2 0 0 0,0 1 0 0 0,0 0 1 0 0,0-1-1 0 0,0 1 0 0 0,-1-1 0 0 0,3-3 0 0 0,-5 5-323 0 0,1 1 0 0 0,-1 0 1 0 0,0 0-1 0 0,0-1 1 0 0,0 1-1 0 0,0 0 0 0 0,0-1 1 0 0,0 1-1 0 0,0 0 0 0 0,1-1 1 0 0,-1 1-1 0 0,0 0 0 0 0,0-1 1 0 0,0 1-1 0 0,0 0 1 0 0,0-1-1 0 0,0 1 0 0 0,-1 0 1 0 0,1 0-1 0 0,0-1 0 0 0,0 1 1 0 0,0 0-1 0 0,0-1 0 0 0,0 1 1 0 0,0 0-1 0 0,0-1 1 0 0,-1 1-1 0 0,1 0 0 0 0,0 0 1 0 0,0-1-1 0 0,0 1 0 0 0,-1 0 1 0 0,1 0-1 0 0,-13-2 661 0 0,-27 13-249 0 0,28-8-124 0 0,-43 15 250 0 0,46-14-471 0 0,0 1 0 0 0,1 1 0 0 0,0-1 0 0 0,0 2 1 0 0,0-1-1 0 0,1 1 0 0 0,0 0 0 0 0,0 0 0 0 0,0 1 0 0 0,-9 15 0 0 0,1 8 120 0 0,15-30-222 0 0,-1 0 0 0 0,1 0 0 0 0,0 0-1 0 0,-1 0 1 0 0,1 0 0 0 0,0 0 0 0 0,0 0 0 0 0,0 0 0 0 0,0 0 0 0 0,0 0-1 0 0,0 0 1 0 0,0 0 0 0 0,1 0 0 0 0,-1 0 0 0 0,0 0 0 0 0,0 0-1 0 0,1 0 1 0 0,-1 0 0 0 0,1 0 0 0 0,-1 0 0 0 0,1 0 0 0 0,-1-1 0 0 0,1 1-1 0 0,-1 0 1 0 0,1 0 0 0 0,0 0 0 0 0,0-1 0 0 0,-1 1 0 0 0,1 0 0 0 0,0-1-1 0 0,0 1 1 0 0,0-1 0 0 0,0 1 0 0 0,0-1 0 0 0,-1 1 0 0 0,1-1-1 0 0,0 0 1 0 0,2 1 0 0 0,7 1 13 0 0,0-1-1 0 0,0 0 1 0 0,0 0-1 0 0,0-1 1 0 0,0 0 0 0 0,0-1-1 0 0,0 0 1 0 0,17-5-1 0 0,-8 2 11 0 0,0-2 0 0 0,-1 0 0 0 0,31-14 0 0 0,-27 7-1 0 0,-1 0 0 0 0,22-18 0 0 0,-32 22-23 0 0</inkml:trace>
  <inkml:trace contextRef="#ctx0" brushRef="#br0" timeOffset="1">648 1 16280 0 0,'-4'0'120'0'0,"2"0"49"0"0,-2 0 176 0 0,-8 0 934 0 0,10 0-1095 0 0,1 0-76 0 0,0 1 0 0 0,0-1 0 0 0,0 1 0 0 0,0 0 0 0 0,0-1 0 0 0,1 1 0 0 0,-1 0 1 0 0,0-1-1 0 0,1 1 0 0 0,-1 0 0 0 0,0 0 0 0 0,1-1 0 0 0,-1 1 0 0 0,1 0 0 0 0,-1 0 0 0 0,0 2 0 0 0,-11 15 600 0 0,-20 18-24 0 0,-3 2-203 0 0,28-30-423 0 0,0 1-1 0 0,0-1 0 0 0,1 1 1 0 0,1 1-1 0 0,-1-1 0 0 0,1 1 1 0 0,1 0-1 0 0,0 0 0 0 0,1 0 1 0 0,-4 14-1 0 0,6-15-14 0 0,-3 14 154 0 0,-1 48 1 0 0,5-64-152 0 0,0 1 1 0 0,1-1 0 0 0,0 0 0 0 0,0 0-1 0 0,1 0 1 0 0,0 0 0 0 0,0 0 0 0 0,1 0-1 0 0,-1-1 1 0 0,8 13 0 0 0,-4-11 3 0 0,-3-2-3 0 0,0 0 0 0 0,1 0 0 0 0,0-1-1 0 0,0 1 1 0 0,0-1 0 0 0,1 0 0 0 0,-1 0 0 0 0,1-1-1 0 0,1 1 1 0 0,-1-1 0 0 0,1 0 0 0 0,-1-1-1 0 0,12 6 1 0 0,16 5 128 0 0,-21-12-126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3000 0 0,'-1'2'166'0'0,"1"0"-41"0"0,-2 0-12 0 0,-1-1 363 0 0,-9 0 7868 0 0,13 1-8100 0 0,-1 0 0 0 0,1 1 1 0 0,0-1-1 0 0,1 0 1 0 0,-1 0-1 0 0,0 0 0 0 0,1 0 1 0 0,-1 0-1 0 0,1 0 0 0 0,-1 0 1 0 0,1 0-1 0 0,0 0 1 0 0,0-1-1 0 0,2 3 0 0 0,32 20 2242 0 0,25-2-1023 0 0,-53-19-1313 0 0,0 1-1 0 0,0-1 1 0 0,0-1 0 0 0,0 0 0 0 0,1 0-1 0 0,9 1 1 0 0,6 2 50 0 0,41 14 480 0 0,-58-18-577 0 0,1 1 0 0 0,-1 0 0 0 0,1 0-1 0 0,-1 1 1 0 0,9 4 0 0 0,-5-3 48 0 0,1-1-1 0 0,-1 0 0 0 0,23 2 1 0 0,-13-1-25 0 0,55 12 361 0 0,-29-3 33 0 0,-2 2 1 0 0,68 31-1 0 0,-93-36-385 0 0,-1 2 0 0 0,20 16-1 0 0,-24-17-88 0 0,6 6 51 0 0,-18-14-84 0 0,0 0 0 0 0,0-1-1 0 0,0 1 1 0 0,1-1 0 0 0,-1 0 0 0 0,1 0 0 0 0,-1 0-1 0 0,1 0 1 0 0,6 2 0 0 0,25 6 57 0 0,-1 3 0 0 0,37 17 1 0 0,-26-10-43 0 0,-13-5-15 0 0,7-3-4 0 0,12-1 7 0 0,-20-3-8 0 0,-3 1 0 0 0,4 3 3 0 0,-1-4 18 0 0,-23-4-26 0 0,28 6 18 0 0,-4-1 5 0 0,16 11 19 0 0,-34-14-42 0 0,1 1 2 0 0,-1-2-2 0 0,0 0 2 0 0,1 0-2 0 0,-3 0 2 0 0,-3-1-1 0 0,3 1 7 0 0,2-1-7 0 0,1 1 1 0 0,0-3-2 0 0,-3 0 2 0 0,-3 4-2 0 0,-5-2 5 0 0,0-1 0 0 0,1 0 0 0 0,-1 0 0 0 0,1 0 0 0 0,0 0 0 0 0,7 2 0 0 0,5 4 85 0 0,2-8 204 0 0,-28-1-289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10448 0 0,'-1'0'1428'0'0,"0"0"-739"0"0,-2 0 176 0 0,-7 2 2282 0 0,10 5-2985 0 0,-1-1 0 0 0,-1 1 0 0 0,1 0 0 0 0,-1-1 0 0 0,0 1 0 0 0,-1-1 0 0 0,1 0 0 0 0,-5 6 0 0 0,-6 19 342 0 0,12-28-379 0 0,0 1 0 0 0,-1 0 0 0 0,0-1 0 0 0,0 1 0 0 0,0-1 0 0 0,0 0 0 0 0,-5 6 0 0 0,-5 9 486 0 0,1 5 229 0 0,-1 0 1 0 0,-20 26-1 0 0,30-37-487 0 0,2-12-343 0 0,0 1 1 0 0,0-1 0 0 0,0 1-1 0 0,0 0 1 0 0,0-1 0 0 0,0 1-1 0 0,0-1 1 0 0,0 1 0 0 0,-1-1-1 0 0,1 1 1 0 0,0 0 0 0 0,0-1-1 0 0,0 1 1 0 0,-1-1 0 0 0,1 1-1 0 0,0-1 1 0 0,-1 1-1 0 0,1-1 1 0 0,0 1 0 0 0,-1-1-1 0 0,1 0 1 0 0,0 1 0 0 0,-1-1-1 0 0,1 1 1 0 0,-1-1 0 0 0,0 1-1 0 0,-12 12 291 0 0,13-8 25 0 0,9-2-163 0 0,-8-3-145 0 0,29 0 62 0 0,-24 0-63 0 0,1 1 1 0 0,-1 1-1 0 0,0-1 0 0 0,11 5 0 0 0,-10-4-5 0 0,16 3 128 0 0,1 0 0 0 0,0-2 0 0 0,0-1 0 0 0,0-1-1 0 0,27-2 1 0 0,-14 0 314 0 0,-37 1-326 0 0,1 0-142 0 0,-1 0 24 0 0,1 0 1 0 0,-1 0-1 0 0,0 1 0 0 0,1-1 1 0 0,-1 0-1 0 0,0 0 0 0 0,1 0 1 0 0,-1 0-1 0 0,0-1 0 0 0,1 1 0 0 0,-1 0 1 0 0,0 0-1 0 0,1 0 0 0 0,-1 0 1 0 0,0 0-1 0 0,0 0 0 0 0,1 0 1 0 0,-1-1-1 0 0,0 1 0 0 0,1 0 1 0 0,-1 0-1 0 0,0 0 0 0 0,0-1 1 0 0,1 1-1 0 0,-1 0 0 0 0,0 0 1 0 0,0 0-1 0 0,0-1 0 0 0,1 1 0 0 0,-1 0 1 0 0,0-1-1 0 0,0 1 0 0 0,0 0 1 0 0,0-1-1 0 0,0 1 0 0 0,1 0 1 0 0,-1 0-1 0 0,0-1 0 0 0,0 1 1 0 0,0 0-1 0 0,0-1 0 0 0,0 1 1 0 0,0-1-1 0 0,0-58 79 0 0,-2 53-80 0 0,1 0 0 0 0,-1 0 0 0 0,0 0 1 0 0,-1 0-1 0 0,1 1 0 0 0,-7-11 0 0 0,-1-3 17 0 0,-1 1 44 0 0,0 0 0 0 0,0 1 1 0 0,-2 1-1 0 0,0 0 1 0 0,-1 0-1 0 0,-31-25 1 0 0,42 38-25 0 0,-1-1 0 0 0,0 1 0 0 0,0 1 0 0 0,0-1 1 0 0,-9-4-1 0 0,6 4 24 0 0,6 2 20 0 0,-6-3 51 0 0,2 0 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79 6224 0 0,'0'-13'488'0'0,"0"7"185"0"0,0-4 679 0 0,0-26 3469 0 0,5 23-3122 0 0,-8 18-1539 0 0,0 1 0 0 0,0 0-1 0 0,1 0 1 0 0,0 1 0 0 0,0-1 0 0 0,1 0 0 0 0,-1 7-1 0 0,-6 57 479 0 0,6-52-429 0 0,-1 15 360 0 0,-1-1-1 0 0,-2 1 1 0 0,-17 53 0 0 0,-63 165 1963 0 0,84-244-2394 0 0,0 1-1 0 0,0-1 1 0 0,1 1 0 0 0,-1 10 0 0 0,0 4 285 0 0,-6-7 183 0 0,8-14-590 0 0,0-1 0 0 0,0 1 0 0 0,-1-1 0 0 0,1 1 0 0 0,0-1 1 0 0,0 1-1 0 0,-1-1 0 0 0,1 1 0 0 0,0-1 0 0 0,0 1 0 0 0,-1-1 0 0 0,1 1 0 0 0,-1-1 0 0 0,1 1 0 0 0,0-1 0 0 0,-1 0 0 0 0,1 1 0 0 0,-1-1 0 0 0,1 0 0 0 0,-1 1 0 0 0,1-1 0 0 0,-2 1 0 0 0,2-1-1 0 0,-1 0 1 0 0,0 1-1 0 0,1-1 0 0 0,-1 0 0 0 0,1 1 0 0 0,-1-1 0 0 0,0 1 1 0 0,1-1-1 0 0,-1 1 0 0 0,1-1 0 0 0,-1 1 0 0 0,1-1 1 0 0,-1 1-1 0 0,1 0 0 0 0,0-1 0 0 0,-1 1 0 0 0,1 0 0 0 0,0-1 1 0 0,0 1-1 0 0,-1 0 0 0 0,1 0 0 0 0,0-1 0 0 0,0 2 1 0 0,0-4 309 0 0,1-11-260 0 0,1 0 0 0 0,0 0 1 0 0,1 0-1 0 0,1 1 0 0 0,5-15 0 0 0,54-69 62 0 0,-13 23-60 0 0,-48 70-63 0 0,0 1 0 0 0,0-1 1 0 0,1 1-1 0 0,-1 0 0 0 0,0 0 0 0 0,1 0 0 0 0,0 0 0 0 0,-1 0 0 0 0,1 0 1 0 0,3-1-1 0 0,0 0 14 0 0,2-2 23 0 0,-7 4-33 0 0,0 0 0 0 0,0 0 0 0 0,0 1 0 0 0,1-1 0 0 0,-1 0 0 0 0,0 1 0 0 0,1-1 0 0 0,-1 1 0 0 0,1-1 0 0 0,-1 1 0 0 0,0 0 0 0 0,1 0 1 0 0,-1-1-1 0 0,3 1 0 0 0,11-8 112 0 0,-14 7-113 0 0,1 1 1 0 0,-1 0-1 0 0,1 0 0 0 0,-1 0 1 0 0,1-1-1 0 0,-1 1 1 0 0,0-1-1 0 0,1 1 1 0 0,-1-1-1 0 0,0 0 1 0 0,1 1-1 0 0,-1-1 1 0 0,0 0-1 0 0,0 0 1 0 0,0 0-1 0 0,0 0 1 0 0,0 0-1 0 0,0 0 1 0 0,0 0-1 0 0,0 0 1 0 0,0-1-1 0 0,0 1 1 0 0,0 0-1 0 0,0-2 1 0 0,8-9 277 0 0,-21 23-269 0 0,2 1 1 0 0,0 0 0 0 0,0 1 0 0 0,1-1 0 0 0,1 2 0 0 0,-10 19 0 0 0,14-24-10 0 0,-1-1-8 0 0,-30 30 43 0 0,26-28-35 0 0,-1 0-4 0 0,0-1 2 0 0,1 1-4 0 0,2-1-1 0 0,2 1 0 0 0,1 0 0 0 0,2-2 0 0 0,2-3 0 0 0,0 0 0 0 0,0 0 0 0 0,0 0 0 0 0,0-3 0 0 0,4-1 0 0 0,-2-1 0 0 0,1 0 0 0 0,-3 0 0 0 0,0 0 0 0 0,1 0 0 0 0,-1 0 0 0 0,0 0 0 0 0,1 0 0 0 0,-1 0 0 0 0,1 0 0 0 0,-1 0 0 0 0,0 0 0 0 0,1 0 0 0 0,-1 0 0 0 0,0 0 0 0 0,1 1 0 0 0,-1-1 0 0 0,0 0 0 0 0,1 0 0 0 0,-1 0 0 0 0,0 1 0 0 0,0-1 0 0 0,1 0 0 0 0,-1 0 0 0 0,0 1 0 0 0,0-1 0 0 0,1 0 0 0 0,-1 0 0 0 0,0 1 0 0 0,0-1 0 0 0,0 0 0 0 0,0 1 0 0 0,1-1 0 0 0,-1 0 0 0 0,0 1 0 0 0,0-1 0 0 0,0 0 0 0 0,0 1 0 0 0,0 0 0 0 0,12 20 0 0 0,2-8 0 0 0,1 1 0 0 0,-1 1 0 0 0,0-1 0 0 0,0-3 0 0 0,1-4 2 0 0,0-1 3 0 0,-2 3-4 0 0,12 12-1 0 0,-19-11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11448 0 0,'0'3'1990'0'0,"4"-1"-141"0"0,2-3-988 0 0,5-1-494 0 0,-4 1-147 0 0,-3 0 134 0 0,153-2 1818 0 0,-116 4-1650 0 0,30-10 328 0 0,-67 9-748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9440 0 0,'-2'4'4031'0'0,"-7"0"-1326"0"0,7-3-2597 0 0,-1 0 0 0 0,1 0 0 0 0,-1 1 1 0 0,1-1-1 0 0,0 1 0 0 0,0-1 0 0 0,-1 1 0 0 0,1 0 0 0 0,0 0 1 0 0,0 0-1 0 0,1 0 0 0 0,-3 3 0 0 0,-53 95 1408 0 0,54-94-1418 0 0,0 0 1 0 0,0 0-1 0 0,1 0 0 0 0,0 0 0 0 0,-3 12 1 0 0,3-11-48 0 0,-14 41 684 0 0,-15 67 0 0 0,28-103-599 0 0,-35 194 1272 0 0,32-181-1242 0 0,5-4-27 0 0,-1-12-101 0 0,-1 17 237 0 0,-2 47 0 0 0,5-71-258 0 0,0 0 0 0 0,1 0 0 0 0,-1 0 0 0 0,1 0 0 0 0,0 0 0 0 0,-1 0 0 0 0,1 0 0 0 0,0 0 0 0 0,0-1 0 0 0,0 1 0 0 0,0 0 0 0 0,0-1 0 0 0,1 1 0 0 0,-1-1 0 0 0,0 1 0 0 0,1-1 0 0 0,-1 0 0 0 0,1 1 0 0 0,0-1 0 0 0,-1 0 0 0 0,1 0 0 0 0,0 0 0 0 0,0 0 0 0 0,-1 0 1 0 0,1-1-1 0 0,0 1 0 0 0,0 0 0 0 0,0-1 0 0 0,3 1 0 0 0,-4-1-15 0 0,2 0 17 0 0,0 0 0 0 0,-1 0 0 0 0,1 0 0 0 0,0-1 0 0 0,-1 1 0 0 0,1-1-1 0 0,0 0 1 0 0,-1 1 0 0 0,1-1 0 0 0,0 0 0 0 0,-1-1 0 0 0,1 1 0 0 0,1-2-1 0 0,5-1 30 0 0,7-5-14 0 0,4-6-28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147 105 12864 0 0,'1'0'586'0'0,"2"-1"-131"0"0,2-2 315 0 0,13-4 1625 0 0,-16 6-2068 0 0,33-24 949 0 0,-34 24-1218 0 0,0 0 0 0 0,1-1 1 0 0,-1 1-1 0 0,0 0 0 0 0,0-1 1 0 0,-1 1-1 0 0,1 0 1 0 0,0-1-1 0 0,0 1 0 0 0,-1-1 1 0 0,1 1-1 0 0,0-1 0 0 0,-1 0 1 0 0,0 1-1 0 0,1-1 1 0 0,-1 1-1 0 0,0-1 0 0 0,0 0 1 0 0,0 1-1 0 0,0-1 0 0 0,0-2 1 0 0,-2 2 30 0 0,1-1 0 0 0,-1 1 0 0 0,1 0 0 0 0,-1-1 0 0 0,0 1 0 0 0,0 0 0 0 0,0 0 0 0 0,0 1 0 0 0,0-1 0 0 0,0 0 0 0 0,-1 1 0 0 0,1-1 0 0 0,0 1 0 0 0,-1 0 0 0 0,1 0 0 0 0,-1 0 0 0 0,-2-1 0 0 0,-1 2-23 0 0,1 1-1 0 0,-1 0 0 0 0,1 1 0 0 0,-1-1 0 0 0,1 1 0 0 0,0 0 1 0 0,0 1-1 0 0,0-1 0 0 0,0 1 0 0 0,0 0 0 0 0,-5 4 0 0 0,-52 44 470 0 0,61-50-524 0 0,-6 5 61 0 0,2 0-1 0 0,-1 0 1 0 0,1 1-1 0 0,0 0 1 0 0,-7 13 0 0 0,9-16-44 0 0,2 1 12 0 0,-1-1 1 0 0,0 1 0 0 0,1-1 0 0 0,0 1-1 0 0,0 0 1 0 0,1 0 0 0 0,-1-1 0 0 0,1 1-1 0 0,0 0 1 0 0,0 0 0 0 0,1 0-1 0 0,-1-1 1 0 0,1 1 0 0 0,0 0 0 0 0,0-1-1 0 0,1 1 1 0 0,2 7 0 0 0,-2-11-17 0 0,0 0 0 0 0,-1 0 0 0 0,1 1-1 0 0,0-1 1 0 0,0 0 0 0 0,0 0 0 0 0,-1-1 0 0 0,1 1 0 0 0,0 0 0 0 0,0-1 0 0 0,0 1-1 0 0,4 0 1 0 0,-3-1 11 0 0,5 1 0 0 0,0-1-1 0 0,1-1 0 0 0,-1 1 0 0 0,0-1 1 0 0,0-1-1 0 0,0 1 0 0 0,0-1 0 0 0,0-1 1 0 0,11-4-1 0 0,-14 5-9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4816 0 0,'0'1'603'0'0,"0"1"-233"0"0,-5 14 11368 0 0,4-15-11679 0 0,1-1-1 0 0,-1 0 0 0 0,0 0 0 0 0,0 1 1 0 0,0-1-1 0 0,0 1 0 0 0,1-1 0 0 0,-1 1 1 0 0,0-1-1 0 0,0 1 0 0 0,1-1 0 0 0,-1 1 0 0 0,0 0 1 0 0,1-1-1 0 0,-1 1 0 0 0,1 0 0 0 0,-1-1 1 0 0,1 1-1 0 0,-1 0 0 0 0,1 0 0 0 0,-1 0 1 0 0,1 0-1 0 0,0-1 0 0 0,0 1 0 0 0,-1 0 0 0 0,1 1 1 0 0,-8 35 650 0 0,5-21-373 0 0,-25 162 2509 0 0,27-176-2796 0 0,1 0 0 0 0,-1-1 0 0 0,1 1 1 0 0,0 0-1 0 0,0-1 0 0 0,0 1 0 0 0,0 0 0 0 0,0-1 0 0 0,0 1 0 0 0,0 0 1 0 0,0-1-1 0 0,0 1 0 0 0,1 0 0 0 0,-1-1 0 0 0,1 1 0 0 0,-1 0 1 0 0,1-1-1 0 0,0 1 0 0 0,0-1 0 0 0,-1 1 0 0 0,3 1 0 0 0,-2-9 511 0 0,-1 5-432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15880 0 0,'3'-2'161'0'0,"-1"6"579"0"0,-1 18 1247 0 0,-9 29 944 0 0,8-43-2855 0 0,2 13-4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 11048 0 0,'1'-1'391'0'0,"8"-6"7313"0"0,-9 8-7637 0 0,1 1 0 0 0,-1-1 0 0 0,0 0 0 0 0,0 0-1 0 0,0 1 1 0 0,0-1 0 0 0,-1 0 0 0 0,1 0 0 0 0,0 0-1 0 0,0 1 1 0 0,-1-1 0 0 0,1 0 0 0 0,-1 0 0 0 0,1 0 0 0 0,-1 0-1 0 0,1 0 1 0 0,-3 2 0 0 0,1 4 210 0 0,-18 35 1311 0 0,19-40-1531 0 0,0-1 1 0 0,1 1-1 0 0,0 0 0 0 0,-1-1 0 0 0,1 1 0 0 0,0-1 0 0 0,-1 1 0 0 0,1 0 0 0 0,0-1 1 0 0,0 1-1 0 0,1 0 0 0 0,-1 2 0 0 0,0 9 380 0 0,-3-9 90 0 0,3-2-183 0 0,6-6 219 0 0,1-1-482 0 0,0-2 1 0 0,-1 1 0 0 0,1-1-1 0 0,-1 0 1 0 0,5-8-1 0 0,-10 15-74 0 0,2-5 4 0 0,6-7 76 0 0,1 1-1 0 0,21-20 0 0 0,-28 28-45 0 0,1 1-1 0 0,0-1 1 0 0,-1 1-1 0 0,1 0 1 0 0,0 0-1 0 0,0 0 1 0 0,1 1-1 0 0,-1 0 0 0 0,0-1 1 0 0,0 1-1 0 0,1 1 1 0 0,-1-1-1 0 0,7 1 1 0 0,-10 1-29 0 0,0 0 0 0 0,0 0-1 0 0,0 1 1 0 0,0-1 0 0 0,0 1 0 0 0,-1-1 0 0 0,1 1-1 0 0,0-1 1 0 0,-1 1 0 0 0,1-1 0 0 0,-1 1 0 0 0,1 0 0 0 0,-1-1-1 0 0,0 3 1 0 0,1 0 22 0 0,3 13 15 0 0,-2 0 0 0 0,0 1 0 0 0,0-1 0 0 0,-2 1 0 0 0,-2 21 0 0 0,1 13 449 0 0,1-48-468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8240 0 0,'0'0'7334'0'0,"12"9"-5229"0"0,-6-4-1965 0 0,0 1 0 0 0,0-1 0 0 0,0 0 0 0 0,1-1-1 0 0,0 1 1 0 0,0-1 0 0 0,9 4 0 0 0,62 24 549 0 0,-14-8 55 0 0,103 26 0 0 0,-72-25 29 0 0,166 70 0 0 0,-57-17-152 0 0,126 21-253 0 0,-294-90-359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9744 0 0,'3'2'502'0'0,"8"0"1634"0"0,22-1 3832 0 0,-32-1-5751 0 0,17 5 35 0 0,-17-4-236 0 0,0 0-1 0 0,0 0 1 0 0,1-1 0 0 0,-1 1 0 0 0,1 0 0 0 0,-1-1-1 0 0,0 1 1 0 0,1-1 0 0 0,-1 0 0 0 0,1 0-1 0 0,-1 1 1 0 0,1-1 0 0 0,-1 0 0 0 0,2 0-1 0 0,69 3 584 0 0,127-10 1 0 0,-16-1 249 0 0,-149 10-576 0 0,1 1 0 0 0,44 11 0 0 0,44 4 314 0 0,-89-15-504 0 0,1-2 0 0 0,-1-2 0 0 0,54-7 0 0 0,-45 0-69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11656 0 0,'0'0'592'0'0,"-2"18"2089"0"0,0-16-2548 0 0,0-1-35 0 0,1 0 1 0 0,-1 0-1 0 0,0 1 1 0 0,0-1-1 0 0,0 1 0 0 0,1 0 1 0 0,-1-1-1 0 0,1 1 1 0 0,-1 0-1 0 0,1 0 1 0 0,0 0-1 0 0,0 0 0 0 0,0 0 1 0 0,0 0-1 0 0,0 0 1 0 0,0 0-1 0 0,0 0 1 0 0,1 0-1 0 0,-1 1 0 0 0,1-1 1 0 0,0 0-1 0 0,-1 0 1 0 0,1 1-1 0 0,0-1 1 0 0,0 0-1 0 0,1 4 0 0 0,-3 8 319 0 0,0 0-1 0 0,-1 0 0 0 0,0 0 0 0 0,-10 23 0 0 0,-1 5 79 0 0,12-29-277 0 0,-1 0-1 0 0,2 0 0 0 0,0 0 0 0 0,0 0 0 0 0,1 0 0 0 0,1 0 0 0 0,4 24 1 0 0,-4 18 1292 0 0,25-74-1284 0 0,3-1-149 0 0,-16 10-37 0 0,0 1-1 0 0,1 1 1 0 0,23-11 0 0 0,-29 15-28 0 0,-1 0 1 0 0,0 0-1 0 0,0 0 1 0 0,13-12-1 0 0,9-5 24 0 0,-8 9-19 0 0,-14 9-14 0 0,30 0 17 0 0,-13-2-12 0 0,15-6 52 0 0,-23 9 8 0 0,-16 2-20 0 0,0-1-45 0 0,0 0 0 0 0,-1 0 0 0 0,1 0 0 0 0,0 0 0 0 0,-1 0 0 0 0,1 1-1 0 0,0-1 1 0 0,-1 0 0 0 0,1 0 0 0 0,-1 0 0 0 0,0 0 0 0 0,1 1 0 0 0,-1-1 0 0 0,0 0 0 0 0,1 1-1 0 0,-1-1 1 0 0,0 0 0 0 0,0 1 0 0 0,1-1 0 0 0,-1 1 0 0 0,0-1 0 0 0,0 1 0 0 0,0 0-1 0 0,0-1 1 0 0,0 1 0 0 0,0 0 0 0 0,0-1 0 0 0,-1 1 0 0 0,-19-10 9 0 0,11 2-8 0 0,1 1 2 0 0,0 1 0 0 0,-1 0 1 0 0,0 0-1 0 0,0 1 0 0 0,0 0 0 0 0,-16-5 0 0 0,-4-1 3 0 0,4 5-1 0 0,2-2 0 0 0,0-1-1 0 0,-1-1-4 0 0,-3-1 2 0 0,0-3-2 0 0,4 0 3 0 0,4 1 4 0 0,7 4 3 0 0,8 2-4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8840 0 0,'0'0'600'0'0,"-16"3"2750"0"0,15 1-3255 0 0,0 1 0 0 0,-1-1 0 0 0,1 1 0 0 0,-1-1-1 0 0,0 0 1 0 0,-4 8 0 0 0,2-4 51 0 0,-25 69 1022 0 0,23-57-910 0 0,-1-2-1 0 0,0 1 1 0 0,-2-1-1 0 0,-20 33 1 0 0,26-46-127 0 0,1-1 0 0 0,-1 1 0 0 0,1 0 0 0 0,0 0 1 0 0,0-1-1 0 0,0 2 0 0 0,1-1 0 0 0,0 0 1 0 0,0 0-1 0 0,0 0 0 0 0,0 1 0 0 0,1-1 1 0 0,0 7-1 0 0,0-11-120 0 0,0 0 0 0 0,0-1 0 0 0,0 1 0 0 0,0 0 0 0 0,0 0 0 0 0,1-1 0 0 0,-1 1 0 0 0,0 0 0 0 0,0-1 0 0 0,1 1 0 0 0,-1 0 0 0 0,0-1 0 0 0,1 1 0 0 0,-1 0 0 0 0,0-1 0 0 0,1 1 0 0 0,-1-1 0 0 0,1 1 0 0 0,-1-1 0 0 0,1 1-1 0 0,-1-1 1 0 0,1 1 0 0 0,-1-1 0 0 0,1 1 0 0 0,0-1 0 0 0,-1 0 0 0 0,1 1 0 0 0,0-1 0 0 0,-1 0 0 0 0,1 0 0 0 0,0 1 0 0 0,-1-1 0 0 0,1 0 0 0 0,0 0 0 0 0,0 0 0 0 0,-1 0 0 0 0,1 0 0 0 0,0 0 0 0 0,-1 0 0 0 0,1 0 0 0 0,0 0 0 0 0,0 0 0 0 0,-1-1 0 0 0,1 1 0 0 0,1-1 0 0 0,39-8 24 0 0,-24 4-23 0 0,-1 4-8 0 0,-2 0 1 0 0,1 1-4 0 0,-1 0-1 0 0,1 2 0 0 0,4 6 0 0 0,3-5 2 0 0,3-2 3 0 0,0 5-4 0 0,12 8 43 0 0,-35-14-35 0 0,1 1 1 0 0,-1 0 0 0 0,0 0 0 0 0,1-1-1 0 0,-1 1 1 0 0,1-1 0 0 0,-1 0 0 0 0,1 0-1 0 0,-1 0 1 0 0,5 0 0 0 0,-2 0-9 0 0,-4-1 6 0 0,0-5-9 0 0,-17-19-3 0 0,11 11 5 0 0,-5 0 0 0 0,-73-108 360 0 0,66 93-237 0 0,15 24-86 0 0,-1 1 0 0 0,1-1 0 0 0,-1 1 0 0 0,0 0 0 0 0,0 0 0 0 0,0 0 0 0 0,-1 0 0 0 0,1 0 0 0 0,-1 1 0 0 0,0-1 0 0 0,-8-4 0 0 0,-42-16 459 0 0,40 19-127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11352 0 0,'1'-1'850'0'0,"2"-4"564"0"0,9-10 1953 0 0,30-4-2126 0 0,0 2-1 0 0,81-21 0 0 0,-14 5-231 0 0,-97 30-880 0 0,0-1 0 0 0,0 2 0 0 0,0 0 0 0 0,0 0 0 0 0,1 1 0 0 0,-1 1 0 0 0,0 0 0 0 0,1 1 1 0 0,-1 0-1 0 0,21 5 0 0 0,-24-4-46 0 0,0 0 1 0 0,1 1-1 0 0,-2 1 1 0 0,1-1-1 0 0,0 2 0 0 0,-1-1 1 0 0,1 1-1 0 0,-1 0 1 0 0,-1 1-1 0 0,1 0 1 0 0,-1 0-1 0 0,0 1 1 0 0,0-1-1 0 0,7 11 1 0 0,-8-8-6 0 0,3 2 47 0 0,-1 1 0 0 0,0 0 0 0 0,0 0 0 0 0,-1 1 0 0 0,-1 0 0 0 0,7 20 0 0 0,-9-18-6 0 0,0 1 0 0 0,-1-1 0 0 0,0 1 0 0 0,-2-1 0 0 0,1 21 0 0 0,-3-27-65 0 0,1-1 0 0 0,-2 0 1 0 0,1 1-1 0 0,-1-1 1 0 0,0 0-1 0 0,-1 0 0 0 0,0 0 1 0 0,0-1-1 0 0,-1 1 1 0 0,0-1-1 0 0,-8 12 1 0 0,-11 12 80 0 0,-2-2 1 0 0,-1-1 0 0 0,-1-1 0 0 0,-2-2-1 0 0,-38 28 1 0 0,60-48-109 0 0,-11 9 75 0 0,0-1 0 0 0,0-1 0 0 0,-23 11 0 0 0,34-20-72 0 0,0 0 1 0 0,0-1-1 0 0,0 0 1 0 0,0 0 0 0 0,-1 0-1 0 0,1-1 1 0 0,-1 0-1 0 0,1 0 1 0 0,-1-1-1 0 0,1 0 1 0 0,-1-1 0 0 0,1 1-1 0 0,-10-3 1 0 0,-4-3 7 0 0,0-1-1 0 0,1-1 1 0 0,0 0 0 0 0,0-2-1 0 0,1 0 1 0 0,1-1 0 0 0,-1-1 0 0 0,2-1-1 0 0,-29-27 1 0 0,29 23-30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 6328 0 0,'4'-1'253'0'0,"-2"0"906"0"0,-10-3 1958 0 0,-8 0 507 0 0,7 4-2624 0 0,2 2-872 0 0,0-1-1 0 0,0 2 1 0 0,0-1 0 0 0,1 1 0 0 0,-1 0 0 0 0,1 0-1 0 0,0 1 1 0 0,0 0 0 0 0,0 0 0 0 0,-7 7-1 0 0,9-8-14 0 0,-1 0 29 0 0,1 0 0 0 0,-1 1 0 0 0,1 0 0 0 0,0 0 0 0 0,0 0 0 0 0,0 0 0 0 0,1 0 0 0 0,0 1 0 0 0,0 0 0 0 0,0 0 0 0 0,-2 5 0 0 0,4-10-114 0 0,1 1 0 0 0,0-1 0 0 0,0 1 0 0 0,0 0-1 0 0,0-1 1 0 0,0 1 0 0 0,0-1 0 0 0,0 1-1 0 0,0 0 1 0 0,0-1 0 0 0,0 1 0 0 0,0-1-1 0 0,0 1 1 0 0,0 0 0 0 0,0-1 0 0 0,0 1 0 0 0,1-1-1 0 0,-1 1 1 0 0,0-1 0 0 0,0 1 0 0 0,1 0-1 0 0,-1-1 1 0 0,0 1 0 0 0,1-1 0 0 0,-1 0-1 0 0,1 1 1 0 0,-1-1 0 0 0,0 1 0 0 0,1-1 0 0 0,-1 0-1 0 0,1 1 1 0 0,-1-1 0 0 0,1 0 0 0 0,0 1-1 0 0,-1-1 1 0 0,1 0 0 0 0,-1 0 0 0 0,1 1-1 0 0,-1-1 1 0 0,1 0 0 0 0,0 0 0 0 0,-1 0 0 0 0,2 0-1 0 0,24-1 467 0 0,-24 1-514 0 0,16-2 177 0 0,1-1 0 0 0,0-1-1 0 0,0 0 1 0 0,-1-1-1 0 0,0-1 1 0 0,0-1-1 0 0,-1 0 1 0 0,27-16 0 0 0,-39 7 567 0 0,-5 16-717 0 0,0 0 0 0 0,0 0 0 0 0,0 0 0 0 0,0-1 0 0 0,1 1 0 0 0,-1 0 0 0 0,0 0 0 0 0,0 0 0 0 0,0 0 0 0 0,0-1 0 0 0,0 1 0 0 0,0 0 0 0 0,0 0 0 0 0,0 0 0 0 0,0 0 0 0 0,0-1 0 0 0,0 1 0 0 0,0 0 0 0 0,0 0 0 0 0,0 0 0 0 0,0-1 0 0 0,0 1 0 0 0,0 0 0 0 0,0 0 0 0 0,0 0 0 0 0,0-1 0 0 0,0 1 1 0 0,0 0-1 0 0,0 0 0 0 0,0 0 0 0 0,-1 0 0 0 0,1-1 0 0 0,0 1 0 0 0,0 0 0 0 0,0 0 0 0 0,0 0 0 0 0,0 0 0 0 0,0 0 0 0 0,-1 0 0 0 0,1-1 0 0 0,0 1 0 0 0,0 0 0 0 0,0 0 0 0 0,0 0 0 0 0,-1 0 0 0 0,1 0 0 0 0,0 0 0 0 0,0 0 0 0 0,0 0 0 0 0,-1 0 0 0 0,1 0 0 0 0,0 0 0 0 0,0 0 0 0 0,0 0 0 0 0,-1 0 0 0 0,1 0 0 0 0,0 0 0 0 0,0 0 0 0 0,0 0 0 0 0,0 0 0 0 0,-1 0 0 0 0,1 0 0 0 0,0 0 0 0 0,0 0 0 0 0,0 0 0 0 0,-1 1 0 0 0,-1-1 10 0 0,-1 1 0 0 0,0 0-1 0 0,1-1 1 0 0,-1 0 0 0 0,0 0 0 0 0,1 1-1 0 0,-1-2 1 0 0,0 1 0 0 0,-4-1-1 0 0,-6 1 52 0 0,10 0-53 0 0,0 0 0 0 0,0 1 0 0 0,0 0 0 0 0,0-1 1 0 0,0 1-1 0 0,0 1 0 0 0,1-1 0 0 0,-1 0 0 0 0,0 1 0 0 0,1-1 0 0 0,-1 1 0 0 0,1 0 1 0 0,-1 0-1 0 0,1 0 0 0 0,0 0 0 0 0,0 0 0 0 0,0 0 0 0 0,0 1 0 0 0,0-1 1 0 0,0 1-1 0 0,0-1 0 0 0,1 1 0 0 0,0 0 0 0 0,-1-1 0 0 0,0 5 0 0 0,3-5-11 0 0,0-1 1 0 0,0 1-1 0 0,0-1 0 0 0,0 1 0 0 0,1-1 0 0 0,-1 0 1 0 0,0 0-1 0 0,1 0 0 0 0,-1 0 0 0 0,1 0 0 0 0,-1 0 1 0 0,1 0-1 0 0,0 0 0 0 0,2 0 0 0 0,-4 0-3 0 0,20 6 10 0 0,0-1 0 0 0,0-1-1 0 0,0 0 1 0 0,0-2 0 0 0,23 2-1 0 0,-31-5-10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16479 0 0,'0'3'0'0'0,"-5"18"1588"0"0,-3 4 146 0 0,0 11-1215 0 0,-2-1 0 0 0,-2-1 1 0 0,-25 55-1 0 0,-66 99 384 0 0,92-173-845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12456 0 0,'-1'5'90'0'0,"-5"0"315"0"0,-3-1 187 0 0,-6 1 320 0 0,5-3-477 0 0,3 1-156 0 0,0 0 0 0 0,0 1 0 0 0,0 0 0 0 0,0 0-1 0 0,0 1 1 0 0,1-1 0 0 0,0 1 0 0 0,0 1 0 0 0,-6 6 0 0 0,0 2 115 0 0,0 0 1 0 0,-17 30 0 0 0,28-44-375 0 0,1 1 0 0 0,0-1-1 0 0,0 1 1 0 0,0-1 0 0 0,0 1-1 0 0,-1-1 1 0 0,1 0-1 0 0,0 1 1 0 0,0-1 0 0 0,0 1-1 0 0,0-1 1 0 0,0 1-1 0 0,0-1 1 0 0,0 1 0 0 0,0-1-1 0 0,1 1 1 0 0,-1-1 0 0 0,0 0-1 0 0,0 1 1 0 0,0-1-1 0 0,0 1 1 0 0,0-1 0 0 0,1 1-1 0 0,-1-1 1 0 0,0 0-1 0 0,1 1 1 0 0,-1-1 0 0 0,0 0-1 0 0,0 1 1 0 0,1-1 0 0 0,-1 0-1 0 0,0 1 1 0 0,1-1-1 0 0,-1 0 1 0 0,1 0 0 0 0,-1 1-1 0 0,0-1 1 0 0,1 0-1 0 0,-1 0 1 0 0,1 0 0 0 0,-1 1-1 0 0,1-1 1 0 0,23 4 224 0 0,-12-6-179 0 0,0 0 0 0 0,-1-1-1 0 0,1 0 1 0 0,-1 0 0 0 0,0-1 0 0 0,15-8-1 0 0,64-41 348 0 0,-31 17-33 0 0,-59 36-366 0 0,1 0 0 0 0,-1 0 0 0 0,1 0 0 0 0,-1-1 0 0 0,1 1 0 0 0,-1 0 0 0 0,1 0 0 0 0,-1-1 0 0 0,1 1 0 0 0,-1 0 0 0 0,1-1 0 0 0,-1 1 0 0 0,1 0 0 0 0,-1-1 0 0 0,0 1-1 0 0,1 0 1 0 0,-1-1 0 0 0,0 1 0 0 0,1-1 0 0 0,-1 1 0 0 0,0-1 0 0 0,1 1 0 0 0,-1-1 0 0 0,0 1 0 0 0,0-1 0 0 0,0 1 0 0 0,0-1 0 0 0,1 1 0 0 0,-1-1 0 0 0,0 1 0 0 0,0-1 0 0 0,0 0-1 0 0,0 1 1 0 0,0-1 0 0 0,0 1 0 0 0,0-1 0 0 0,-1 1 0 0 0,1-1 0 0 0,0 1 0 0 0,0-1 0 0 0,-1 0 0 0 0,1 0 1 0 0,-1 0 0 0 0,0 1 0 0 0,0-1 0 0 0,1 0 0 0 0,-1 1 0 0 0,0-1 0 0 0,0 1 0 0 0,0-1 1 0 0,0 1-1 0 0,0-1 0 0 0,0 1 0 0 0,0 0 0 0 0,0 0 0 0 0,0-1 0 0 0,0 1 0 0 0,-2 0 0 0 0,-3 0 9 0 0,0 0 0 0 0,-1 1 1 0 0,1 0-1 0 0,0 0 0 0 0,-1 0 0 0 0,1 1 0 0 0,0 0 0 0 0,0 0 1 0 0,-10 5-1 0 0,13-5-13 0 0,0 0 0 0 0,1 0 0 0 0,-1 0 0 0 0,0 0 0 0 0,1 0 0 0 0,-1 1 0 0 0,1-1 0 0 0,-1 1 0 0 0,1 0 1 0 0,0-1-1 0 0,0 1 0 0 0,1 0 0 0 0,-1 0 0 0 0,1 0 0 0 0,-1 1 0 0 0,1-1 0 0 0,0 0 0 0 0,0 1 0 0 0,-1 3 0 0 0,2-4-4 0 0,0-1 0 0 0,0 1 0 0 0,0-1-1 0 0,1 0 1 0 0,-1 1 0 0 0,0-1 0 0 0,1 1 0 0 0,-1-1-1 0 0,1 0 1 0 0,0 1 0 0 0,0-1 0 0 0,0 0-1 0 0,0 0 1 0 0,0 0 0 0 0,1 0 0 0 0,-1 0 0 0 0,1 0-1 0 0,-1 0 1 0 0,1 0 0 0 0,0 0 0 0 0,-1-1-1 0 0,1 1 1 0 0,0-1 0 0 0,0 1 0 0 0,0-1 0 0 0,0 0-1 0 0,1 0 1 0 0,-1 0 0 0 0,0 0 0 0 0,0 0-1 0 0,1 0 1 0 0,2 0 0 0 0,8 3 15 0 0,1-1 0 0 0,0 0 0 0 0,27 2 0 0 0,-7-7 12 0 0,-17 0-17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71 7736 0 0,'4'-5'74'0'0,"1"-2"264"0"0,-2 0 169 0 0,-1-3 325 0 0,-1 0-319 0 0,10-21 7433 0 0,-14 50-7073 0 0,-40 183 1525 0 0,32-148-1545 0 0,-4-2 0 0 0,-1 0 1 0 0,-27 57-1 0 0,34-89-409 0 0,0 0-1 0 0,-1 0 1 0 0,-22 31 0 0 0,31-50-411 0 0,1 0 1 0 0,-1 0 0 0 0,0-1-1 0 0,0 1 1 0 0,0 0 0 0 0,0 0-1 0 0,0-1 1 0 0,0 1 0 0 0,0 0-1 0 0,-1-1 1 0 0,1 1 0 0 0,0-1-1 0 0,0 0 1 0 0,-3 1 0 0 0,1-1-1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21775 0 0,'2'10'-35'0'0,"9"0"-13"0"0,-8-9 39 0 0,0 0 1 0 0,0 0-1 0 0,0 0 0 0 0,0 0 0 0 0,1-1 0 0 0,-1 1 1 0 0,6-1-1 0 0,6-1-26 0 0,0 0 0 0 0,20-4 0 0 0,-33 4 31 0 0,18-3-18 0 0,-3 1-9 0 0,0 0 1 0 0,24-1-1 0 0,-39 4 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10752 0 0,'4'4'72'0'0,"3"6"1902"0"0,-7-11-1927 0 0,0 1 0 0 0,0 0 0 0 0,0 0 0 0 0,0 0 0 0 0,0-1 1 0 0,0 1-1 0 0,0 0 0 0 0,0 0 0 0 0,0 0 0 0 0,0-1 0 0 0,0 1 0 0 0,0 0 1 0 0,0 0-1 0 0,0 0 0 0 0,0-1 0 0 0,0 1 0 0 0,0 0 0 0 0,0 0 0 0 0,0 0 0 0 0,0-1 1 0 0,0 1-1 0 0,0 0 0 0 0,1 0 0 0 0,-1 0 0 0 0,0-1 0 0 0,0 1 0 0 0,0 0 0 0 0,0 0 1 0 0,0 0-1 0 0,1 0 0 0 0,-1 0 0 0 0,0 0 0 0 0,0-1 0 0 0,0 1 0 0 0,0 0 1 0 0,1 0-1 0 0,-1 0 0 0 0,0 0 0 0 0,0 0 0 0 0,0 0 0 0 0,1 0 0 0 0,-1 0 0 0 0,0 0 1 0 0,0 0-1 0 0,0 0 0 0 0,1 0 0 0 0,-1 0 0 0 0,0 0 0 0 0,0 0 0 0 0,1 0 0 0 0,-1 0 1 0 0,0 0-1 0 0,0 0 0 0 0,0 0 0 0 0,1 0 0 0 0,-1 0 0 0 0,0 0 0 0 0,0 1 1 0 0,0-1-1 0 0,0 0 0 0 0,1 0 0 0 0,-1 0 0 0 0,0 0 0 0 0,3-7 1447 0 0,5-14-10 0 0,-10 14-695 0 0,-10 9 373 0 0,-43 16-432 0 0,22-6-572 0 0,-7 1 309 0 0,-50 26 1 0 0,85-36-285 0 0,0 1-1 0 0,1 0 1 0 0,-1 0 0 0 0,1 0-1 0 0,-8 9 1 0 0,12-12-157 0 0,-1 0 1 0 0,1 0-1 0 0,-1 0 1 0 0,1 1-1 0 0,-1-1 1 0 0,1 0-1 0 0,0 0 1 0 0,-1 0-1 0 0,1 0 1 0 0,0 0-1 0 0,0 0 1 0 0,0 0-1 0 0,0 1 1 0 0,0-1-1 0 0,0 0 1 0 0,0 0-1 0 0,1 0 0 0 0,-1 0 1 0 0,0 0-1 0 0,1 0 1 0 0,-1 1-1 0 0,1 0 1 0 0,1 1 21 0 0,-1 0 0 0 0,1 0 1 0 0,1 0-1 0 0,-1 0 0 0 0,0 0 0 0 0,1-1 1 0 0,2 4-1 0 0,0-1-9 0 0,1-1 0 0 0,-1 0 0 0 0,1 0 0 0 0,-1-1 0 0 0,1 1 0 0 0,0-1 0 0 0,11 3 0 0 0,8 0 10 0 0,0-1 1 0 0,1-2 0 0 0,36 1-1 0 0,-54-4-49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15072 0 0,'-4'0'73'0'0,"0"2"273"0"0,1 2 201 0 0,1 3 453 0 0,-2 5 206 0 0,-2-3-833 0 0,-37 49 592 0 0,15-17-204 0 0,20-30-287 0 0,8-10-401 0 0,0 0 0 0 0,-1-1 0 0 0,1 1 0 0 0,-1 0 1 0 0,1 0-1 0 0,-1 0 0 0 0,1 0 0 0 0,-1-1 0 0 0,1 1 0 0 0,-1 0 0 0 0,0-1 1 0 0,1 1-1 0 0,-1 0 0 0 0,0-1 0 0 0,0 1 0 0 0,1-1 0 0 0,-1 1 1 0 0,0-1-1 0 0,0 0 0 0 0,0 1 0 0 0,0-1 0 0 0,0 0 0 0 0,-1 1 1 0 0,4-8 448 0 0,23-21-64 0 0,-19 19-363 0 0,1 1 0 0 0,0 0 0 0 0,1 0 0 0 0,-1 0 0 0 0,2 1 0 0 0,-1 0-1 0 0,1 1 1 0 0,15-9 0 0 0,-21 14-133 0 0,21-7 496 0 0,-24 8-444 0 0,1 0-1 0 0,0 0 1 0 0,0 0-1 0 0,-1 0 1 0 0,1 1-1 0 0,0-1 1 0 0,-1 0 0 0 0,1 0-1 0 0,0 1 1 0 0,-1-1-1 0 0,1 1 1 0 0,0-1-1 0 0,-1 1 1 0 0,1-1-1 0 0,-1 1 1 0 0,1-1-1 0 0,0 1 1 0 0,-1-1-1 0 0,0 1 1 0 0,1-1-1 0 0,-1 1 1 0 0,1 0 0 0 0,-1-1-1 0 0,0 1 1 0 0,1 0-1 0 0,-1 0 1 0 0,0-1-1 0 0,0 1 1 0 0,0 0-1 0 0,1-1 1 0 0,-1 1-1 0 0,0 0 1 0 0,0 0-1 0 0,0 0 1 0 0,0-1-1 0 0,0 1 1 0 0,0 0-1 0 0,-1 0 1 0 0,1 0 0 0 0,-1 21 95 0 0,0-1 1 0 0,-2 1 0 0 0,-8 33-1 0 0,1-10 5 0 0,9-43-100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 10752 0 0,'0'-4'0'0'0,"0"5"36"0"0,0-1 0 0 0,0 0 1 0 0,0 0-1 0 0,-1 0 0 0 0,1 1 1 0 0,0-1-1 0 0,0 0 0 0 0,0 0 1 0 0,0 0-1 0 0,-1 0 1 0 0,1 1-1 0 0,0-1 0 0 0,0 0 1 0 0,0 0-1 0 0,-1 0 0 0 0,1 0 1 0 0,0 0-1 0 0,0 0 0 0 0,0 0 1 0 0,-1 1-1 0 0,1-1 0 0 0,0 0 1 0 0,0 0-1 0 0,-1 0 1 0 0,1 0-1 0 0,0 0 0 0 0,0 0 1 0 0,-1 0-1 0 0,1 0 0 0 0,0 0 1 0 0,0-1-1 0 0,-1 1 0 0 0,1 0 1 0 0,0 0-1 0 0,0 0 0 0 0,0 0 1 0 0,-1 0-1 0 0,1 0 0 0 0,0 0 1 0 0,0 0-1 0 0,0-1 1 0 0,-1 1-1 0 0,1 0 0 0 0,0 0 1 0 0,0 0-1 0 0,0 0 0 0 0,0-1 1 0 0,-1 1-1 0 0,1 0 0 0 0,0 0 1 0 0,0 0-1 0 0,0-1 0 0 0,0 1 1 0 0,0 0-1 0 0,0 0 0 0 0,0-1 1 0 0,0 1-1 0 0,0 0 1 0 0,0 0-1 0 0,0-1 0 0 0,0 1 1 0 0,0 0-1 0 0,0-1 0 0 0,-21 27 3548 0 0,14-16-2925 0 0,-13 16-122 0 0,2 0 0 0 0,1 2 1 0 0,1 0-1 0 0,-17 43 0 0 0,18-37 166 0 0,-1-1 1 0 0,-28 41-1 0 0,-9 18 509 0 0,48-79-996 0 0,0 1 1 0 0,1-1-1 0 0,0 0 1 0 0,1 1-1 0 0,1 0 1 0 0,0 0-1 0 0,0 26 1 0 0,2-39-181 0 0,0 0 1 0 0,0 0-1 0 0,0 0 1 0 0,0 0 0 0 0,0 0-1 0 0,0 0 1 0 0,1 0 0 0 0,-1 0-1 0 0,0 0 1 0 0,0 0-1 0 0,1 0 1 0 0,-1 0 0 0 0,1-1-1 0 0,-1 1 1 0 0,1 0-1 0 0,-1 0 1 0 0,1 0 0 0 0,-1 0-1 0 0,1-1 1 0 0,0 1 0 0 0,0 0-1 0 0,-1-1 1 0 0,1 1-1 0 0,0 0 1 0 0,1 0 0 0 0,0 0-7 0 0,0-1 0 0 0,0 1 0 0 0,0-1 0 0 0,0 1 0 0 0,0-1 0 0 0,0 0 0 0 0,1 0 0 0 0,-1 0 0 0 0,0 0 1 0 0,0-1-1 0 0,0 1 0 0 0,2-1 0 0 0,5-1 15 0 0,0-1-1 0 0,0 0 1 0 0,-1-1 0 0 0,12-6-1 0 0,88-64 327 0 0,-105 72-338 0 0,0 0 1 0 0,-1 0-1 0 0,1 0 0 0 0,0 0 1 0 0,-1-1-1 0 0,1 1 0 0 0,-1-1 1 0 0,1 0-1 0 0,-1 1 0 0 0,0-1 1 0 0,0 0-1 0 0,-1 0 0 0 0,1 0 1 0 0,-1-1-1 0 0,1 1 0 0 0,0-5 0 0 0,-3 7-25 0 0,-1-1 0 0 0,1 1-1 0 0,-1 0 1 0 0,0 0-1 0 0,0 0 1 0 0,0 0-1 0 0,0 0 1 0 0,1 0-1 0 0,-1 1 1 0 0,0-1 0 0 0,0 1-1 0 0,0-1 1 0 0,-1 1-1 0 0,-2 0 1 0 0,-18-2 8 0 0,10 1-8 0 0,0 0 0 0 0,-1 1 0 0 0,1 0 1 0 0,0 1-1 0 0,-22 4 0 0 0,30-4 3 0 0,1 1 1 0 0,-1 0-1 0 0,1 0 0 0 0,0 0 0 0 0,0 0 0 0 0,0 1 1 0 0,0 0-1 0 0,0 0 0 0 0,-6 6 0 0 0,10-7-3 0 0,0 2 0 0 0,0-2 0 0 0,3-2-1 0 0,4 0-6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14968 0 0,'-6'3'46'0'0,"-2"-1"173"0"0,1-1 128 0 0,-4-1 284 0 0,-14 0 284 0 0,-34 14 756 0 0,55-13-1574 0 0,-23 8 293 0 0,5 1-1 0 0,12-5-220 0 0,0 0 0 0 0,0 0 0 0 0,1 1 0 0 0,-1 0 0 0 0,-15 14 0 0 0,22-17-113 0 0,-5 4 55 0 0,0 1 0 0 0,1 0-1 0 0,0 1 1 0 0,1-1 0 0 0,-8 13-1 0 0,13-18-79 0 0,1-1-1 0 0,-1 0 1 0 0,1 0-1 0 0,0 0 0 0 0,-1 1 1 0 0,1-1-1 0 0,0 0 1 0 0,0 0-1 0 0,1 0 1 0 0,-1 1-1 0 0,0-1 0 0 0,1 0 1 0 0,-1 0-1 0 0,1 0 1 0 0,0 0-1 0 0,0 1 0 0 0,0-1 1 0 0,0-1-1 0 0,0 1 1 0 0,0 0-1 0 0,0 0 1 0 0,1 0-1 0 0,-1 0 0 0 0,1-1 1 0 0,-1 1-1 0 0,3 1 1 0 0,0-3-6 0 0,-1 0-1 0 0,1 0 1 0 0,0 0 0 0 0,0-1 0 0 0,-1 1 0 0 0,1-1 0 0 0,0 0 0 0 0,-1 0 0 0 0,6-2-1 0 0,-5 2-16 0 0,11-3 44 0 0,0-1 0 0 0,0-1 0 0 0,0 0 1 0 0,-1 0-1 0 0,0-2 0 0 0,0 0 0 0 0,-1 0 0 0 0,0-1 1 0 0,0-1-1 0 0,-1 0 0 0 0,18-20 0 0 0,-28 28-24 0 0,15-13 92 0 0,-17 15-114 0 0,0-1 0 0 0,1 1 0 0 0,-1 0-1 0 0,0-1 1 0 0,0 1 0 0 0,1 0 0 0 0,-1-1 0 0 0,0 1-1 0 0,0 0 1 0 0,0-1 0 0 0,1 1 0 0 0,-1 0 0 0 0,0-1-1 0 0,0 1 1 0 0,0-1 0 0 0,0 1 0 0 0,0 0 0 0 0,0-1-1 0 0,0 1 1 0 0,0-1 0 0 0,0 1 0 0 0,0-1 0 0 0,0 1-1 0 0,0 0 1 0 0,0-1 0 0 0,0 1 0 0 0,0-1 0 0 0,0 1-1 0 0,0 0 1 0 0,-1-1 0 0 0,1 1 0 0 0,0 0-1 0 0,0-1 1 0 0,0 1 0 0 0,-1-1 0 0 0,1 1 0 0 0,0 0-1 0 0,-1 0 1 0 0,1-1 0 0 0,0 1 0 0 0,-1 0 0 0 0,1 0-1 0 0,0-1 1 0 0,-1 1 0 0 0,1 0 0 0 0,0 0 0 0 0,-1 0-1 0 0,0-1 1 0 0,0 1 1 0 0,-1 0-1 0 0,0-1 1 0 0,1 1-1 0 0,-1 0 1 0 0,0 0-1 0 0,0 0 1 0 0,1 0-1 0 0,-1 1 1 0 0,0-1-1 0 0,1 0 1 0 0,-1 1-1 0 0,0-1 1 0 0,1 1-1 0 0,-1-1 1 0 0,1 1-1 0 0,-1 0 0 0 0,1 0 1 0 0,-1 0-1 0 0,1 0 1 0 0,-1 0-1 0 0,1 0 1 0 0,-1 1-1 0 0,-34 33 46 0 0,25-22-22 0 0,11-13-29 0 0,-1 1 0 0 0,1-1-1 0 0,0 1 1 0 0,0-1 0 0 0,0 0 0 0 0,-1 1 0 0 0,1-1 0 0 0,0 1 0 0 0,0-1-1 0 0,0 1 1 0 0,0-1 0 0 0,0 1 0 0 0,0-1 0 0 0,0 1 0 0 0,0-1 0 0 0,0 1-1 0 0,0-1 1 0 0,0 0 0 0 0,0 1 0 0 0,0-1 0 0 0,0 1 0 0 0,1-1 0 0 0,-1 1-1 0 0,0-1 1 0 0,0 1 0 0 0,0-1 0 0 0,1 0 0 0 0,-1 1 0 0 0,0-1-1 0 0,1 1 1 0 0,-1-1 0 0 0,0 0 0 0 0,1 1 0 0 0,-1-1 0 0 0,0 0 0 0 0,1 0-1 0 0,-1 1 1 0 0,1-1 0 0 0,15 11 17 0 0,-16-11-21 0 0,12 4 5 0 0,0 0-1 0 0,0-1 1 0 0,0-1-1 0 0,0 0 1 0 0,0 0-1 0 0,0-1 1 0 0,1-1 0 0 0,-1 0-1 0 0,0 0 1 0 0,16-4-1 0 0,-2-2-1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21 15680 0 0,'-3'2'30'0'0,"-1"-1"117"0"0,1 0 92 0 0,-1-2 224 0 0,-2 1 280 0 0,0 3-404 0 0,-50 53 3125 0 0,125-76-1591 0 0,-42 7-1675 0 0,-14 5-64 0 0,1 1 1 0 0,0 1-1 0 0,1 0 0 0 0,0 0 0 0 0,0 2 1 0 0,0 0-1 0 0,0 0 0 0 0,18-1 1 0 0,-32 6-118 0 0,0-1 1 0 0,-1 0-1 0 0,1 1 1 0 0,-1-1-1 0 0,1 1 1 0 0,0-1 0 0 0,-1 1-1 0 0,1-1 1 0 0,-1 1-1 0 0,0 0 1 0 0,1-1-1 0 0,-1 1 1 0 0,1 0-1 0 0,-1-1 1 0 0,0 1 0 0 0,1 0-1 0 0,-1-1 1 0 0,0 1-1 0 0,0 0 1 0 0,0 0-1 0 0,0-1 1 0 0,1 1 0 0 0,-1 0-1 0 0,0 0 1 0 0,0-1-1 0 0,0 1 1 0 0,-1 0-1 0 0,1 0 1 0 0,0-1-1 0 0,0 1 1 0 0,0 0 0 0 0,0 0-1 0 0,-1-1 1 0 0,1 2-1 0 0,-8 26 205 0 0,-2-10-6 0 0,1 1 0 0 0,-12 36 0 0 0,16-54-177 0 0,3-1-28 0 0,4 0 4 0 0,-1 0-6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10344 0 0,'0'0'3350'0'0,"-2"6"-1867"0"0,-36 64 562 0 0,25-45-1613 0 0,0 0 0 0 0,-29 38 0 0 0,-32 37 870 0 0,-14 18 69 0 0,56-80-241 0 0,-51 81-1 0 0,82-116-1021 0 0,-1-1 0 0 0,0 0 0 0 0,-1 0 0 0 0,1 0 0 0 0,0 0 1 0 0,-1 0-1 0 0,1 0 0 0 0,-1-1 0 0 0,1 1 0 0 0,-1-1 0 0 0,1 0 0 0 0,-7 2 0 0 0,17-30 352 0 0,-4 16-433 0 0,1 1 0 0 0,0 0-1 0 0,0 0 1 0 0,1 0 0 0 0,1 0-1 0 0,0 1 1 0 0,0 0 0 0 0,1 1-1 0 0,0 0 1 0 0,0 0 0 0 0,1 0-1 0 0,0 1 1 0 0,0 1 0 0 0,0-1-1 0 0,1 2 1 0 0,18-9 0 0 0,39-5 297 0 0,-67 19-318 0 0,0 0 0 0 0,0 0 1 0 0,0 0-1 0 0,0 0 1 0 0,0 1-1 0 0,1-1 1 0 0,-1 0-1 0 0,0 0 1 0 0,0 0-1 0 0,0 0 0 0 0,0 0 1 0 0,0 0-1 0 0,0 0 1 0 0,0 1-1 0 0,0-1 1 0 0,0 0-1 0 0,0 0 1 0 0,0 0-1 0 0,0 0 0 0 0,0 0 1 0 0,0 0-1 0 0,1 0 1 0 0,-1 0-1 0 0,0 0 1 0 0,0 0-1 0 0,0 0 1 0 0,0 1-1 0 0,0-1 0 0 0,0 0 1 0 0,0 0-1 0 0,0 0 1 0 0,1 0-1 0 0,-1 0 1 0 0,0 0-1 0 0,0 0 0 0 0,0 0 1 0 0,0 0-1 0 0,0 0 1 0 0,0 0-1 0 0,0 0 1 0 0,1 0-1 0 0,-1 0 1 0 0,0 0-1 0 0,0 0 0 0 0,0 0 1 0 0,0 0-1 0 0,0 0 1 0 0,0-1-1 0 0,0 1 1 0 0,1 0-1 0 0,-1 0 1 0 0,0 0-1 0 0,0 0 0 0 0,0 0 1 0 0,0 0-1 0 0,-12 15 105 0 0,-27 25-122 0 0,31-32 72 0 0,6-7-57 0 0,0 1 0 0 0,0 0 0 0 0,1-1 0 0 0,-1 1 1 0 0,0 0-1 0 0,1 0 0 0 0,0 0 0 0 0,0 0 0 0 0,-1 0 0 0 0,1 1 0 0 0,0-1 0 0 0,1 0 1 0 0,-1 0-1 0 0,0 1 0 0 0,1-1 0 0 0,-1 1 0 0 0,1-1 0 0 0,0 5 0 0 0,0-5-1 0 0,1 0-1 0 0,-1 0 1 0 0,1 0-1 0 0,0 0 0 0 0,0 0 1 0 0,0 0-1 0 0,0 0 0 0 0,0 0 1 0 0,0 0-1 0 0,0 0 1 0 0,1-1-1 0 0,-1 1 0 0 0,1 0 1 0 0,-1-1-1 0 0,1 0 0 0 0,3 3 1 0 0,2 0 0 0 0,0 1 1 0 0,0-1 0 0 0,1-1-1 0 0,0 0 1 0 0,0 0 0 0 0,0 0-1 0 0,0-1 1 0 0,13 2 0 0 0,72-1-3 0 0,-81-3-1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11760 0 0,'-1'3'158'0'0,"-5"3"552"0"0,-3 1 342 0 0,-7 6 605 0 0,2-2-633 0 0,-9 7-731 0 0,-15 15 479 0 0,37-32-653 0 0,-1 1-1 0 0,0 0 0 0 0,1 1 0 0 0,-1-1 1 0 0,1 0-1 0 0,0 0 0 0 0,-1 1 0 0 0,1-1 0 0 0,0 1 1 0 0,1-1-1 0 0,-1 1 0 0 0,0-1 0 0 0,1 1 1 0 0,-1-1-1 0 0,1 4 0 0 0,-3 3 633 0 0,1-1-89 0 0,18-8-235 0 0,76-18 21 0 0,-80 16-431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8032 0 0,'0'0'784'0'0,"28"0"3494"0"0,-15-2-3930 0 0,0 0 0 0 0,-1-2 0 0 0,1 1 0 0 0,-1-2 0 0 0,0 1 0 0 0,0-2 1 0 0,16-9-1 0 0,-10 5-34 0 0,53-28 812 0 0,-13 11-750 0 0,-31 13-147 0 0,29-21-1 0 0,-53 33-222 0 0,6-4 64 0 0,11-8 128 0 0,0 0-1 0 0,0 1 0 0 0,2 1 0 0 0,-1 1 0 0 0,2 1 1 0 0,24-8-1 0 0,-35 15-16 0 0,0 0 1 0 0,1 1 0 0 0,22-2-1 0 0,-28 4-134 0 0,1 0 0 0 0,0-1-1 0 0,-1 0 1 0 0,1-1 0 0 0,-1 0-1 0 0,1 0 1 0 0,-1 0 0 0 0,0-1-1 0 0,0 0 1 0 0,13-8 0 0 0,-1-3 60 0 0,25-15 226 0 0,-25 12-81 0 0,-3 2-18 0 0,-2 7-128 0 0,0 0 0 0 0,-1-2-1 0 0,16-13 1 0 0,10-7-17 0 0,-37 28-80 0 0,0 1 0 0 0,1-1 0 0 0,-1 0 0 0 0,0 0 0 0 0,0 0 0 0 0,0-1 0 0 0,-1 1 0 0 0,4-4 0 0 0,2-4 52 0 0,1-7 87 0 0,-6 13-132 0 0,0 1-1 0 0,1 0 1 0 0,-1-1 0 0 0,1 1 0 0 0,-1 0 0 0 0,1 0 0 0 0,0 0 0 0 0,0 1 0 0 0,0-1 0 0 0,1 1 0 0 0,-1-1 0 0 0,1 1 0 0 0,-1 0-1 0 0,1 0 1 0 0,6-2 0 0 0,-4-1 3 0 0,-4 0-7 0 0,17-4 21 0 0,-15 9-25 0 0,-2 0 2 0 0,1-1 2 0 0,2-1-8 0 0,0 1 1 0 0,-3 0-2 0 0,3-2 2 0 0,0-1-2 0 0,1-1 2 0 0,0 0-4 0 0,-2 0-1 0 0,1 1 0 0 0,0 1 0 0 0,-1 2 0 0 0,-3 0 0 0 0,1-1 0 0 0,3 1 0 0 0,-3 0 0 0 0,1 1 0 0 0,1 0 0 0 0,-1 0-1 0 0,-3 0-6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2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11656 0 0,'-1'0'637'0'0,"0"0"-327"0"0,-2 1 74 0 0,-5 5 719 0 0,10 1-932 0 0,1 0 0 0 0,0 0 0 0 0,0 0 0 0 0,1 0-1 0 0,0-1 1 0 0,0 1 0 0 0,9 10 0 0 0,56 79 1521 0 0,-47-70-623 0 0,35 35 0 0 0,-56-59-1022 0 0,1-1 0 0 0,-1 1 0 0 0,0-1 0 0 0,0 1 0 0 0,0-1 0 0 0,0 1 0 0 0,0 0 0 0 0,0-1 0 0 0,0 1-1 0 0,1 3 1 0 0,-2-4-35 0 0,0 0 1 0 0,0-1-1 0 0,1 1 0 0 0,-1 0 0 0 0,0 0 0 0 0,1-1 0 0 0,-1 1 0 0 0,1 0 0 0 0,-1 0 0 0 0,1-1 1 0 0,-1 1-1 0 0,1-1 0 0 0,-1 1 0 0 0,1 0 0 0 0,0-1 0 0 0,-1 1 0 0 0,1-1 0 0 0,0 1 1 0 0,0-1-1 0 0,-1 0 0 0 0,1 1 0 0 0,0-1 0 0 0,1 0 0 0 0,18 17 557 0 0,-19-17-345 0 0,-1 0-197 0 0,1 0-1 0 0,0 0 1 0 0,0 0-1 0 0,0 0 1 0 0,0 0-1 0 0,0 0 1 0 0,0 0-1 0 0,0 0 1 0 0,0 0-1 0 0,-1 0 1 0 0,1 1-1 0 0,0-1 1 0 0,0 0-1 0 0,0 1 1 0 0,0-1-1 0 0,-1 0 1 0 0,1 1-1 0 0,0-1 1 0 0,0 1-1 0 0,-1-1 1 0 0,2 2-1 0 0,-2-1 2 0 0,0 0-1 0 0,1-1 1 0 0,-1 1-1 0 0,0 0 1 0 0,1 0-1 0 0,-1 0 1 0 0,0-1-1 0 0,1 1 1 0 0,-1 0-1 0 0,1 0 1 0 0,-1-1-1 0 0,1 1 1 0 0,-1 0 0 0 0,1-1-1 0 0,0 1 1 0 0,-1-1-1 0 0,1 1 1 0 0,0-1-1 0 0,0 1 1 0 0,-1-1-1 0 0,1 1 1 0 0,0-1-1 0 0,0 0 1 0 0,-1 1 0 0 0,1-1-1 0 0,0 0 1 0 0,0 0-1 0 0,2 1 1 0 0,-3-1 126 0 0,0-1-146 0 0,2-3 0 0 0,2-2 0 0 0,2 1 0 0 0,-2-7 0 0 0,1-6 2 0 0,-1-1 3 0 0,2 0-4 0 0,-1 0-1 0 0,2 0 0 0 0,2 1 0 0 0,1-2 0 0 0,-2 2 0 0 0,-2 3 2 0 0,-1 0 3 0 0,0 1-4 0 0,-1 0-1 0 0,12-30 200 0 0,-16 44-137 0 0,0-1-62 0 0,0-1-1 0 0,0 2 0 0 0,0-1 0 0 0,0-1 0 0 0,0 2 0 0 0,0-1 2 0 0,-3-1-4 0 0,0-1 0 0 0,0 1 0 0 0,0 0 0 0 0,0 0 0 0 0,0 0 0 0 0,-1 0 0 0 0,1 1 0 0 0,-5-2 0 0 0,-4-1 2 0 0,-11-1 2 0 0,-8-4 3 0 0,-7 1-4 0 0,-3 4-1 0 0,-82-9 58 0 0,69 9 57 0 0,44 5-86 0 0,6-1-23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50 6016 0 0,'0'0'5229'0'0,"6"-35"1331"0"0,-7 34-6506 0 0,0 0 1 0 0,0 0-1 0 0,0 0 0 0 0,0 1 1 0 0,0-1-1 0 0,0 0 1 0 0,0 0-1 0 0,0 1 1 0 0,-1-1-1 0 0,1 1 0 0 0,0-1 1 0 0,0 1-1 0 0,-1 0 1 0 0,1-1-1 0 0,0 1 0 0 0,-3 0 1 0 0,-1-2 174 0 0,-3 1-97 0 0,1 0 0 0 0,0 1 1 0 0,0-1-1 0 0,-1 1 0 0 0,1 1 0 0 0,0-1 0 0 0,0 1 0 0 0,0 1 0 0 0,-1-1 0 0 0,1 1 0 0 0,1 0 0 0 0,-1 1 0 0 0,0 0 0 0 0,-8 4 0 0 0,-2 0 170 0 0,15-5-244 0 0,0-1 0 0 0,0 1 0 0 0,0 0 0 0 0,1-1 0 0 0,-1 1 0 0 0,0 0 0 0 0,1 0 0 0 0,-1 0 1 0 0,1 1-1 0 0,0-1 0 0 0,0 0 0 0 0,0 0 0 0 0,0 1 0 0 0,0-1 0 0 0,0 1 0 0 0,0-1 0 0 0,0 6 0 0 0,-3 5 262 0 0,3-9-255 0 0,0 0-1 0 0,0 0 0 0 0,0-1 0 0 0,0 1 0 0 0,0 0 1 0 0,1 0-1 0 0,0 0 0 0 0,0 0 0 0 0,0 0 1 0 0,0-1-1 0 0,1 1 0 0 0,0 0 0 0 0,-1 0 1 0 0,1 0-1 0 0,1-1 0 0 0,-1 1 0 0 0,0 0 0 0 0,1-1 1 0 0,0 1-1 0 0,0-1 0 0 0,0 0 0 0 0,0 0 1 0 0,0 0-1 0 0,1 0 0 0 0,-1 0 0 0 0,1 0 0 0 0,0 0 1 0 0,5 3-1 0 0,-1-2-11 0 0,0 1-1 0 0,0 0 1 0 0,-1 0-1 0 0,1 1 1 0 0,-1 0-1 0 0,-1 0 1 0 0,1 1 0 0 0,5 7-1 0 0,19 34 658 0 0,-30-46-695 0 0,1 0 0 0 0,-1 0 0 0 0,1 0 0 0 0,-1-1 0 0 0,0 1 0 0 0,1 0 0 0 0,-1 0 0 0 0,0 0 0 0 0,0 0 1 0 0,0 0-1 0 0,-1 0 0 0 0,1 2 0 0 0,-1 9 42 0 0,-9 47 202 0 0,10-58-253 0 0,-1-1 0 0 0,1 1 0 0 0,-1-1 0 0 0,1 1 0 0 0,0-1 1 0 0,0 1-1 0 0,-1 0 0 0 0,1-1 0 0 0,0 1 0 0 0,0-1 0 0 0,1 1 1 0 0,-1 0-1 0 0,1 1 0 0 0,-2 19 62 0 0,-7 0 4 0 0,-1 0-1 0 0,0-1 0 0 0,-13 21 1 0 0,19-39-58 0 0,1 1 0 0 0,-1-1 0 0 0,0-1 0 0 0,0 1 0 0 0,0 0 0 0 0,0-1 0 0 0,0 1 0 0 0,-1-1 1 0 0,1 0-1 0 0,-4 2 0 0 0,2-2 27 0 0,-25 5 256 0 0,28-6-286 0 0,0-1 1 0 0,0 1 0 0 0,0-1-1 0 0,-1 0 1 0 0,1 1-1 0 0,0-1 1 0 0,0 0 0 0 0,0 0-1 0 0,0 0 1 0 0,0-1-1 0 0,0 1 1 0 0,0 0 0 0 0,-3-2-1 0 0,-33-8 122 0 0,22 5-79 0 0,6 3-17 0 0,0 0 0 0 0,1-1 0 0 0,-1 0 1 0 0,1-1-1 0 0,0 1 0 0 0,0-2 0 0 0,0 1 0 0 0,1-2 0 0 0,-1 1 0 0 0,-12-11 0 0 0,10 6-17 0 0,1 1-16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16072 0 0,'-1'0'390'0'0,"-1"4"-32"0"0,-4 7 567 0 0,2-5-556 0 0,0 0-1 0 0,0 1 1 0 0,0-1 0 0 0,1 1 0 0 0,0 0 0 0 0,0 0 0 0 0,-1 9-1 0 0,2-6-265 0 0,0 1 0 0 0,0-1 0 0 0,1 1 0 0 0,1 0 0 0 0,1 18 0 0 0,0-24-48 0 0,0 0-1 0 0,0 0 0 0 0,1 0 0 0 0,-1 0 0 0 0,1-1 0 0 0,0 1 0 0 0,1-1 1 0 0,-1 1-1 0 0,1-1 0 0 0,0 0 0 0 0,0 0 0 0 0,0 0 0 0 0,5 5 0 0 0,-6-8-26 0 0,0 0 0 0 0,0-1 1 0 0,0 1-1 0 0,0 0 0 0 0,0 0 0 0 0,0-1 0 0 0,0 0 0 0 0,0 1 0 0 0,0-1 0 0 0,0 0 0 0 0,0 0 0 0 0,0 0 0 0 0,0 0 0 0 0,0 0 1 0 0,0 0-1 0 0,0-1 0 0 0,0 1 0 0 0,0-1 0 0 0,0 0 0 0 0,0 1 0 0 0,3-2 0 0 0,-1 0 26 0 0,-1 2-39 0 0,-1-1-1 0 0,1 1 1 0 0,-1-1-1 0 0,0 0 0 0 0,1 0 1 0 0,-1 0-1 0 0,0 0 1 0 0,0 0-1 0 0,0 0 0 0 0,0 0 1 0 0,2-2-1 0 0,16-12 141 0 0,-6 5-37 0 0,0-1 0 0 0,0 0-1 0 0,14-16 1 0 0,-24 21-37 0 0,0 0 0 0 0,0 0 0 0 0,0 0 1 0 0,-1-1-1 0 0,4-10 0 0 0,3-3 105 0 0,-10 18-173 0 0,1 1-1 0 0,-1-1 0 0 0,1 1 1 0 0,-1-1-1 0 0,0 1 0 0 0,0 0 1 0 0,0-1-1 0 0,0 1 1 0 0,0-1-1 0 0,0 1 0 0 0,0-1 1 0 0,-1-2-1 0 0,0-8 91 0 0,1 12-99 0 0,0-1-1 0 0,0 0 1 0 0,0 1-1 0 0,0-1 1 0 0,0 1-1 0 0,-1-1 1 0 0,1 1-1 0 0,0-1 1 0 0,0 0-1 0 0,-1 1 1 0 0,1-1-1 0 0,0 1 1 0 0,-1 0-1 0 0,1-1 1 0 0,-1 1-1 0 0,1-1 1 0 0,0 1-1 0 0,-1-1 1 0 0,1 1-1 0 0,-1 0 1 0 0,1-1-1 0 0,-1 1 1 0 0,1 0-1 0 0,-1 0 1 0 0,0-1-1 0 0,1 1 1 0 0,-1 0-1 0 0,1 0 1 0 0,-1 0-1 0 0,1 0 1 0 0,-1 0-1 0 0,0 0 1 0 0,1 0 0 0 0,-1 0-1 0 0,1 0 1 0 0,-1 0-1 0 0,0 0 1 0 0,1 0-1 0 0,-1 0 1 0 0,1 0-1 0 0,-1 1 1 0 0,1-1-1 0 0,-2 0 1 0 0,1 1-1 0 0,-1-1 0 0 0,0 1 1 0 0,0-1-1 0 0,1 1 1 0 0,-1 0-1 0 0,1 0 1 0 0,-1 0-1 0 0,1-1 0 0 0,-1 2 1 0 0,1-1-1 0 0,0 0 1 0 0,-1 0-1 0 0,1 0 1 0 0,0 0-1 0 0,0 1 0 0 0,0-1 1 0 0,-2 3-1 0 0,1 1 3 0 0,-3 5 8 0 0,1 0 0 0 0,0 0 0 0 0,-5 20-1 0 0,9-28-9 0 0,-1 1-1 0 0,1 0 0 0 0,-1-1 0 0 0,1 1 0 0 0,0 0 0 0 0,0 0 0 0 0,0-1 0 0 0,1 1 0 0 0,-1 0 0 0 0,0-1 0 0 0,1 1 0 0 0,0 0 0 0 0,0-1 0 0 0,0 1 0 0 0,0-1 0 0 0,0 1 0 0 0,0-1 0 0 0,1 1 0 0 0,-1-1 0 0 0,1 0 0 0 0,-1 0 0 0 0,4 3 0 0 0,1 1 10 0 0,0-1 1 0 0,1 0-1 0 0,0 0 0 0 0,0-1 1 0 0,0 1-1 0 0,14 5 0 0 0,-19-10-5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28 22047 0 0,'0'2'0'0'0,"1"0"-2"0"0,0 1-1 0 0,-2 0-2 0 0,-6-1 0 0 0,-1-2 4 0 0,3 2 1 0 0,-1 7 0 0 0,-2 2 0 0 0,3-2 0 0 0,-1 1 0 0 0,3-5 3 0 0,1-1-1 0 0,-1 1 1 0 0,1 0-1 0 0,0 0 1 0 0,0 0-1 0 0,1 0 0 0 0,-1 0 1 0 0,1 1-1 0 0,0-1 1 0 0,1 0-1 0 0,-1 0 1 0 0,1 6-1 0 0,0-3 1 0 0,-9 56 122 0 0,-12 56 539 0 0,17-101-543 0 0,2-7 95 0 0,0 0-1 0 0,-2 1 1 0 0,1-1-1 0 0,-7 14 1 0 0,10-26-195 0 0,0 1 0 0 0,0-1 1 0 0,0 0-1 0 0,0 1 0 0 0,0-1 0 0 0,0 1 1 0 0,-1-1-1 0 0,1 1 0 0 0,0-1 0 0 0,0 0 0 0 0,0 1 1 0 0,-1-1-1 0 0,1 0 0 0 0,0 1 0 0 0,0-1 1 0 0,-1 0-1 0 0,1 1 0 0 0,0-1 0 0 0,0 0 1 0 0,-1 1-1 0 0,1-1 0 0 0,-1 0 0 0 0,1 0 1 0 0,0 0-1 0 0,-1 1 0 0 0,1-1 0 0 0,0 0 0 0 0,-1 0 1 0 0,1 0-1 0 0,-1 0 0 0 0,1 0 0 0 0,-1 0 1 0 0,1 0-1 0 0,0 1 0 0 0,-1-1 0 0 0,1 0 1 0 0,-1-1-1 0 0,1 1 0 0 0,-1 0 0 0 0,1 0 1 0 0,0 0-1 0 0,-1 0 0 0 0,1 0 0 0 0,-1 0 0 0 0,1 0 1 0 0,0-1-1 0 0,-1 1 0 0 0,1 0 0 0 0,0 0 1 0 0,-1-1-1 0 0,1 1 0 0 0,0 0 0 0 0,-1 0 1 0 0,1-1-1 0 0,0 1 0 0 0,-1 0 0 0 0,1-1 0 0 0,0 1 1 0 0,0 0-1 0 0,0-1 0 0 0,-1 1 0 0 0,1-1 1 0 0,0 1-1 0 0,0 0 0 0 0,0-1 0 0 0,0 1 1 0 0,0-1-1 0 0,-1 1 0 0 0,1-1 0 0 0,-2-5 40 0 0,1 1 0 0 0,-1 0 0 0 0,1-1 0 0 0,-1 1 0 0 0,1-9 0 0 0,0-2-29 0 0,1 0-1 0 0,0 0 1 0 0,2 0 0 0 0,0 0-1 0 0,0 0 1 0 0,2 1 0 0 0,0-1-1 0 0,1 1 1 0 0,0 0 0 0 0,1 0-1 0 0,1 0 1 0 0,9-15 0 0 0,-7 15-3 0 0,0 1 1 0 0,1 0-1 0 0,0 0 1 0 0,1 1-1 0 0,1 1 0 0 0,0 0 1 0 0,1 0-1 0 0,0 1 1 0 0,0 1-1 0 0,1 0 0 0 0,1 1 1 0 0,-1 1-1 0 0,2 0 1 0 0,18-7-1 0 0,-29 14-21 0 0,-4 0-6 0 0,0 1 0 0 0,0 0 0 0 0,1 0-1 0 0,-1 0 1 0 0,0 0 0 0 0,0 0 0 0 0,0 0-1 0 0,0 0 1 0 0,0 0 0 0 0,0 1 0 0 0,0-1 0 0 0,0 0-1 0 0,0 1 1 0 0,0-1 0 0 0,0 1 0 0 0,0-1-1 0 0,0 1 1 0 0,0-1 0 0 0,0 1 0 0 0,0 0 0 0 0,0-1-1 0 0,0 1 1 0 0,0 1 0 0 0,4 9 17 0 0,-1 0-1 0 0,-1 0 1 0 0,0 0 0 0 0,0 0 0 0 0,-1 1 0 0 0,-1-1-1 0 0,0 0 1 0 0,0 1 0 0 0,-2 16 0 0 0,0-27-12 0 0,1 1 0 0 0,-1-1 1 0 0,0 1-1 0 0,0-1 0 0 0,0 1 0 0 0,0-1 1 0 0,0 0-1 0 0,0 1 0 0 0,0-1 1 0 0,0 0-1 0 0,0 0 0 0 0,-1 0 0 0 0,-1 2 1 0 0,-10 9 61 0 0,10-8-49 0 0,0 0 0 0 0,-1 0 1 0 0,0 0-1 0 0,0 0 1 0 0,0-1-1 0 0,0 0 1 0 0,0 1-1 0 0,-1-2 1 0 0,1 1-1 0 0,-1 0 0 0 0,0-1 1 0 0,0 0-1 0 0,0 0 1 0 0,0-1-1 0 0,0 1 1 0 0,0-1-1 0 0,0 0 0 0 0,-1 0 1 0 0,1-1-1 0 0,-9 0 1 0 0,10-1-5 0 0,1-1 0 0 0,0 0 0 0 0,-1 0 0 0 0,1-1 0 0 0,0 1 0 0 0,0-1 0 0 0,0 1 0 0 0,0-1 0 0 0,1 0 0 0 0,-5-6 0 0 0,-9-9 2 0 0,8 11-11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93 20895 0 0,'-4'-4'-36'0'0,"2"-5"-128"0"0,3-1-81 0 0,2-6-151 0 0,-1 5 165 0 0,-1 4 178 0 0,1 7 121 0 0,1-1 0 0 0,-1 1-1 0 0,0 0 1 0 0,0-1 0 0 0,0 0-1 0 0,0 0 1 0 0,1 1 0 0 0,-1-1 0 0 0,3-2-1 0 0,-5 3 1 0 0,1-1 1 0 0,0 1-1 0 0,-1 0 0 0 0,1-1 0 0 0,-1 1 0 0 0,1-1 0 0 0,-1 1 0 0 0,1-1 0 0 0,-1 1 0 0 0,1-1 1 0 0,-1 1-1 0 0,1-1 0 0 0,-1 1 0 0 0,0-1 0 0 0,1 0 0 0 0,-1 1 0 0 0,0-1 0 0 0,1 0 0 0 0,-1 1 1 0 0,0-1-1 0 0,0 0 0 0 0,0 1 0 0 0,0-1 0 0 0,0 0 0 0 0,0 1 0 0 0,0-2 0 0 0,0 1-32 0 0,0 1-1 0 0,-1-1 1 0 0,0 0-1 0 0,1 1 0 0 0,-1-1 1 0 0,1 0-1 0 0,-1 1 1 0 0,0-1-1 0 0,1 1 1 0 0,-1 0-1 0 0,0-1 1 0 0,0 1-1 0 0,1-1 0 0 0,-1 1 1 0 0,0 0-1 0 0,0 0 1 0 0,0-1-1 0 0,-1 1 1 0 0,-3-1 12 0 0,0 0 0 0 0,0 1 0 0 0,0-1 0 0 0,-1 1-1 0 0,1 1 1 0 0,0-1 0 0 0,0 1 0 0 0,-7 1 0 0 0,-71 26 626 0 0,78-24-608 0 0,1 0 1 0 0,-1 1 0 0 0,1 0 0 0 0,0 0 0 0 0,0 1-1 0 0,1-1 1 0 0,-1 1 0 0 0,1 0 0 0 0,0-1-1 0 0,-2 9 1 0 0,5-11-46 0 0,-1-1-1 0 0,1 1 0 0 0,0-1 1 0 0,-1 1-1 0 0,1-1 0 0 0,1 1 1 0 0,-1-1-1 0 0,0 1 0 0 0,1-1 1 0 0,-1 0-1 0 0,1 1 0 0 0,-1-1 1 0 0,1 1-1 0 0,0-1 0 0 0,0 0 1 0 0,0 0-1 0 0,1 1 0 0 0,-1-1 1 0 0,0 0-1 0 0,1 0 0 0 0,0 0 1 0 0,-1-1-1 0 0,1 1 0 0 0,0 0 1 0 0,0-1-1 0 0,0 1 0 0 0,0-1 1 0 0,0 1-1 0 0,3 1 0 0 0,5 1 31 0 0,-1 0-1 0 0,1-1 0 0 0,-1 1 0 0 0,1-2 0 0 0,0 0 0 0 0,11 2 1 0 0,-15-4-26 0 0,0 0 1 0 0,1 0 0 0 0,-1-1 0 0 0,11-1-1 0 0,17-2 45 0 0,-31 5-64 0 0,3 0-4 0 0,17-8 42 0 0,-9 1-40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 16983 0 0,'4'16'188'0'0,"0"0"637"0"0,-3-7 351 0 0,0 0 502 0 0,-2 0-1103 0 0,0-7-474 0 0,0 0 0 0 0,0 0 1 0 0,0 0-1 0 0,0 0 0 0 0,-1 0 1 0 0,1 0-1 0 0,0-1 0 0 0,-1 1 1 0 0,0 0-1 0 0,1-1 0 0 0,-1 1 1 0 0,-2 0-1 0 0,-4 5 180 0 0,-25 17 658 0 0,33-24-926 0 0,0 0 0 0 0,0 0-1 0 0,-1 1 1 0 0,1-1 0 0 0,0 0 0 0 0,-1 0 0 0 0,1 0-1 0 0,0 0 1 0 0,-1 0 0 0 0,1 0 0 0 0,0 0 0 0 0,-1 0-1 0 0,1 0 1 0 0,0 0 0 0 0,-1 0 0 0 0,1 0 0 0 0,0-1 0 0 0,0 1-1 0 0,-1 0 1 0 0,1 0 0 0 0,0 0 0 0 0,-1 0 0 0 0,1 0-1 0 0,0-1 1 0 0,0 1 0 0 0,-1 0 0 0 0,1 0 0 0 0,0-1-1 0 0,0 1 1 0 0,-1 0 0 0 0,1 0 0 0 0,0-1 0 0 0,0 1-1 0 0,0 0 1 0 0,0 0 0 0 0,0-1 0 0 0,-1 1 0 0 0,1 0 0 0 0,0-1-1 0 0,0 1 1 0 0,0 0 0 0 0,0-1 0 0 0,0 1 0 0 0,0 0-1 0 0,0 0 1 0 0,0-1 0 0 0,0 1 0 0 0,0 0 0 0 0,0-1-1 0 0,0 0 1 0 0,-2-17 316 0 0,1 17-323 0 0,1-2 10 0 0,0-1-1 0 0,0 1 1 0 0,1 0 0 0 0,-1-1 0 0 0,0 1-1 0 0,1 0 1 0 0,0-1 0 0 0,0 1 0 0 0,0 0-1 0 0,0 0 1 0 0,1 0 0 0 0,-1 0 0 0 0,1 0-1 0 0,0 0 1 0 0,-1 0 0 0 0,1 1 0 0 0,1-1-1 0 0,-1 0 1 0 0,0 1 0 0 0,1 0-1 0 0,-1 0 1 0 0,1-1 0 0 0,0 1 0 0 0,-1 1-1 0 0,1-1 1 0 0,0 0 0 0 0,0 1 0 0 0,0 0-1 0 0,0-1 1 0 0,7 0 0 0 0,7-4 45 0 0,12-4 13 0 0,-1 1 0 0 0,2 1 0 0 0,46-6 0 0 0,-8 13 41 0 0,-65 1-106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2208 0 0,'0'0'8894'0'0,"-1"21"-7044"0"0,-4-5-1217 0 0,4-12-483 0 0,0-1 1 0 0,0 0-1 0 0,0 1 1 0 0,0-1-1 0 0,1 1 1 0 0,-1-1-1 0 0,1 5 1 0 0,0-7-91 0 0,0 0 1 0 0,-1 0-1 0 0,1 0 1 0 0,0 0-1 0 0,0 0 1 0 0,-1 0-1 0 0,1 0 0 0 0,-1 0 1 0 0,1 0-1 0 0,-1 0 1 0 0,1 0-1 0 0,-1 0 1 0 0,0 0-1 0 0,0 1 1 0 0,-1-1 7 0 0,1 1 1 0 0,0-1 0 0 0,1 1 0 0 0,-1-1 0 0 0,0 0 0 0 0,0 1 0 0 0,1-1 0 0 0,-1 1 0 0 0,0 0-1 0 0,1-1 1 0 0,-1 3 0 0 0,-2 58 1009 0 0,4-33 107 0 0,-1-26-1065 0 0,1-1 1 0 0,0 1-1 0 0,0-1 1 0 0,0 0-1 0 0,0 1 0 0 0,0-1 1 0 0,1 0-1 0 0,-1 0 1 0 0,0 0-1 0 0,1 0 1 0 0,0 0-1 0 0,0 0 0 0 0,-1 0 1 0 0,3 1-1 0 0,-2-3-77 0 0,0 0-1 0 0,0 0 1 0 0,0 0-1 0 0,0 0 1 0 0,0 0-1 0 0,0-1 0 0 0,0 1 1 0 0,0-1-1 0 0,0 1 1 0 0,0-1-1 0 0,-1 1 1 0 0,1-1-1 0 0,0 0 1 0 0,0 0-1 0 0,-1 0 0 0 0,1 0 1 0 0,-1 0-1 0 0,1-1 1 0 0,-1 1-1 0 0,1 0 1 0 0,1-3-1 0 0,31-31 255 0 0,-32 32-274 0 0,5-6 34 0 0,0 0 1 0 0,-1 0 0 0 0,8-18-1 0 0,-5 10-7 0 0,-8 15-32 0 0,1 0 1 0 0,-1 0 0 0 0,0 0 0 0 0,1 0 0 0 0,-1 0 0 0 0,0-1 0 0 0,-1 1-1 0 0,1 0 1 0 0,0-1 0 0 0,-1 1 0 0 0,1 0 0 0 0,-1-1 0 0 0,0 1-1 0 0,1-1 1 0 0,-2-4 0 0 0,1 2 18 0 0,0 4 18 0 0,5-18 220 0 0,-3 19-268 0 0,-1 0 1 0 0,0 0 0 0 0,0-1 0 0 0,0 1-1 0 0,0 0 1 0 0,0 0 0 0 0,0-1 0 0 0,0 1-1 0 0,0-1 1 0 0,0 1 0 0 0,0-1-1 0 0,-1 1 1 0 0,1-1 0 0 0,2-1 0 0 0,-2 1 7 0 0,0 0 1 0 0,0 1-1 0 0,0-1 1 0 0,0 0 0 0 0,0 1-1 0 0,0-1 1 0 0,0 0-1 0 0,1 1 1 0 0,-1 0-1 0 0,0-1 1 0 0,0 1 0 0 0,0 0-1 0 0,1-1 1 0 0,-1 1-1 0 0,2 0 1 0 0,0 0 16 0 0,1 1 0 0 0,0-1 0 0 0,-1 1-1 0 0,1 0 1 0 0,-1 0 0 0 0,1 0 0 0 0,-1 0 0 0 0,4 2 0 0 0,-5-2-16 0 0,1-1 0 0 0,0 0-1 0 0,-1 0 1 0 0,1 0 0 0 0,-1 0 0 0 0,1-1 0 0 0,0 1 0 0 0,-1-1 0 0 0,4 0 0 0 0,16-3 123 0 0,7 4-51 0 0,-19 0-80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12864 0 0,'0'8'171'0'0,"0"-4"66"0"0,0 2 242 0 0,0 11 1155 0 0,0-12-1473 0 0,-7 2 523 0 0,7-7-638 0 0,-1 1-1 0 0,0-1 1 0 0,1 0 0 0 0,-1 1-1 0 0,1-1 1 0 0,-1 1 0 0 0,0-1-1 0 0,1 1 1 0 0,-1-1 0 0 0,1 1-1 0 0,0-1 1 0 0,-1 1 0 0 0,1 0 0 0 0,-1-1-1 0 0,1 1 1 0 0,0 0 0 0 0,-1-1-1 0 0,1 1 1 0 0,0 0 0 0 0,0-1-1 0 0,0 1 1 0 0,-1 1 0 0 0,-22 46 2318 0 0,13-22-1780 0 0,9-24-455 0 0,0 0 0 0 0,0 0 0 0 0,0 0 0 0 0,0 0 0 0 0,0 1 0 0 0,0-1 0 0 0,0 0 0 0 0,1 0 0 0 0,-1 0 0 0 0,1 1 0 0 0,0-1 0 0 0,0 0 0 0 0,0 1 0 0 0,0-1 0 0 0,0 0 0 0 0,1 4 0 0 0,4-8 175 0 0,-4 2-159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20823 0 0,'-6'0'0'0'0,"2"0"0"0"0,2-1-1 0 0,2 1-6 0 0,-17 22-105 0 0,16-20 96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2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14776 0 0,'0'4'33'0'0,"0"-1"15"0"0,0 1 50 0 0,-4 5 275 0 0,3-7-313 0 0,-19 19 981 0 0,17-19-932 0 0,1 0 0 0 0,-1 1-1 0 0,1-1 1 0 0,-1 1 0 0 0,1 0-1 0 0,0 0 1 0 0,0 0 0 0 0,0 0-1 0 0,1 0 1 0 0,-2 4 0 0 0,-20 45 496 0 0,9-16-18 0 0,-2-1 0 0 0,-1-1 0 0 0,-2 0 1 0 0,-40 54-1 0 0,-32 23 2222 0 0,84-104-2640 0 0,0 3 949 0 0,22-14-379 0 0,116-43-82 0 0,-130 47-642 0 0,0-1-1 0 0,0 1 1 0 0,0 0 0 0 0,0-1 0 0 0,0 1-1 0 0,0 0 1 0 0,1-1 0 0 0,-1 1 0 0 0,0 0-1 0 0,0 0 1 0 0,0 0 0 0 0,0 0 0 0 0,1 0-1 0 0,-1 1 1 0 0,0-1 0 0 0,0 0 0 0 0,2 1-1 0 0,-3-1-6 0 0,1 1-1 0 0,-1-1 1 0 0,1 1-1 0 0,-1-1 1 0 0,1 1-1 0 0,-1-1 1 0 0,1 1-1 0 0,-1-1 1 0 0,0 1-1 0 0,1-1 1 0 0,-1 1-1 0 0,0 0 1 0 0,1-1-1 0 0,-1 1 1 0 0,0 0-1 0 0,0-1 1 0 0,0 1-1 0 0,0-1 1 0 0,0 1-1 0 0,0 0 1 0 0,0-1-1 0 0,0 2 1 0 0,0 2 3 0 0,0-1 1 0 0,-1 1 0 0 0,0 0 0 0 0,0 0 0 0 0,0-1 0 0 0,0 1-1 0 0,-1-1 1 0 0,1 1 0 0 0,-4 4 0 0 0,4-5-1 0 0,-1 15 35 0 0,2-14-38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12360 0 0,'-2'7'309'0'0,"-5"5"1069"0"0,-5 3 629 0 0,-7 7 1031 0 0,3-5-1551 0 0,16-16-1433 0 0,-1-1 0 0 0,0 1 0 0 0,0 0-1 0 0,1 0 1 0 0,-1 0 0 0 0,1 0 0 0 0,-1 0-1 0 0,1 0 1 0 0,-1 0 0 0 0,1 0-1 0 0,-1 0 1 0 0,1 0 0 0 0,0 0 0 0 0,-1 0-1 0 0,1 0 1 0 0,0 0 0 0 0,0 0 0 0 0,0 0-1 0 0,0 0 1 0 0,0 0 0 0 0,0 1 0 0 0,0-1-1 0 0,1 0 1 0 0,-1 0 0 0 0,0 0 0 0 0,0 0-1 0 0,1 0 1 0 0,-1 0 0 0 0,1 0-1 0 0,-1 0 1 0 0,1 0 0 0 0,0 1 0 0 0,10 29 1171 0 0,-10-27-1072 0 0,1 0-1 0 0,1 0 1 0 0,-1 0-1 0 0,0 0 1 0 0,1 0-1 0 0,0 0 1 0 0,0-1 0 0 0,5 6-1 0 0,-7-9-135 0 0,-1 1 0 0 0,0 0 0 0 0,0-1 0 0 0,1 1-1 0 0,-1-1 1 0 0,0 1 0 0 0,0-1 0 0 0,0 1 0 0 0,0 0-1 0 0,0-1 1 0 0,0 1 0 0 0,0-1 0 0 0,0 1 0 0 0,0-1 0 0 0,0 1-1 0 0,0 0 1 0 0,0-1 0 0 0,-1 1 0 0 0,1-1 0 0 0,0 1 0 0 0,0-1-1 0 0,-1 1 1 0 0,1-1 0 0 0,0 1 0 0 0,-1-1 0 0 0,1 1-1 0 0,0-1 1 0 0,-1 1 0 0 0,1-1 0 0 0,-1 1 0 0 0,1-1 0 0 0,0 0-1 0 0,-1 1 1 0 0,1-1 0 0 0,-1 0 0 0 0,1 1 0 0 0,-2-1 0 0 0,-17 13 386 0 0,-1-13-67 0 0,15 1-287 0 0,1 0 0 0 0,-1-1 1 0 0,1 0-1 0 0,-1 0 1 0 0,1-1-1 0 0,-1 1 0 0 0,1-1 1 0 0,-1 0-1 0 0,-6-2 0 0 0,-1-2 10 0 0,8 5-62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5 116 14968 0 0,'2'8'113'0'0,"5"-2"411"0"0,14-7 913 0 0,27-21 985 0 0,-44 21-2381 0 0,16-10 321 0 0,-1-1 0 0 0,0-1 0 0 0,23-21 0 0 0,-41 34-321 0 0,0-1 0 0 0,0 0 0 0 0,0 0 0 0 0,0 0 0 0 0,0 0 0 0 0,0 0 0 0 0,0 0 1 0 0,0 0-1 0 0,0 0 0 0 0,-1-1 0 0 0,1 1 0 0 0,0 0 0 0 0,-1 0 0 0 0,1-1 0 0 0,-1 1 0 0 0,0 0 1 0 0,1 0-1 0 0,-1-1 0 0 0,0 1 0 0 0,0-3 0 0 0,0 3 1 0 0,-1 1-1 0 0,1-1 1 0 0,-1 0 0 0 0,1 1-1 0 0,-1-1 1 0 0,1 0-1 0 0,-1 1 1 0 0,0-1 0 0 0,1 1-1 0 0,-1-1 1 0 0,0 1 0 0 0,0 0-1 0 0,1-1 1 0 0,-1 1 0 0 0,0-1-1 0 0,0 1 1 0 0,0 0 0 0 0,1 0-1 0 0,-1 0 1 0 0,0 0-1 0 0,0-1 1 0 0,0 1 0 0 0,-1 0-1 0 0,-5 0 66 0 0,1 0 0 0 0,-1 1 0 0 0,1-1 0 0 0,0 1-1 0 0,-1 0 1 0 0,1 1 0 0 0,-11 3 0 0 0,-1 5 30 0 0,0 1 1 0 0,1 1-1 0 0,1 0 0 0 0,-22 20 1 0 0,37-31-117 0 0,0 0 1 0 0,-1 0-1 0 0,1 0 0 0 0,0 0 1 0 0,0 1-1 0 0,1-1 1 0 0,-1 0-1 0 0,0 0 1 0 0,0 1-1 0 0,1-1 1 0 0,-1 1-1 0 0,0-1 1 0 0,1 0-1 0 0,-1 1 1 0 0,1-1-1 0 0,0 1 1 0 0,0-1-1 0 0,-1 4 0 0 0,2-4-6 0 0,-1 0 0 0 0,0 0-1 0 0,1 0 1 0 0,-1 1-1 0 0,1-1 1 0 0,-1 0 0 0 0,1 0-1 0 0,-1 0 1 0 0,1 0-1 0 0,0 0 1 0 0,0 0 0 0 0,-1 0-1 0 0,1-1 1 0 0,0 1-1 0 0,0 0 1 0 0,0 0-1 0 0,0-1 1 0 0,2 2 0 0 0,1 0 5 0 0,0 0 1 0 0,0 0-1 0 0,1-1 0 0 0,-1 1 1 0 0,0-1-1 0 0,1 0 1 0 0,-1 0-1 0 0,1-1 1 0 0,-1 1-1 0 0,1-1 1 0 0,5-1-1 0 0,3 0-5 0 0,2 0 8 0 0,0 0 0 0 0,0-1 0 0 0,0-1 0 0 0,-1 0 0 0 0,1-1 0 0 0,25-11 0 0 0,-30 8-15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6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146 357 14464 0 0,'-3'-1'69'0'0,"-2"3"249"0"0,-1 2 169 0 0,-3 4 344 0 0,-1 0-25 0 0,3-4-620 0 0,1 0 0 0 0,0 1-1 0 0,-1 0 1 0 0,1 0-1 0 0,1 0 1 0 0,-1 1-1 0 0,-4 6 1 0 0,-2 2 8 0 0,-20 32-1 0 0,30-43-103 0 0,1 0 0 0 0,-1-1-1 0 0,0 1 1 0 0,1 0 0 0 0,0 0 0 0 0,-1 0-1 0 0,1 0 1 0 0,0 0 0 0 0,1 0-1 0 0,-1 1 1 0 0,0-1 0 0 0,1 0-1 0 0,0 0 1 0 0,0 6 0 0 0,0-8-56 0 0,1-1 1 0 0,0 1 0 0 0,-1 0 0 0 0,1-1-1 0 0,-1 1 1 0 0,1-1 0 0 0,0 1-1 0 0,0-1 1 0 0,-1 1 0 0 0,1-1 0 0 0,0 0-1 0 0,0 1 1 0 0,-1-1 0 0 0,1 0-1 0 0,0 0 1 0 0,0 1 0 0 0,0-1 0 0 0,0 0-1 0 0,-1 0 1 0 0,1 0 0 0 0,0 0 0 0 0,0 0-1 0 0,0 0 1 0 0,0 0 0 0 0,1-1-1 0 0,43-28 370 0 0,0-2 0 0 0,-2-2 0 0 0,41-41 0 0 0,-61 53-272 0 0,-1 0 0 0 0,-1-2 0 0 0,-1-1 0 0 0,29-44 0 0 0,-42 56-88 0 0,0-1 0 0 0,-1 1 1 0 0,0-1-1 0 0,-1 0 0 0 0,0 0 1 0 0,-1 0-1 0 0,-1-1 1 0 0,0 0-1 0 0,-1 1 0 0 0,0-1 1 0 0,-1 0-1 0 0,-2-24 0 0 0,-4 20 89 0 0,-6 15-33 0 0,7 4-82 0 0,0 1 0 0 0,1 0 0 0 0,-1-1 1 0 0,1 1-1 0 0,0 1 0 0 0,-6 3 1 0 0,-14 9 42 0 0,15-11-48 0 0,1 0 1 0 0,0 0 0 0 0,0 1-1 0 0,0 0 1 0 0,0 0 0 0 0,1 1-1 0 0,0-1 1 0 0,0 1 0 0 0,0 1-1 0 0,1-1 1 0 0,0 1 0 0 0,0 0-1 0 0,1 1 1 0 0,0-1 0 0 0,0 1-1 0 0,-4 14 1 0 0,-1 0 19 0 0,2 1 0 0 0,1-1 0 0 0,1 2 0 0 0,-4 43 0 0 0,9-60-27 0 0,1 1 0 0 0,-1 0 0 0 0,1-1 0 0 0,1 1 0 0 0,-1-1 0 0 0,1 1 0 0 0,1-1 0 0 0,-1 0 0 0 0,1 1 0 0 0,1-1 1 0 0,-1-1-1 0 0,1 1 0 0 0,0 0 0 0 0,1-1 0 0 0,-1 0 0 0 0,1 0 0 0 0,1 0 0 0 0,-1-1 0 0 0,1 0 0 0 0,0 0 0 0 0,0 0 0 0 0,0-1 0 0 0,8 5 0 0 0,1-2-6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32 109 488 0 0,'0'-1'7'0'0,"0"1"-3"0"0,0-1 0 0 0,0 1 0 0 0,0 0-1 0 0,0-1 1 0 0,0 1 0 0 0,0 0 0 0 0,0 0 0 0 0,-1-1 0 0 0,1 1 0 0 0,0 0 0 0 0,0-1 0 0 0,0 1 0 0 0,0 0 0 0 0,0 0 0 0 0,0-1 0 0 0,0 1 0 0 0,-1 0 0 0 0,1 0 0 0 0,0-1 0 0 0,0 1 0 0 0,0 0 0 0 0,-1 0 0 0 0,1-1 0 0 0,0 1 0 0 0,0 0-1 0 0,-1 0 1 0 0,1 0 0 0 0,0 0 0 0 0,0 0 0 0 0,-1-1 0 0 0,1 1 0 0 0,0 0 0 0 0,-1 0 0 0 0,1 0 0 0 0,0 0 0 0 0,0 0 0 0 0,-1 0 0 0 0,-1-2 191 0 0,7-4 84 0 0,2-21 1842 0 0,-5 23-1924 0 0,0 1 0 0 0,0-1 0 0 0,-1 0 0 0 0,0 1 0 0 0,1-1-1 0 0,-1 0 1 0 0,-1 0 0 0 0,1 0 0 0 0,0-8 2405 0 0,-1 12-2504 0 0,0 0 0 0 0,1 0-1 0 0,-1 0 1 0 0,0 0-1 0 0,0 0 1 0 0,1 0 0 0 0,-1 0-1 0 0,0-1 1 0 0,0 1-1 0 0,1 0 1 0 0,-1 0 0 0 0,0 0-1 0 0,0 0 1 0 0,1-1-1 0 0,-1 1 1 0 0,0 0 0 0 0,0 0-1 0 0,0-1 1 0 0,0 1-1 0 0,0 0 1 0 0,1 0 0 0 0,-1-1-1 0 0,0 1 1 0 0,0 0-1 0 0,0 0 1 0 0,0-1 0 0 0,0 1-1 0 0,0 0 1 0 0,0-1-1 0 0,0 1 1 0 0,0 0 0 0 0,0 0-1 0 0,0-1 1 0 0,0 1-1 0 0,0-1 1 0 0,0 1 24 0 0,0 0 0 0 0,0-1-1 0 0,0 1 1 0 0,0-1 0 0 0,0 1 0 0 0,0-1 0 0 0,0 1-1 0 0,0 0 1 0 0,0-1 0 0 0,0 1 0 0 0,1-1 0 0 0,-1 1-1 0 0,0 0 1 0 0,0-1 0 0 0,0 1 0 0 0,1-1 0 0 0,-1 1-1 0 0,0 0 1 0 0,0-1 0 0 0,1 1 0 0 0,-1 0 0 0 0,0 0-1 0 0,1-1 1 0 0,-1 1 0 0 0,0 0 0 0 0,1 0 0 0 0,-1-1-1 0 0,0 1 1 0 0,1 0 0 0 0,-1 0 0 0 0,1 0 0 0 0,-1 0-1 0 0,0-1 1 0 0,1 1 0 0 0,-1 0 0 0 0,1 0 0 0 0,-1 0-1 0 0,1 0 1 0 0,-2 13 3595 0 0,-6 19-3698 0 0,7-29 256 0 0,-47 254 2891 0 0,43-231-2408 0 0,2 1 1 0 0,0 51-1 0 0,3-51-282 0 0,-1-21-376 0 0,1-1 0 0 0,0 1 0 0 0,0-1 0 0 0,0 1 0 0 0,1-1 1 0 0,0 1-1 0 0,0-1 0 0 0,4 8 0 0 0,-4-10-36 0 0,-1 0 0 0 0,1 0-1 0 0,0 0 1 0 0,0-1 0 0 0,0 1 0 0 0,0 0 0 0 0,1-1 0 0 0,-1 1-1 0 0,1-1 1 0 0,-1 0 0 0 0,1 0 0 0 0,0 0 0 0 0,5 3-1 0 0,-5-5-46 0 0,0 0 0 0 0,0 0 0 0 0,-1 0-1 0 0,1-1 1 0 0,-1 1 0 0 0,1-1-1 0 0,0 1 1 0 0,-1-1 0 0 0,1 0-1 0 0,-1 0 1 0 0,1 0 0 0 0,-1-1-1 0 0,3-1 1 0 0,4-1 37 0 0,16-13 80 0 0,-17 12-125 0 0,-7 4-1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14872 0 0,'-31'6'652'0'0,"24"-3"-237"0"0,1 0 1 0 0,0 0-1 0 0,-1 1 1 0 0,1 0-1 0 0,-5 5 0 0 0,-5 4 1199 0 0,-25 30-1 0 0,26-19-291 0 0,15-24-1304 0 0,0 0-1 0 0,0 0 1 0 0,0 0 0 0 0,0 0-1 0 0,0 0 1 0 0,-1 1-1 0 0,1-1 1 0 0,0 0-1 0 0,0 0 1 0 0,0 0-1 0 0,0 0 1 0 0,0 0-1 0 0,0 0 1 0 0,0 0 0 0 0,0 0-1 0 0,0 0 1 0 0,0 1-1 0 0,0-1 1 0 0,0 0-1 0 0,0 0 1 0 0,0 0-1 0 0,0 0 1 0 0,0 0-1 0 0,0 0 1 0 0,0 0 0 0 0,0 0-1 0 0,0 1 1 0 0,0-1-1 0 0,0 0 1 0 0,0 0-1 0 0,0 0 1 0 0,0 0-1 0 0,0 0 1 0 0,0 0 0 0 0,0 0-1 0 0,0 0 1 0 0,0 1-1 0 0,0-1 1 0 0,1 0-1 0 0,-1 0 1 0 0,0 0-1 0 0,0 0 1 0 0,0 0-1 0 0,0 0 1 0 0,0 0 0 0 0,0 0-1 0 0,0 0 1 0 0,0 0-1 0 0,0 0 1 0 0,0 0-1 0 0,1 0 1 0 0,-1 0-1 0 0,0 0 1 0 0,0 0-1 0 0,0 0 1 0 0,0 0 0 0 0,0 0-1 0 0,0 0 1 0 0,1 0-1 0 0,12-10 475 0 0,56-67 361 0 0,-61 68-800 0 0,2-4 637 0 0,-8 14-378 0 0,-4 11-209 0 0,-21 33 10 0 0,23-43-107 0 0,-1-1 0 0 0,0 1 0 0 0,0 0 0 0 0,1-1 0 0 0,-1 1 0 0 0,0 0 0 0 0,1-1 1 0 0,0 1-1 0 0,-1 0 0 0 0,1-1 0 0 0,0 1 0 0 0,0 0 0 0 0,0 0 0 0 0,0-1 0 0 0,0 1 0 0 0,1 3 0 0 0,0 1 15 0 0,-1-5-17 0 0,2 4 23 0 0,16-7 6 0 0,-1-2-30 0 0,11-4 2 0 0,7-3-4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6328 0 0,'0'0'9281'0'0,"-1"0"-9127"0"0,-1 0 0 0 0,1 0-1 0 0,-1 0 1 0 0,1 0 0 0 0,0 0 0 0 0,-1 0 0 0 0,1 0 0 0 0,-1 1-1 0 0,1-1 1 0 0,-1 1 0 0 0,1-1 0 0 0,-2 2 0 0 0,-17 54 954 0 0,16-42-746 0 0,-1 0 0 0 0,-11 24 0 0 0,12-30-187 0 0,1 1 0 0 0,1 0 0 0 0,-1 0 0 0 0,1 0 0 0 0,-1 15 0 0 0,-2 9 197 0 0,-22 119 1316 0 0,25-141-1477 0 0,1 1 1 0 0,1 0-1 0 0,1 19 1 0 0,0-3 291 0 0,0-26-471 0 0,0 0 1 0 0,-1 0-1 0 0,1-1 1 0 0,0 1-1 0 0,0-1 0 0 0,1 1 1 0 0,-1-1-1 0 0,0 1 1 0 0,0-1-1 0 0,1 0 0 0 0,-1 0 1 0 0,1 1-1 0 0,-1-1 1 0 0,1 0-1 0 0,-1 0 0 0 0,1-1 1 0 0,0 1-1 0 0,0 0 1 0 0,-1 0-1 0 0,1-1 0 0 0,0 1 1 0 0,3 0-1 0 0,-2-2 18 0 0,0 1 0 0 0,1-1 0 0 0,-1 0 0 0 0,0 0 0 0 0,0 0 0 0 0,0-1 0 0 0,1 1 0 0 0,-2-1-1 0 0,1 0 1 0 0,0 0 0 0 0,0 1 0 0 0,0-2 0 0 0,2-2 0 0 0,30-32 625 0 0,-35 37-664 0 0,0 0 1 0 0,0-1 0 0 0,1 1 0 0 0,-1 0 0 0 0,0-1 0 0 0,0 1 0 0 0,0 0 0 0 0,0-1 0 0 0,1 1 0 0 0,-1 0 0 0 0,0-1 0 0 0,0 1 0 0 0,0-1 0 0 0,0 1 0 0 0,0 0-1 0 0,0-1 1 0 0,0 1 0 0 0,0-1 0 0 0,0 1 0 0 0,0 0 0 0 0,0-1 0 0 0,0 1 0 0 0,0-1 0 0 0,0 1 0 0 0,0 0 0 0 0,-1-1 0 0 0,1 1 0 0 0,0 0 0 0 0,0-1 0 0 0,0 1-1 0 0,-1 0 1 0 0,1-1 0 0 0,-13-9 107 0 0,12 10-111 0 0,0-1-1 0 0,0 1 1 0 0,0-1 0 0 0,0 1 0 0 0,0-1-1 0 0,0 0 1 0 0,0 1 0 0 0,0-1-1 0 0,0 0 1 0 0,0 0 0 0 0,1 0-1 0 0,-1 1 1 0 0,0-1 0 0 0,1 0 0 0 0,-1 0-1 0 0,1 0 1 0 0,-1 0 0 0 0,1 0-1 0 0,-1-2 1 0 0,1 3 6 0 0,-2-15 105 0 0,1 15-113 0 0,1-1 0 0 0,0 1 0 0 0,0 0-1 0 0,-1 0 1 0 0,1-1 0 0 0,0 1 0 0 0,0 0-1 0 0,-1 0 1 0 0,1-1 0 0 0,0 1 0 0 0,-1 0 0 0 0,1 0-1 0 0,0 0 1 0 0,-1 0 0 0 0,1-1 0 0 0,0 1-1 0 0,-1 0 1 0 0,1 0 0 0 0,0 0 0 0 0,-1 0 0 0 0,1 0-1 0 0,-1 0 1 0 0,1 0 0 0 0,0 0 0 0 0,-1 0-1 0 0,1 0 1 0 0,0 0 0 0 0,-1 0 0 0 0,1 0 0 0 0,-1 0-1 0 0,1 1 1 0 0,0-1 0 0 0,-1 0 0 0 0,1 0-1 0 0,0 0 1 0 0,-1 0 0 0 0,1 1 0 0 0,0-1-1 0 0,0 0 1 0 0,-1 0 0 0 0,1 1 0 0 0,0-1 0 0 0,0 0-1 0 0,-1 1 1 0 0,1-1 0 0 0,0 0 0 0 0,0 1-1 0 0,-1-1 1 0 0,-10 12 9 0 0,9-9-6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70 14672 0 0,'0'1'496'0'0,"2"2"-93"0"0,3 8 676 0 0,-3-9-884 0 0,0 0-1 0 0,0 0 1 0 0,0 0-1 0 0,0 0 1 0 0,0 0-1 0 0,0 0 1 0 0,1 0-1 0 0,-1-1 1 0 0,1 0-1 0 0,-1 1 1 0 0,1-1-1 0 0,-1 0 1 0 0,1 0 0 0 0,0 0-1 0 0,0 0 1 0 0,-1-1-1 0 0,1 1 1 0 0,0-1-1 0 0,0 0 1 0 0,0 0-1 0 0,3 0 1 0 0,0 0-24 0 0,-1-1 1 0 0,0 0-1 0 0,1 0 0 0 0,-1 0 1 0 0,0-1-1 0 0,0 0 1 0 0,0 0-1 0 0,0 0 0 0 0,0 0 1 0 0,7-6-1 0 0,-10 6-84 0 0,1 0-1 0 0,-1-1 1 0 0,0 1-1 0 0,0-1 0 0 0,0 1 1 0 0,0-1-1 0 0,0 0 1 0 0,0 0-1 0 0,-1 0 1 0 0,0 0-1 0 0,1 0 0 0 0,-1 0 1 0 0,0 0-1 0 0,0 0 1 0 0,-1-1-1 0 0,1 1 1 0 0,-1 0-1 0 0,0 0 0 0 0,0-1 1 0 0,0 1-1 0 0,0 0 1 0 0,-1-5-1 0 0,1-2 209 0 0,0 10-278 0 0,0-1 0 0 0,-1 1-1 0 0,1-1 1 0 0,0 1 0 0 0,0 0 0 0 0,0-1 0 0 0,-1 1-1 0 0,1 0 1 0 0,0-1 0 0 0,-1 1 0 0 0,1 0 0 0 0,0 0-1 0 0,0-1 1 0 0,-1 1 0 0 0,1 0 0 0 0,-1 0 0 0 0,1-1-1 0 0,0 1 1 0 0,-1 0 0 0 0,1 0 0 0 0,0 0 0 0 0,-1 0-1 0 0,1 0 1 0 0,-1 0 0 0 0,1-1 0 0 0,-1 1 0 0 0,1 0-1 0 0,0 0 1 0 0,-1 0 0 0 0,1 0 0 0 0,-1 0 0 0 0,0 1-1 0 0,-18 2 301 0 0,6 3-216 0 0,0 1 1 0 0,1 0-1 0 0,0 1 1 0 0,1 0-1 0 0,-12 10 1 0 0,-55 58 427 0 0,49-47-195 0 0,28-28-313 0 0,0 0 0 0 0,0 1 0 0 0,0-1 0 0 0,0 0 0 0 0,0 1 0 0 0,0-1 0 0 0,1 1 0 0 0,-1-1 0 0 0,0 1 0 0 0,1-1 0 0 0,-1 1 0 0 0,1-1 0 0 0,0 1 0 0 0,-1 0 0 0 0,1-1 0 0 0,0 1 0 0 0,0 0-1 0 0,0-1 1 0 0,0 1 0 0 0,0 0 0 0 0,1-1 0 0 0,-1 1 0 0 0,0-1 0 0 0,1 1 0 0 0,-1 0 0 0 0,1-1 0 0 0,1 3 0 0 0,-1-3-6 0 0,0 0 0 0 0,1 0-1 0 0,-1 0 1 0 0,0-1-1 0 0,1 1 1 0 0,-1 0-1 0 0,1-1 1 0 0,-1 1 0 0 0,1-1-1 0 0,-1 1 1 0 0,1-1-1 0 0,-1 0 1 0 0,1 1-1 0 0,0-1 1 0 0,-1 0-1 0 0,1 0 1 0 0,-1 0 0 0 0,3-1-1 0 0,-2 1-12 0 0,19 0 47 0 0,0-1 0 0 0,1-1 1 0 0,-1 0-1 0 0,0-2 0 0 0,0-1 0 0 0,39-14 0 0 0,-52 13-35 0 0,-6 5-9 0 0,-1-1 1 0 0,1 1-1 0 0,0-1 1 0 0,-1 1-1 0 0,1 0 1 0 0,0-1-1 0 0,0 1 1 0 0,0 0-1 0 0,0 0 1 0 0,0 0 0 0 0,3 0-1 0 0,9-4 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15472 0 0,'0'5'109'0'0,"0"0"404"0"0,-2-2 296 0 0,-2 0 655 0 0,-5 4 247 0 0,-1 4-1246 0 0,-9 16-265 0 0,0 2 0 0 0,2 0 0 0 0,-26 63 0 0 0,35-72-8 0 0,0 1 0 0 0,2 1 0 0 0,1-1 0 0 0,0 1 0 0 0,2 0 0 0 0,0 0 0 0 0,1 33 0 0 0,2-51-95 0 0,0 0 0 0 0,0 0 0 0 0,0 0 0 0 0,1-1 0 0 0,0 1 0 0 0,0 0 0 0 0,0 0-1 0 0,0-1 1 0 0,0 1 0 0 0,1-1 0 0 0,0 1 0 0 0,-1-1 0 0 0,1 1 0 0 0,0-1 0 0 0,1 0 0 0 0,2 3 0 0 0,-1-3-10 0 0,0 0 1 0 0,0 0 0 0 0,0-1 0 0 0,1 0 0 0 0,-1 0 0 0 0,1 0-1 0 0,-1 0 1 0 0,1-1 0 0 0,0 1 0 0 0,0-1 0 0 0,-1-1 0 0 0,8 1 0 0 0,-1 0 0 0 0,-1-1 1 0 0,1 0-1 0 0,0-1 1 0 0,15-3-1 0 0,-14 2-64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15376 0 0,'-1'12'173'0'0,"-7"5"560"0"0,-14 10 1018 0 0,18-23-1536 0 0,4-4-214 0 0,-57 67 3437 0 0,57-67-3372 0 0,-1 1 0 0 0,1-1-1 0 0,0 0 1 0 0,-1 1 0 0 0,1-1-1 0 0,0 0 1 0 0,-1 1 0 0 0,1-1 0 0 0,0 0-1 0 0,-1 1 1 0 0,1-1 0 0 0,0 0-1 0 0,0 1 1 0 0,0-1 0 0 0,-1 1-1 0 0,1-1 1 0 0,0 0 0 0 0,0 1 0 0 0,0-1-1 0 0,0 1 1 0 0,0-1 0 0 0,0 1-1 0 0,0-1 1 0 0,0 1 0 0 0,0-1-1 0 0,0 1 1 0 0,0-1-32 0 0,1 0 1 0 0,-1 0-1 0 0,1 0 1 0 0,-1 0-1 0 0,0 0 0 0 0,1 0 1 0 0,-1 0-1 0 0,1 0 0 0 0,-1-1 1 0 0,0 1-1 0 0,1 0 0 0 0,-1 0 1 0 0,1-1-1 0 0,-1 1 1 0 0,0 0-1 0 0,1 0 0 0 0,-1-1 1 0 0,0 1-1 0 0,1 0 0 0 0,-1-1 1 0 0,0 1-1 0 0,0 0 0 0 0,1-1 1 0 0,-1 1-1 0 0,0 0 1 0 0,0-1-1 0 0,1 0 0 0 0,9-12 117 0 0,1-1 0 0 0,1 2 0 0 0,0 0-1 0 0,0 0 1 0 0,1 1 0 0 0,1 1 0 0 0,0 0-1 0 0,0 1 1 0 0,1 0 0 0 0,0 1 0 0 0,1 1-1 0 0,17-6 1 0 0,-32 13-124 0 0,-1 0 0 0 0,1 0 0 0 0,0 1 0 0 0,0-1-1 0 0,-1 0 1 0 0,1 0 0 0 0,0 0 0 0 0,0 0 0 0 0,-1 1-1 0 0,1-1 1 0 0,0 0 0 0 0,-1 0 0 0 0,1 1 0 0 0,0-1 0 0 0,-1 1-1 0 0,1-1 1 0 0,0 1 0 0 0,-1-1 0 0 0,1 1 0 0 0,-1-1 0 0 0,1 1-1 0 0,-1-1 1 0 0,1 1 0 0 0,-1 0 0 0 0,0-1 0 0 0,1 1 0 0 0,-1 0-1 0 0,1-1 1 0 0,-1 1 0 0 0,0 0 0 0 0,0 0 0 0 0,0-1 0 0 0,1 1-1 0 0,-1 0 1 0 0,0 0 0 0 0,8 36 173 0 0,-7-29-94 0 0,3 14 27 0 0,-3-11-14 0 0,2-1 0 0 0,-1 1 0 0 0,6 14 0 0 0,-7-13-37 0 0,-1-3-61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159 386 4120 0 0,'7'7'2121'0'0,"7"4"1505"0"0,-7-8-744 0 0,-11-15-655 0 0,-30 11-452 0 0,30 1-1707 0 0,-1 1-1 0 0,1 0 0 0 0,0 0 0 0 0,0 1 0 0 0,-1-1 0 0 0,1 1 0 0 0,0 0 0 0 0,0 0 0 0 0,1 1 0 0 0,-1-1 0 0 0,0 1 0 0 0,1 0 0 0 0,0 0 0 0 0,-5 5 0 0 0,-41 49 741 0 0,47-55-759 0 0,-3 5 136 0 0,1 0 0 0 0,0 0 0 0 0,0 1 0 0 0,1 0-1 0 0,0 0 1 0 0,0 0 0 0 0,1 0 0 0 0,-2 12 0 0 0,2-14-24 0 0,2-5-130 0 0,0-1 1 0 0,0 1-1 0 0,0 0 0 0 0,-1-1 0 0 0,1 1 0 0 0,0 0 0 0 0,0 0 0 0 0,0-1 0 0 0,0 1 0 0 0,0 0 0 0 0,0 0 1 0 0,1-1-1 0 0,-1 1 0 0 0,0 0 0 0 0,0-1 0 0 0,0 1 0 0 0,1 0 0 0 0,-1-1 0 0 0,0 1 0 0 0,1 0 0 0 0,-1-1 1 0 0,0 1-1 0 0,1-1 0 0 0,-1 1 0 0 0,1 0 0 0 0,-1-1 0 0 0,1 1 0 0 0,-1-1 0 0 0,1 1 0 0 0,-1-1 0 0 0,1 0 1 0 0,0 1-1 0 0,-1-1 0 0 0,1 0 0 0 0,0 1 0 0 0,1-1 0 0 0,0 1 14 0 0,0-1-1 0 0,1 0 1 0 0,-1 0 0 0 0,1 0-1 0 0,-1 0 1 0 0,1 0-1 0 0,-1 0 1 0 0,0-1 0 0 0,1 1-1 0 0,-1-1 1 0 0,0 0-1 0 0,4-1 1 0 0,25-10 202 0 0,44-26 0 0 0,-63 30-177 0 0,1-1 1 0 0,-1 0 0 0 0,0 0 0 0 0,0-1 0 0 0,-2 0-1 0 0,15-18 1 0 0,8-15 211 0 0,-1-2 0 0 0,-3-1 0 0 0,-2-1-1 0 0,-1-2 1 0 0,33-92 0 0 0,-47 75 189 0 0,-12 65-461 0 0,0 0 0 0 0,1 1 0 0 0,-1-1 0 0 0,0 0 0 0 0,0 1 0 0 0,0-1 0 0 0,0 0 0 0 0,0 0 0 0 0,0 1 0 0 0,0-1 0 0 0,0 0 0 0 0,-1 1 0 0 0,1-1 0 0 0,0 0 0 0 0,0 1 0 0 0,0-1 1 0 0,-1 0-1 0 0,1 1 0 0 0,0-1 0 0 0,-1 1 0 0 0,1-1 0 0 0,-1 1 0 0 0,1-1 0 0 0,-1 0 0 0 0,1 1 0 0 0,-1-1 0 0 0,1 1 0 0 0,-1 0 0 0 0,1-1 0 0 0,-1 1 0 0 0,1 0 0 0 0,-1-1 0 0 0,0 1 1 0 0,1 0-1 0 0,-1-1 0 0 0,0 1 0 0 0,1 0 0 0 0,-1 0 0 0 0,0 0 0 0 0,1 0 0 0 0,-1 0 0 0 0,0 0 0 0 0,1 0 0 0 0,-1 0 0 0 0,0 0 0 0 0,0 0 0 0 0,1 0 0 0 0,-1 0 0 0 0,0 0 0 0 0,1 0 1 0 0,-1 1-1 0 0,0-1 0 0 0,1 0 0 0 0,-1 1 0 0 0,-5 0 17 0 0,1 0 1 0 0,0 1-1 0 0,1 0 1 0 0,-1 0-1 0 0,0 0 0 0 0,-4 3 1 0 0,-11 8 15 0 0,2 0 0 0 0,0 2 0 0 0,1 0 1 0 0,0 1-1 0 0,-16 21 0 0 0,27-29-29 0 0,0 1 1 0 0,0-1-1 0 0,1 1 0 0 0,0 0 1 0 0,1 1-1 0 0,0-1 1 0 0,0 1-1 0 0,1-1 0 0 0,0 1 1 0 0,1 0-1 0 0,0 0 0 0 0,0 1 1 0 0,1-1-1 0 0,1 11 1 0 0,0-8 5 0 0,1 0 0 0 0,0 0 0 0 0,1 0 0 0 0,1 0 0 0 0,0 0 0 0 0,1-1 0 0 0,7 16 0 0 0,-9-25-14 0 0,1 0 0 0 0,-1 0 0 0 0,1 0 1 0 0,0-1-1 0 0,0 1 0 0 0,0-1 1 0 0,1 0-1 0 0,-1 0 0 0 0,7 3 1 0 0,5 3 6 0 0,-11-5-9 0 0,-1-1 1 0 0,1 0-1 0 0,-1-1 1 0 0,1 1-1 0 0,0 0 1 0 0,0-1-1 0 0,0 0 1 0 0,0 0 0 0 0,0 0-1 0 0,0-1 1 0 0,5 1-1 0 0,-8-1 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13968 0 0,'0'1'257'0'0,"1"7"2350"0"0,0-8-2552 0 0,-1 0 1 0 0,0 0-1 0 0,0 0 1 0 0,0 0-1 0 0,0 0 0 0 0,0 0 1 0 0,0 0-1 0 0,0 0 1 0 0,0 0-1 0 0,0 0 0 0 0,0 1 1 0 0,11-10-8 0 0,9-4 51 0 0,-1-1 0 0 0,-1-1 1 0 0,0-1-1 0 0,-1 0 0 0 0,-1-1 0 0 0,15-20 0 0 0,-26 31-28 0 0,0 0 0 0 0,1 0 0 0 0,0 1 0 0 0,0 0 0 0 0,13-9 0 0 0,-12 9 29 0 0,1-1 0 0 0,0 0 0 0 0,9-11 0 0 0,-8 8 7 0 0,0 0 1 0 0,1 0 0 0 0,20-13 0 0 0,-25 18-93 0 0,16-14 148 0 0,-19 16-148 0 0,1 0 1 0 0,-1 1 0 0 0,0-1-1 0 0,0 1 1 0 0,1-1 0 0 0,-1 1-1 0 0,1 0 1 0 0,-1 0 0 0 0,1 0-1 0 0,3-1 1 0 0,5-2 39 0 0,-3 2 13 0 0,1-1 0 0 0,-2-1-1 0 0,1 1 1 0 0,0-1 0 0 0,-1-1 0 0 0,12-7-1 0 0,12-6 273 0 0,-27 16-293 0 0,0 1 0 0 0,0-1 1 0 0,-1 0-1 0 0,1 0 0 0 0,0 0 1 0 0,4-5-1 0 0,-2 3 43 0 0,1-1 0 0 0,0 1 0 0 0,1 0 0 0 0,-1 0 0 0 0,1 1 0 0 0,-1 0-1 0 0,1 0 1 0 0,14-2 0 0 0,-6 0 0 0 0,-3 2 46 0 0,1 0 1 0 0,-1 0 0 0 0,27 0-1 0 0,-20 0-21 0 0,-14 3-106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9848 0 0,'0'0'2976'0'0,"-18"15"409"0"0,11-1-2936 0 0,0-1 1 0 0,-1 1 0 0 0,-16 19-1 0 0,23-32-428 0 0,0 0 0 0 0,0 0 0 0 0,0 0 0 0 0,0 0 0 0 0,0 1 0 0 0,1-1 0 0 0,-1 0 0 0 0,0 1 0 0 0,1-1 0 0 0,-1 1 0 0 0,0-1 0 0 0,1 0-1 0 0,0 1 1 0 0,-1-1 0 0 0,1 3 0 0 0,0-3-3 0 0,0 1 0 0 0,-1-1-1 0 0,1 0 1 0 0,0 0 0 0 0,-1 0 0 0 0,1 0-1 0 0,0 0 1 0 0,-1 0 0 0 0,0 0 0 0 0,1 0-1 0 0,-1 0 1 0 0,1 0 0 0 0,-1 0-1 0 0,0 0 1 0 0,0 0 0 0 0,0-1 0 0 0,1 1-1 0 0,-1 0 1 0 0,-1 0 0 0 0,-8 9 502 0 0,0 0-1 0 0,0 1 1 0 0,1 0 0 0 0,1 1 0 0 0,0 0 0 0 0,-12 23-1 0 0,20-35-493 0 0,0 1 0 0 0,0-1-1 0 0,0 0 1 0 0,1 1-1 0 0,-1-1 1 0 0,0 0 0 0 0,0 0-1 0 0,0 1 1 0 0,1-1-1 0 0,-1 0 1 0 0,0 0 0 0 0,0 1-1 0 0,1-1 1 0 0,-1 0 0 0 0,0 0-1 0 0,0 0 1 0 0,1 1-1 0 0,-1-1 1 0 0,0 0 0 0 0,1 0-1 0 0,-1 0 1 0 0,0 0-1 0 0,1 0 1 0 0,-1 1 0 0 0,0-1-1 0 0,0 0 1 0 0,1 0 0 0 0,-1 0-1 0 0,1 0 1 0 0,-1 0-1 0 0,0 0 1 0 0,1 0 0 0 0,-1 0-1 0 0,0-1 1 0 0,1 1 0 0 0,-1 0-1 0 0,0 0 1 0 0,0 0-1 0 0,1 0 1 0 0,-1 0 0 0 0,0 0-1 0 0,1-1 1 0 0,-1 1-1 0 0,0 0 1 0 0,25-8 293 0 0,43-32 44 0 0,-55 30-273 0 0,9-7-9 0 0,-5-2 57 0 0,-10 12-122 0 0,31-35 294 0 0,-36 39-272 0 0,1-1 0 0 0,-1 0 1 0 0,1 1-1 0 0,-1-1 0 0 0,0 0 1 0 0,-1 0-1 0 0,1 0 0 0 0,-1-1 1 0 0,0 1-1 0 0,0 0 1 0 0,0-1-1 0 0,0-4 0 0 0,-1 8-29 0 0,1 1 0 0 0,-1-1 0 0 0,0 0 0 0 0,0 0-1 0 0,0 0 1 0 0,0 0 0 0 0,0 0 0 0 0,0 0 0 0 0,0 1 0 0 0,0-1-1 0 0,0 0 1 0 0,-1 0 0 0 0,1 0 0 0 0,0 0 0 0 0,-1 1 0 0 0,1-1-1 0 0,0 0 1 0 0,-1 0 0 0 0,1 0 0 0 0,-1 1 0 0 0,1-1 0 0 0,-1 0-1 0 0,1 1 1 0 0,-1-1 0 0 0,0 0 0 0 0,1 1 0 0 0,-1-1 0 0 0,0 1-1 0 0,0-1 1 0 0,-1 1-3 0 0,0 1-1 0 0,0-1 0 0 0,1 1 1 0 0,-1-1-1 0 0,1 1 0 0 0,-1 0 1 0 0,0-1-1 0 0,1 1 0 0 0,0 0 1 0 0,-1 0-1 0 0,1 0 0 0 0,-1 1 1 0 0,1-1-1 0 0,0 0 0 0 0,0 0 1 0 0,0 1-1 0 0,-2 1 1 0 0,-2 4 3 0 0,1 0 0 0 0,0 0 1 0 0,0 0-1 0 0,1 0 1 0 0,0 0-1 0 0,0 1 0 0 0,0 0 1 0 0,1-1-1 0 0,1 1 1 0 0,-1 0-1 0 0,1 0 0 0 0,0 0 1 0 0,1 0-1 0 0,0 0 0 0 0,0 0 1 0 0,1 0-1 0 0,0 0 1 0 0,0 0-1 0 0,1 0 0 0 0,0 0 1 0 0,6 14-1 0 0,-7-16-6 0 0,22 38 18 0 0,-8-17-13 0 0,-2-3-1 0 0,-5-5-4 0 0,-1 1 2 0 0,-2 1-1 0 0,-1 2 8 0 0,-1 18 2 0 0,-5-27-3 0 0,2-10-4 0 0,-1 1 0 0 0,0 0 0 0 0,0-1 0 0 0,0 1 0 0 0,0 0 0 0 0,-1-1 0 0 0,0 0-1 0 0,0 1 1 0 0,0-1 0 0 0,-1 0 0 0 0,1 0 0 0 0,-1 0 0 0 0,0 0 0 0 0,0-1 0 0 0,0 1 0 0 0,-1-1 0 0 0,1 0 0 0 0,-1 0-1 0 0,0 0 1 0 0,0 0 0 0 0,-5 2 0 0 0,2-3 5 0 0,-1 0-1 0 0,1-1 1 0 0,0 0 0 0 0,-1 0-1 0 0,-8 0 1 0 0,11-1-11 0 0,2 0 0 0 0,1 1 1 0 0,0-1-1 0 0,0 0 0 0 0,0 0 1 0 0,0 0-1 0 0,0-1 1 0 0,0 1-1 0 0,0 0 1 0 0,0-1-1 0 0,0 1 0 0 0,0-1 1 0 0,0 0-1 0 0,0 1 1 0 0,-2-2-1 0 0,-2-1 5 0 0,-15-2 21 0 0,18 5-24 0 0,1-1 0 0 0,-1 0 0 0 0,1 1-1 0 0,-1-1 1 0 0,1 0 0 0 0,0-1 0 0 0,-1 1 0 0 0,1 0-1 0 0,0-1 1 0 0,0 1 0 0 0,0-1 0 0 0,-3-3 0 0 0,-105-80 234 0 0,107 83-227 0 0,1 0 1 0 0,0 0 0 0 0,0 0-1 0 0,0 0 1 0 0,0-1 0 0 0,1 1-1 0 0,-1-1 1 0 0,1 1 0 0 0,-1-1-1 0 0,0-3 1 0 0,-7-9 40 0 0,8 13-34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15776 0 0,'0'5'0'0'0,"-10"33"2436"0"0,-2 1-353 0 0,-7 40-1165 0 0,12-56-350 0 0,1 0 1 0 0,1 1-1 0 0,1 0 1 0 0,-1 27-1 0 0,5-50-440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15072 0 0,'0'0'0'0'0,"0"5"480"0"0,0-1 487 0 0,0 6 89 0 0,-7-2 72 0 0,3-7-232 0 0,4 2 248 0 0,4-3-872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84 112 11856 0 0,'0'3'90'0'0,"2"-1"340"0"0,2-1 264 0 0,3-4 629 0 0,4-3 809 0 0,-8 4-1407 0 0,11-11 684 0 0,-7 6-1097 0 0,0 1 0 0 0,0-1 0 0 0,-1 0-1 0 0,0-1 1 0 0,0 1 0 0 0,-1-1 0 0 0,0 0 0 0 0,0 0 0 0 0,4-12 0 0 0,-9 20-286 0 0,0 0 0 0 0,1 0-1 0 0,-1-1 1 0 0,0 1 0 0 0,0 0 0 0 0,0 0-1 0 0,0-1 1 0 0,0 1 0 0 0,0 0 0 0 0,0 0-1 0 0,0-1 1 0 0,0 1 0 0 0,0 0 0 0 0,0 0-1 0 0,0-1 1 0 0,0 1 0 0 0,0 0 0 0 0,0 0-1 0 0,-1 0 1 0 0,1-1 0 0 0,0 1 0 0 0,0 0-1 0 0,0 0 1 0 0,0-1 0 0 0,0 1 0 0 0,0 0-1 0 0,-1 0 1 0 0,1 0 0 0 0,0 0 0 0 0,0-1-1 0 0,0 1 1 0 0,0 0 0 0 0,-1 0 0 0 0,1 0-1 0 0,0 0 1 0 0,0 0 0 0 0,-1 0 0 0 0,1-1 0 0 0,0 1-1 0 0,0 0 1 0 0,0 0 0 0 0,-1 0 0 0 0,1 0-1 0 0,0 0 1 0 0,0 0 0 0 0,-1 0 0 0 0,1 0-1 0 0,0 0 1 0 0,0 0 0 0 0,-1 0 0 0 0,1 0-1 0 0,0 0 1 0 0,0 0 0 0 0,-1 0 0 0 0,1 1-1 0 0,0-1 1 0 0,0 0 0 0 0,0 0 0 0 0,-1 0-1 0 0,1 0 1 0 0,0 0 0 0 0,0 0 0 0 0,0 1-1 0 0,-1-1 1 0 0,1 0 0 0 0,-24 12 319 0 0,17-9-285 0 0,4-3-34 0 0,1 1 0 0 0,-1 0-1 0 0,1 1 1 0 0,0-1 0 0 0,0 0-1 0 0,0 1 1 0 0,-1-1 0 0 0,1 1-1 0 0,1 0 1 0 0,-1 0 0 0 0,-3 3-1 0 0,-11 12 122 0 0,2 0-1 0 0,0 1 0 0 0,-18 29 1 0 0,26-37-66 0 0,0 0 0 0 0,1 1 1 0 0,0-1-1 0 0,1 1 0 0 0,0 0 1 0 0,1 0-1 0 0,0 0 0 0 0,1 1 1 0 0,-2 18-1 0 0,4-29-65 0 0,0 1 1 0 0,0 0-1 0 0,0-1 1 0 0,1 1 0 0 0,-1 0-1 0 0,1-1 1 0 0,-1 1-1 0 0,1 0 1 0 0,-1-1-1 0 0,1 1 1 0 0,0-1-1 0 0,0 1 1 0 0,0-1-1 0 0,-1 0 1 0 0,2 1-1 0 0,-1-1 1 0 0,0 0-1 0 0,0 0 1 0 0,0 1-1 0 0,2 0 1 0 0,1 0 3 0 0,-1 0-1 0 0,1 0 1 0 0,-1 0-1 0 0,1-1 1 0 0,0 1-1 0 0,0-1 1 0 0,0 0-1 0 0,5 1 1 0 0,5 0 22 0 0,0-1 0 0 0,0 0 1 0 0,25-3-1 0 0,-23 0-11 0 0,-1-1 0 0 0,1-1 0 0 0,-1 0 0 0 0,0-1 0 0 0,0-1 0 0 0,-1 0 0 0 0,23-13 0 0 0,-29 15-24 0 0,-1 3-1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 8432 0 0,'-5'1'444'0'0,"4"5"1460"0"0,9 6 2294 0 0,-5-7-2374 0 0,5-6-1381 0 0,-1 0 0 0 0,0 0 0 0 0,1 0 0 0 0,-1-1 1 0 0,14-5-1 0 0,33-9 553 0 0,22 6 1638 0 0,-75 12-2570 0 0,0-1-1 0 0,0 1 0 0 0,0-1 0 0 0,0 1 1 0 0,-1-1-1 0 0,1 1 0 0 0,0-1 0 0 0,-1 1 1 0 0,1 0-1 0 0,-1-1 0 0 0,1 1 0 0 0,-1 0 1 0 0,0 0-1 0 0,0-1 0 0 0,0 3 0 0 0,-2 5 73 0 0,-1 0 0 0 0,0 0 1 0 0,-1-1-1 0 0,1 0 0 0 0,-2 1 0 0 0,1-1 0 0 0,-1-1 0 0 0,0 1 0 0 0,-12 13 0 0 0,6-8 170 0 0,11-13-292 0 0,0 1 1 0 0,0-1 0 0 0,0 0-1 0 0,-1 1 1 0 0,1-1-1 0 0,0 0 1 0 0,0 1-1 0 0,-1-1 1 0 0,1 0 0 0 0,0 0-1 0 0,-1 1 1 0 0,1-1-1 0 0,0 0 1 0 0,-1 0-1 0 0,1 1 1 0 0,0-1-1 0 0,-1 0 1 0 0,1 0 0 0 0,0 0-1 0 0,-1 0 1 0 0,1 0-1 0 0,-1 0 1 0 0,1 0-1 0 0,0 1 1 0 0,-1-1-1 0 0,1 0 1 0 0,-1 0 0 0 0,1-1-1 0 0,-1 1 1 0 0,1 0-1 0 0,-1 0 1 0 0,1 0 1 0 0,0 0 0 0 0,-1 0 0 0 0,1 0-1 0 0,-1 0 1 0 0,1 0 0 0 0,0 0 0 0 0,-1 0 0 0 0,1 0 0 0 0,0 0 0 0 0,-1 0 0 0 0,1 0-1 0 0,0 0 1 0 0,-1 0 0 0 0,1 1 0 0 0,0-1 0 0 0,-1 0 0 0 0,1 0 0 0 0,0 0 0 0 0,-1 0-1 0 0,1 1 1 0 0,0-1 0 0 0,-1 0 0 0 0,1 0 0 0 0,0 1 0 0 0,0-1 0 0 0,-1 0 0 0 0,1 1 0 0 0,0-1-1 0 0,0 0 1 0 0,0 0 0 0 0,-1 1 0 0 0,1-1 0 0 0,0 0 0 0 0,0 1 0 0 0,0-1 0 0 0,0 1-1 0 0,0-1 1 0 0,0 1 0 0 0,-2 1-5 0 0,2-1-4 0 0,0-1 1 0 0,-1 0 0 0 0,1 0 0 0 0,0 0 0 0 0,0 0-1 0 0,-1 1 1 0 0,1-1 0 0 0,0 0 0 0 0,0 0 0 0 0,-1 1 0 0 0,1-1-1 0 0,0 0 1 0 0,0 0 0 0 0,0 1 0 0 0,-1-1 0 0 0,1 0-1 0 0,0 1 1 0 0,0-1 0 0 0,0 0 0 0 0,0 1 0 0 0,0-1-1 0 0,0 0 1 0 0,0 1 0 0 0,0-1 0 0 0,0 0 0 0 0,0 1 0 0 0,0-1-1 0 0,0 0 1 0 0,0 1 0 0 0,0-1 0 0 0,0 0 0 0 0,0 0-1 0 0,0 1 1 0 0,0-1 0 0 0,0 0 0 0 0,0 1 0 0 0,1-1 0 0 0,-1 0-1 0 0,0 1 1 0 0,0-1 0 0 0,0 0 0 0 0,1 0 0 0 0,-1 1-1 0 0,0-1 1 0 0,0 0 0 0 0,0 0 0 0 0,1 1 0 0 0,-1-1-1 0 0,0 0 1 0 0,1 0 0 0 0,-1 0 0 0 0,0 0 0 0 0,0 0 0 0 0,1 1-1 0 0,0-1 1 0 0,19 15 239 0 0,-9-11-217 0 0,0 0-1 0 0,0 1 1 0 0,-1 0 0 0 0,0 0 0 0 0,0 1 0 0 0,0 1 0 0 0,-1-1-1 0 0,1 2 1 0 0,-2-1 0 0 0,10 10 0 0 0,-14-9-13 0 0,1 1 0 0 0,-1-1 0 0 0,-1 1 0 0 0,1 0 0 0 0,-1 0 0 0 0,-1 0 0 0 0,0 1 1 0 0,2 14-1 0 0,-3-16-3 0 0,-1-1-5 0 0,-1 1 1 0 0,0 0-1 0 0,0-1 1 0 0,0 1-1 0 0,-1-1 1 0 0,0 0-1 0 0,-4 8 1 0 0,2-3 16 0 0,3-9-22 0 0,0-1 0 0 0,0 0-1 0 0,-1 0 1 0 0,1 0 0 0 0,0 0-1 0 0,-1 0 1 0 0,0 0 0 0 0,1 0-1 0 0,-1 0 1 0 0,0 0-1 0 0,0-1 1 0 0,0 1 0 0 0,0-1-1 0 0,0 0 1 0 0,-1 0 0 0 0,1 1-1 0 0,-4 0 1 0 0,-33 9 26 0 0,38-10-28 0 0,-1-1-1 0 0,0 1 0 0 0,0-1 0 0 0,0 1 0 0 0,0-1 1 0 0,0 0-1 0 0,0 0 0 0 0,-1 0 0 0 0,1 0 0 0 0,0 0 0 0 0,0 0 0 0 0,-3-1 1 0 0,-17-3 12 0 0,-43-8 23 0 0,-3-6 18 0 0,62 15-46 0 0,1 1-1 0 0,-1-1 1 0 0,1 1 0 0 0,0-1 0 0 0,0-1 0 0 0,0 1 0 0 0,1-1-1 0 0,-5-4 1 0 0,-19-14 26 0 0,25 21-30 0 0,2 1-4 0 0,0 0 1 0 0,0-1-1 0 0,0 1 0 0 0,0-1 1 0 0,0 1-1 0 0,0-1 1 0 0,1 1-1 0 0,-1-1 1 0 0,0 1-1 0 0,0-1 1 0 0,0 0-1 0 0,1 0 1 0 0,-1 1-1 0 0,0-1 1 0 0,1 0-1 0 0,-1 0 1 0 0,0-1-1 0 0,-8-13 12 0 0,1-4-10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22711 0 0,'0'0'-26'0'0,"1"2"43"0"0,-3 6-233 0 0,-18 31 222 0 0,2 0 0 0 0,-19 65-1 0 0,34-89 92 0 0,0 0 1 0 0,2 0-1 0 0,-1 0 0 0 0,3 26 0 0 0,-1-16 136 0 0,0-13-120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77 202 22823 0 0,'0'-3'0'0'0,"2"1"2"0"0,0 0 4 0 0,-6 6 48 0 0,-2 2-28 0 0,0-1-1 0 0,1 1 0 0 0,0 0 0 0 0,0 1 1 0 0,1-1-1 0 0,-1 1 0 0 0,1 0 0 0 0,-4 10 1 0 0,2-3 23 0 0,2-6 73 0 0,0 0 0 0 0,1 1 0 0 0,0 0 0 0 0,0-1 0 0 0,-3 18 0 0 0,6-25-117 0 0,1-1 0 0 0,-1 0-1 0 0,0 0 1 0 0,0 0 0 0 0,0 0 0 0 0,0 0 0 0 0,0 0-1 0 0,0 1 1 0 0,0-1 0 0 0,0 0 0 0 0,0 0 0 0 0,1 0-1 0 0,-1 0 1 0 0,0 0 0 0 0,0 0 0 0 0,0 0 0 0 0,0 0-1 0 0,0 0 1 0 0,1 0 0 0 0,-1 0 0 0 0,0 0 0 0 0,0 0-1 0 0,0 0 1 0 0,0 0 0 0 0,0 0 0 0 0,1 0 0 0 0,-1 0-1 0 0,0 0 1 0 0,0 0 0 0 0,0 0 0 0 0,0 0 0 0 0,0 0-1 0 0,1 0 1 0 0,-1 0 0 0 0,0 0 0 0 0,0 0 0 0 0,0 0-1 0 0,0 0 1 0 0,0 0 0 0 0,0 0 0 0 0,1 0 0 0 0,-1 0-1 0 0,0-1 1 0 0,0 1 0 0 0,0 0 0 0 0,0 0 0 0 0,0 0-1 0 0,0 0 1 0 0,0 0 0 0 0,0 0 0 0 0,0 0 0 0 0,1-1-1 0 0,-1 1 1 0 0,0 0 0 0 0,0 0 0 0 0,0 0 0 0 0,0 0-1 0 0,0 0 1 0 0,0-1 0 0 0,1 0 60 0 0</inkml:trace>
  <inkml:trace contextRef="#ctx0" brushRef="#br0" timeOffset="1">102 0 14272 0 0,'0'8'414'0'0,"0"2"1299"0"0,0 11 2263 0 0,0-17-3864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13168 0 0,'0'1'35'0'0,"1"-1"132"0"0,0 1 105 0 0,2 2 252 0 0,-2 0 350 0 0,-4-2-532 0 0,-9 20 2227 0 0,0-4-2202 0 0,0 0 0 0 0,-2-1-1 0 0,-20 20 1 0 0,21-23-122 0 0,0 0 1 0 0,1 1-1 0 0,0 0 0 0 0,1 1 1 0 0,1 0-1 0 0,-10 20 0 0 0,12-16 27 0 0,1 0 0 0 0,0 1-1 0 0,2 0 1 0 0,-5 34-1 0 0,8-41-151 0 0,1-1-1 0 0,1 0 0 0 0,0 1 1 0 0,1-1-1 0 0,0 0 1 0 0,1 0-1 0 0,0 1 0 0 0,1-1 1 0 0,5 14-1 0 0,-7-22-81 0 0,1-1 0 0 0,0 1-1 0 0,-1-1 1 0 0,1 0 0 0 0,0 1-1 0 0,1-1 1 0 0,-1 0-1 0 0,0 0 1 0 0,1 0 0 0 0,0-1-1 0 0,0 1 1 0 0,0 0 0 0 0,0-1-1 0 0,0 0 1 0 0,0 0 0 0 0,1 0-1 0 0,-1 0 1 0 0,0-1 0 0 0,1 1-1 0 0,0-1 1 0 0,-1 0 0 0 0,1 0-1 0 0,0 0 1 0 0,0 0-1 0 0,0-1 1 0 0,-1 1 0 0 0,1-1-1 0 0,0 0 1 0 0,0 0 0 0 0,6-2-1 0 0,8-1 88 0 0,1-1 0 0 0,-2-1 0 0 0,1 0 0 0 0,32-16 0 0 0,-42 18-93 0 0,-6 2 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140 399 15272 0 0,'-1'0'1722'0'0,"-4"-1"-187"0"0,1 0-962 0 0,-8 0-83 0 0,8 1 255 0 0,2 0-684 0 0,0 1 1 0 0,1 0 0 0 0,-1 0 0 0 0,1 0-1 0 0,-1 0 1 0 0,0 0 0 0 0,1 0 0 0 0,0 0-1 0 0,-1 1 1 0 0,1-1 0 0 0,0 1-1 0 0,0-1 1 0 0,0 1 0 0 0,-1-1 0 0 0,2 1-1 0 0,-1-1 1 0 0,0 1 0 0 0,-1 3-1 0 0,-7 8 71 0 0,-3 3 9 0 0,0 0-1 0 0,1 1 1 0 0,0 0 0 0 0,1 0 0 0 0,-12 31 0 0 0,22-47-125 0 0,0-1-1 0 0,0 1 1 0 0,0 0 0 0 0,0-1 0 0 0,0 1-1 0 0,0 0 1 0 0,0-1 0 0 0,0 1-1 0 0,0 0 1 0 0,0-1 0 0 0,0 1 0 0 0,0 0-1 0 0,0-1 1 0 0,0 1 0 0 0,0 0-1 0 0,1-1 1 0 0,-1 1 0 0 0,0 0 0 0 0,1-1-1 0 0,-1 1 1 0 0,0-1 0 0 0,1 1-1 0 0,-1-1 1 0 0,1 1 0 0 0,-1-1 0 0 0,1 1-1 0 0,-1-1 1 0 0,1 1 0 0 0,-1-1-1 0 0,1 1 1 0 0,-1-1 0 0 0,1 0 0 0 0,0 1-1 0 0,-1-1 1 0 0,1 0 0 0 0,0 0-1 0 0,-1 1 1 0 0,1-1 0 0 0,0 0 0 0 0,-1 0-1 0 0,2 0 1 0 0,27 0 263 0 0,-17-3-231 0 0,0-1 1 0 0,0-1-1 0 0,0 0 0 0 0,0 0 1 0 0,-1-1-1 0 0,0-1 1 0 0,0 0-1 0 0,-1 0 1 0 0,13-11-1 0 0,3-8 122 0 0,44-56-1 0 0,-63 74-146 0 0,54-66 167 0 0,-13 17 39 0 0,47-73 0 0 0,-91 123-209 0 0,0 0-1 0 0,-1 0 0 0 0,1 0 1 0 0,-2-1-1 0 0,1 1 0 0 0,-1-1 1 0 0,0 0-1 0 0,0 0 0 0 0,-1 0 1 0 0,0 0-1 0 0,-1 0 0 0 0,0 0 1 0 0,-1-11-1 0 0,1 17-15 0 0,-1 1 0 0 0,1 0 1 0 0,0 0-1 0 0,-1-1 0 0 0,1 1 1 0 0,-1 0-1 0 0,1 0 0 0 0,-1 0 0 0 0,0-1 1 0 0,0 1-1 0 0,1 0 0 0 0,-1 0 1 0 0,0 0-1 0 0,0 0 0 0 0,0 1 0 0 0,0-1 1 0 0,0 0-1 0 0,0 0 0 0 0,0 0 1 0 0,-1 1-1 0 0,1-1 0 0 0,0 1 0 0 0,0-1 1 0 0,0 1-1 0 0,-1-1 0 0 0,1 1 1 0 0,0 0-1 0 0,-1-1 0 0 0,1 1 1 0 0,0 0-1 0 0,-1 0 0 0 0,1 0 0 0 0,0 0 1 0 0,-1 0-1 0 0,1 0 0 0 0,0 1 1 0 0,-1-1-1 0 0,1 0 0 0 0,0 1 0 0 0,-3 0 1 0 0,-4 1 11 0 0,0 1 1 0 0,-1 0-1 0 0,1 0 1 0 0,-13 9 0 0 0,-3 1 7 0 0,0 2 0 0 0,1 1 0 0 0,1 1 0 0 0,0 1 1 0 0,-31 35-1 0 0,46-46-19 0 0,1 0 0 0 0,1 1-1 0 0,-1 0 1 0 0,2-1 0 0 0,-1 2 0 0 0,1-1 0 0 0,0 1-1 0 0,0-1 1 0 0,1 1 0 0 0,1 0 0 0 0,-1 0 0 0 0,1 0 0 0 0,1 1-1 0 0,0-1 1 0 0,0 0 0 0 0,1 1 0 0 0,0-1 0 0 0,1 0 0 0 0,-1 1-1 0 0,6 17 1 0 0,-5-22-3 0 0,1 0 1 0 0,1 0-1 0 0,-1 0 0 0 0,1-1 0 0 0,0 1 1 0 0,0 0-1 0 0,0-1 0 0 0,0 0 0 0 0,1 0 1 0 0,0 0-1 0 0,0 0 0 0 0,0-1 0 0 0,0 1 1 0 0,0-1-1 0 0,1 0 0 0 0,9 4 0 0 0,0 0 0 0 0,1 0 0 0 0,0-2 0 0 0,0 0 0 0 0,25 5 0 0 0,-22-7-2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97 14064 0 0,'2'0'53'0'0,"-1"0"0"0"0,1 0 0 0 0,-1 0 1 0 0,0 0-1 0 0,1 0 0 0 0,-1-1 1 0 0,0 1-1 0 0,1-1 0 0 0,-1 1 0 0 0,0-1 1 0 0,0 1-1 0 0,1-1 0 0 0,1-1 1 0 0,5-7 938 0 0,0-10 885 0 0,-7 10-910 0 0,1-1-1 0 0,-1 1 1 0 0,0-18-1 0 0,-1 25-954 0 0,-1 1 4 0 0,1 1 0 0 0,-1-1 0 0 0,0 1 1 0 0,0-1-1 0 0,1 1 0 0 0,-1 0 0 0 0,0-1 1 0 0,1 1-1 0 0,-1 0 0 0 0,0-1 0 0 0,0 1 0 0 0,0 0 1 0 0,1 0-1 0 0,-1 0 0 0 0,0 0 0 0 0,0-1 1 0 0,0 1-1 0 0,0 0 0 0 0,1 1 0 0 0,-1-1 1 0 0,0 0-1 0 0,0 0 0 0 0,0 0 0 0 0,-1 1 1 0 0,-21 3 238 0 0,14 1-182 0 0,0 0-1 0 0,0 1 1 0 0,0 1 0 0 0,1 0-1 0 0,0 0 1 0 0,0 0 0 0 0,1 1-1 0 0,0 0 1 0 0,-9 14-1 0 0,-1-1 126 0 0,15-19-147 0 0,0 0-1 0 0,1 1 1 0 0,-1-1 0 0 0,0 1 0 0 0,1-1-1 0 0,0 1 1 0 0,-1 0 0 0 0,1 0 0 0 0,0-1 0 0 0,0 1-1 0 0,1 0 1 0 0,-1 0 0 0 0,0 0 0 0 0,1 5-1 0 0,0-6-27 0 0,0-1 0 0 0,0 0 0 0 0,1 1 0 0 0,-1-1 1 0 0,1 1-1 0 0,-1-1 0 0 0,1 0 0 0 0,0 0 0 0 0,-1 1 0 0 0,1-1 0 0 0,0 0 0 0 0,0 0 0 0 0,0 0 0 0 0,0 1 0 0 0,0-1 0 0 0,0 0 0 0 0,0 0 0 0 0,0-1 0 0 0,0 1 0 0 0,0 0 0 0 0,1 0 0 0 0,-1-1 0 0 0,0 1 1 0 0,0 0-1 0 0,1-1 0 0 0,-1 1 0 0 0,1-1 0 0 0,-1 0 0 0 0,0 1 0 0 0,3-1 0 0 0,8 3 24 0 0,1-1 0 0 0,-1-1 0 0 0,1 0 0 0 0,-1 0 0 0 0,1-1 0 0 0,-1-1 0 0 0,1 0 0 0 0,22-5 0 0 0,-13-1 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86 15776 0 0,'0'7'220'0'0,"-2"2"704"0"0,-3 3 1184 0 0,3-9-1898 0 0,1-1-115 0 0,1 0 0 0 0,-1 0 0 0 0,1 0 0 0 0,-1 0 0 0 0,1 0-1 0 0,0 0 1 0 0,0 0 0 0 0,0 0 0 0 0,0 0 0 0 0,1 4 0 0 0,-1-3-62 0 0,0 2 103 0 0,0 1 0 0 0,-1-1 0 0 0,0 1 0 0 0,0 0 0 0 0,-1-1 0 0 0,1 1-1 0 0,-1-1 1 0 0,-1 0 0 0 0,1 0 0 0 0,-1 0 0 0 0,1 0 0 0 0,-2 0 0 0 0,1 0-1 0 0,0-1 1 0 0,-1 0 0 0 0,0 1 0 0 0,0-1 0 0 0,-5 3 0 0 0,9-8-90 0 0,0 0 0 0 0,0-1 1 0 0,0 1-1 0 0,0 0 0 0 0,0-1 1 0 0,0 1-1 0 0,1-1 0 0 0,-1 1 1 0 0,0 0-1 0 0,1-1 0 0 0,-1 1 1 0 0,1 0-1 0 0,-1-1 0 0 0,2 0 1 0 0,-2 1-36 0 0,7-13 59 0 0,1 0 0 0 0,0 1 1 0 0,1 0-1 0 0,0 0 0 0 0,1 1 0 0 0,1 0 0 0 0,0 1 0 0 0,0 0 0 0 0,1 1 0 0 0,0 0 0 0 0,1 0 0 0 0,0 2 0 0 0,16-8 1 0 0,-6 5 28 0 0,1 2 0 0 0,1 0 0 0 0,-1 2 0 0 0,30-5 1 0 0,-42 10-20 0 0,1 0 0 0 0,-1 0 0 0 0,1 1 0 0 0,22 2 0 0 0,-25 0-58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12864 0 0,'0'0'-102'0'0,"-1"0"271"0"0,1 0 313 0 0,-2 0 641 0 0,-3 0 2748 0 0,15 0-3201 0 0,-2 1-501 0 0,0-1 0 0 0,0 0 0 0 0,-1-1 0 0 0,1 1 0 0 0,0-1 0 0 0,0-1 0 0 0,-1 1 0 0 0,1-1-1 0 0,-1-1 1 0 0,0 1 0 0 0,1-1 0 0 0,-1-1 0 0 0,7-3 0 0 0,-12 5-66 0 0,1 1-1 0 0,-1-1 1 0 0,0 1-1 0 0,0-1 1 0 0,1 0 0 0 0,-1 0-1 0 0,-1 0 1 0 0,1 0-1 0 0,0 0 1 0 0,0-1 0 0 0,-1 1-1 0 0,0 0 1 0 0,1-1-1 0 0,-1 1 1 0 0,0-1-1 0 0,0 1 1 0 0,0-1 0 0 0,1-5-1 0 0,-3 7-76 0 0,0 1-1 0 0,0-1 0 0 0,-1 0 0 0 0,1 0 1 0 0,0 1-1 0 0,0-1 0 0 0,0 1 0 0 0,-1-1 1 0 0,1 1-1 0 0,0-1 0 0 0,-1 1 1 0 0,1 0-1 0 0,0 0 0 0 0,-1 0 0 0 0,1 0 1 0 0,0 0-1 0 0,-1 0 0 0 0,1 0 0 0 0,-1 0 1 0 0,0 0-1 0 0,-8 3 59 0 0,-7 1 19 0 0,0 0-1 0 0,0 1 1 0 0,0 1 0 0 0,-18 10-1 0 0,32-14-63 0 0,0 1 0 0 0,0-1 0 0 0,0 1 0 0 0,0 0 0 0 0,1-1 0 0 0,-1 1 0 0 0,1 1 0 0 0,-1-1 0 0 0,1 0 0 0 0,-1 4-1 0 0,-4 4 149 0 0,7-10-175 0 0,0 0 0 0 0,0 0 0 0 0,0 0 0 0 0,1 0 0 0 0,-1 0 0 0 0,0-1 0 0 0,1 1 0 0 0,-1 0 0 0 0,1 0 0 0 0,-1-1 0 0 0,1 1 0 0 0,-1 0-1 0 0,1 0 1 0 0,-1-1 0 0 0,1 1 0 0 0,0-1 0 0 0,0 1 0 0 0,-1-1 0 0 0,1 1 0 0 0,1 0 0 0 0,14 11 66 0 0,-16-12-76 0 0,7 2 15 0 0,-1 0 1 0 0,0 0 0 0 0,1-1 0 0 0,-1 0 0 0 0,1 0-1 0 0,-1 0 1 0 0,9-1 0 0 0,-9 0-10 0 0,13 2 37 0 0,0 0 1 0 0,23-3-1 0 0,-20 1-35 0 0,-10 0-12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89 96 0 0,'0'-3'1'0'0,"0"-32"3327"0"0,0-15 2199 0 0,-5 56-3943 0 0,0 1-1238 0 0,1 1 1 0 0,1 1-1 0 0,-1-1 1 0 0,1 0-1 0 0,1 1 1 0 0,-1-1 0 0 0,2 1-1 0 0,-2 16 1 0 0,-8 31 1094 0 0,6-36-1008 0 0,1 0 0 0 0,1 0 0 0 0,0 20 0 0 0,-5 35 709 0 0,-21 113 1666 0 0,25-157-2263 0 0,4-24-391 0 0,-1-1 0 0 0,0 1 0 0 0,0-1 0 0 0,0 1 0 0 0,-1-1 0 0 0,-3 7 0 0 0,2-5 60 0 0,0 0 1 0 0,1 0-1 0 0,-1 0 1 0 0,1 0-1 0 0,1 1 1 0 0,0-1-1 0 0,0 15 1 0 0,1-23-107 0 0,12-7 4 0 0,6 0-83 0 0,0 2-1 0 0,0 0 1 0 0,1 0 0 0 0,27-2 0 0 0,-5 1 12 0 0,-30 4-20 0 0,0 1 0 0 0,0 0 1 0 0,19 2-1 0 0,17 0 57 0 0,-33-1-68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8:5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10952 0 0,'0'0'806'0'0,"6"22"2676"0"0,4-22-2817 0 0,1 0 0 0 0,0-1 0 0 0,0 0 1 0 0,-1 0-1 0 0,13-4 0 0 0,-19 3-563 0 0,0 1 1 0 0,0-1-1 0 0,0 0 0 0 0,-1 0 1 0 0,1 0-1 0 0,0 0 0 0 0,-1-1 1 0 0,0 0-1 0 0,1 1 0 0 0,-1-1 1 0 0,0 0-1 0 0,-1-1 0 0 0,1 1 0 0 0,0 0 1 0 0,-1-1-1 0 0,0 1 0 0 0,3-8 1 0 0,-1 5 130 0 0,-2 2-18 0 0,0 1 0 0 0,0-1-1 0 0,0 0 1 0 0,-1 1 0 0 0,0-1 0 0 0,0 0 0 0 0,0 0-1 0 0,1-5 1 0 0,-15 15 225 0 0,-1 2-293 0 0,-12 8 201 0 0,0 1 0 0 0,-32 27 0 0 0,57-43-327 0 0,0 0 1 0 0,0 0-1 0 0,0-1 1 0 0,0 1-1 0 0,0 0 1 0 0,0 0-1 0 0,0 0 1 0 0,0 0-1 0 0,0 1 1 0 0,1-1-1 0 0,-1 0 1 0 0,0 0-1 0 0,1 0 1 0 0,-1 1-1 0 0,1-1 0 0 0,-1 0 1 0 0,1 0-1 0 0,0 1 1 0 0,-1-1-1 0 0,1 0 1 0 0,0 1-1 0 0,0-1 1 0 0,0 1-1 0 0,0-1 1 0 0,0 0-1 0 0,0 1 1 0 0,0-1-1 0 0,1 0 1 0 0,-1 1-1 0 0,0-1 1 0 0,1 0-1 0 0,-1 1 0 0 0,1-1 1 0 0,-1 0-1 0 0,1 0 1 0 0,0 0-1 0 0,0 0 1 0 0,-1 1-1 0 0,3 1 1 0 0,3 2 19 0 0,-1 0 0 0 0,1-1 0 0 0,0 1 1 0 0,1-1-1 0 0,11 6 0 0 0,-9-5-19 0 0,-3-2-1 0 0,0 0 1 0 0,0 0 0 0 0,1-1-1 0 0,-1 0 1 0 0,1 0-1 0 0,8 1 1 0 0,18 5 56 0 0,-21-5-66 0 0,-9-3-4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14464 0 0,'1'0'139'0'0,"2"1"450"0"0,-3-1-558 0 0,0 0 0 0 0,0 0-1 0 0,0 0 1 0 0,0 1-1 0 0,0-1 1 0 0,1 0-1 0 0,-1 0 1 0 0,0 0-1 0 0,0 0 1 0 0,0 0-1 0 0,0 1 1 0 0,0-1-1 0 0,0 0 1 0 0,0 0 0 0 0,1 0-1 0 0,-1 1 1 0 0,0-1-1 0 0,0 0 1 0 0,0 0-1 0 0,0 0 1 0 0,0 1-1 0 0,0-1 1 0 0,0 0-1 0 0,0 0 1 0 0,0 0 0 0 0,0 1-1 0 0,0-1 1 0 0,0 0-1 0 0,0 0 1 0 0,0 0-1 0 0,0 1 1 0 0,0-1-1 0 0,-1 0 1 0 0,1 0-1 0 0,0 0 1 0 0,0 0 0 0 0,0 1-1 0 0,0-1 1 0 0,0 0-1 0 0,0 0 1 0 0,-1 0-1 0 0,1 0 1 0 0,0 1-1 0 0,0-1 1 0 0,0 0-1 0 0,0 0 1 0 0,-2 1 1596 0 0,-2 8-1558 0 0,1-1 0 0 0,-2 0-1 0 0,1 0 1 0 0,-1 0-1 0 0,0 0 1 0 0,-12 13-1 0 0,14-18-38 0 0,-18 25 169 0 0,21-27-178 0 0,-1 0 0 0 0,1-1 1 0 0,-1 1-1 0 0,1 0 0 0 0,0 0 0 0 0,-1 0 0 0 0,1 0 0 0 0,0 0 0 0 0,0-1 0 0 0,-1 1 0 0 0,1 0 0 0 0,0 0 0 0 0,0 0 0 0 0,0 0 0 0 0,0 0 0 0 0,0 0 0 0 0,0 0 0 0 0,1 0 0 0 0,-1 0 0 0 0,0 0 1 0 0,0-1-1 0 0,1 1 0 0 0,-1 0 0 0 0,0 0 0 0 0,1 0 0 0 0,-1 0 0 0 0,1-1 0 0 0,-1 1 0 0 0,1 0 0 0 0,-1 0 0 0 0,1-1 0 0 0,0 1 0 0 0,-1 0 0 0 0,1-1 0 0 0,0 1 0 0 0,0 0 0 0 0,2-1 57 0 0,-1 1 0 0 0,0-1 0 0 0,0 0 0 0 0,0 1 0 0 0,0-1 0 0 0,0-1 0 0 0,0 1 0 0 0,0 0-1 0 0,0 0 1 0 0,0-1 0 0 0,0 1 0 0 0,0-1 0 0 0,0 1 0 0 0,0-1 0 0 0,0 0 0 0 0,0 0 0 0 0,0 0-1 0 0,0 0 1 0 0,2-2 0 0 0,32-22 115 0 0,-33 23-128 0 0,1-2 1 0 0,1 0 0 0 0,-1-1-1 0 0,0 1 1 0 0,0-1 0 0 0,-1 0-1 0 0,0 0 1 0 0,5-8-1 0 0,-3 3 49 0 0,-5 10-110 0 0,0 0 1 0 0,-1 0-1 0 0,1 1 0 0 0,0-1 1 0 0,-1 0-1 0 0,1 0 0 0 0,0 0 1 0 0,0 0-1 0 0,-1 0 0 0 0,1 0 1 0 0,0 0-1 0 0,0 0 0 0 0,-1 0 1 0 0,1 0-1 0 0,0 0 0 0 0,-1 0 1 0 0,1 0-1 0 0,0 0 0 0 0,0 0 1 0 0,-1-1-1 0 0,1 1 0 0 0,0 0 1 0 0,0 0-1 0 0,-1 0 0 0 0,1 0 1 0 0,0 0-1 0 0,0-1 0 0 0,0 1 1 0 0,-1 0-1 0 0,1 0 0 0 0,0 0 1 0 0,0-1-1 0 0,0 1 0 0 0,0 0 1 0 0,-1 0-1 0 0,1-1 0 0 0,0 1 1 0 0,0 0-1 0 0,0 0 0 0 0,0-1 1 0 0,0 1-1 0 0,0 0 0 0 0,0 0 1 0 0,0-1-1 0 0,0 1 0 0 0,0 0 1 0 0,0-1-1 0 0,0 1 0 0 0,0 0 1 0 0,0 0-1 0 0,0-1 0 0 0,0 1 1 0 0,0 0-1 0 0,0 0 0 0 0,0-1 1 0 0,0 1-1 0 0,0 0 0 0 0,0 0 1 0 0,1-1-1 0 0,-1 1 0 0 0,0 0 1 0 0,0 0-1 0 0,0-1 0 0 0,0 1 1 0 0,1 0-1 0 0,-1 0 0 0 0,0 0 1 0 0,0-1-1 0 0,-22 9 82 0 0,20-5-78 0 0,-3 8 0 0 0,0 3 0 0 0,7-2-1 0 0,2-2-3 0 0,2-1 7 0 0,3 0-9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 11952 0 0,'0'0'182'0'0,"0"1"-81"0"0,0 1 40 0 0,0 5 267 0 0,0-6-316 0 0,0 1 227 0 0,-1 1 1 0 0,0 0-1 0 0,0-1 1 0 0,1 1 0 0 0,-2 0-1 0 0,1-1 1 0 0,0 1-1 0 0,0-1 1 0 0,-1 0 0 0 0,-2 4-1 0 0,-7 12 264 0 0,-17 55 1650 0 0,29-73-2212 0 0,-1 0-1 0 0,0 0 1 0 0,0 0-1 0 0,0 0 1 0 0,0 0-1 0 0,0 0 1 0 0,0 0-1 0 0,0 0 1 0 0,0 0-1 0 0,0 0 1 0 0,0 0-1 0 0,1 0 1 0 0,-1 0-1 0 0,0 0 0 0 0,0 0 1 0 0,0 0-1 0 0,0 0 1 0 0,0 0-1 0 0,0 0 1 0 0,0 1-1 0 0,0-1 1 0 0,0 0-1 0 0,0 0 1 0 0,0 0-1 0 0,0 0 1 0 0,0 0-1 0 0,0 0 1 0 0,0 0-1 0 0,0 0 1 0 0,0 0-1 0 0,0 0 1 0 0,0 1-1 0 0,0-1 0 0 0,0 0 1 0 0,0 0-1 0 0,0 0 1 0 0,0 0-1 0 0,0 0 1 0 0,0 0-1 0 0,0 0 1 0 0,0 0-1 0 0,0 0 1 0 0,0 1-1 0 0,0-1 1 0 0,0 0-1 0 0,0 0 1 0 0,0 0-1 0 0,0 0 1 0 0,0 0-1 0 0,0 0 0 0 0,0 0 1 0 0,0 0-1 0 0,0 0 1 0 0,0 0-1 0 0,-1 0 1 0 0,1 0-1 0 0,0 0 1 0 0,9-8 528 0 0,14-22-148 0 0,-12 11-303 0 0,-5 10-7 0 0,0-1 0 0 0,0 1 0 0 0,13-15 0 0 0,-8 13 15 0 0,-6 6-66 0 0,-1 0 1 0 0,1 0-1 0 0,0 1 1 0 0,0-1-1 0 0,0 1 1 0 0,1 0-1 0 0,-1 1 1 0 0,1-1-1 0 0,0 1 0 0 0,8-3 1 0 0,-11 5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13056 0 0,'1'3'243'0'0,"4"0"784"0"0,-5-3-923 0 0,1 0 1 0 0,0 0-1 0 0,-1 1 1 0 0,1-1-1 0 0,0 1 0 0 0,-1-1 1 0 0,1 0-1 0 0,0 1 1 0 0,-1-1-1 0 0,1 1 0 0 0,-1 0 1 0 0,1-1-1 0 0,-1 1 1 0 0,1-1-1 0 0,-1 1 0 0 0,0 0 1 0 0,1-1-1 0 0,-1 1 1 0 0,0 0-1 0 0,1-1 0 0 0,-1 1 1 0 0,0 0-1 0 0,0 0 1 0 0,1-1-1 0 0,-1 1 0 0 0,0 1 1 0 0,0 98 1044 0 0,-1-94-1009 0 0,-1-1 0 0 0,1 0 1 0 0,-1 0-1 0 0,0 1 0 0 0,0-1 0 0 0,-1 0 0 0 0,-3 6 1 0 0,-6 11 530 0 0,2-9 1248 0 0,20-27-1430 0 0,33-47-14 0 0,18-3 26 0 0,-60 63-472 0 0,1-1 0 0 0,0 1-1 0 0,-1 0 1 0 0,1-1 0 0 0,0 1 0 0 0,0 0-1 0 0,0 0 1 0 0,0 0 0 0 0,0 1-1 0 0,0-1 1 0 0,0 0 0 0 0,0 1-1 0 0,0-1 1 0 0,0 1 0 0 0,0 0 0 0 0,0 0-1 0 0,0 0 1 0 0,0 0 0 0 0,0 0-1 0 0,0 0 1 0 0,1 0 0 0 0,-1 1-1 0 0,0-1 1 0 0,0 1 0 0 0,0 0 0 0 0,0-1-1 0 0,0 1 1 0 0,0 0 0 0 0,-1 0-1 0 0,1 0 1 0 0,0 0 0 0 0,0 1 0 0 0,2 2-1 0 0,-3-3-16 0 0,0 0 0 0 0,0 0 1 0 0,-1 0-1 0 0,1 0 0 0 0,-1 0 0 0 0,1 0 0 0 0,-1 0 0 0 0,1 1 0 0 0,-1-1 0 0 0,0 0 0 0 0,1 0 0 0 0,-1 1 1 0 0,0-1-1 0 0,0 0 0 0 0,0 1 0 0 0,0-1 0 0 0,0 0 0 0 0,0 0 0 0 0,0 1 0 0 0,-1 1 0 0 0,-6 25 94 0 0,7-25-98 0 0,-5 18 66 0 0,2-11-5 0 0,1 0 0 0 0,0 1 1 0 0,-1 17-1 0 0,3-27-67 0 0,0-1 1 0 0,0 0-1 0 0,1 1 1 0 0,-1-1-1 0 0,0 0 1 0 0,0 1-1 0 0,0-1 0 0 0,0 0 1 0 0,1 0-1 0 0,-1 1 1 0 0,0-1-1 0 0,0 0 1 0 0,0 1-1 0 0,1-1 1 0 0,-1 0-1 0 0,0 0 0 0 0,0 1 1 0 0,1-1-1 0 0,-1 0 1 0 0,0 0-1 0 0,1 0 1 0 0,-1 0-1 0 0,0 1 1 0 0,1-1-1 0 0,-1 0 0 0 0,0 0 1 0 0,1 0-1 0 0,-1 0 1 0 0,1 0 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14672 0 0,'2'24'387'0'0,"-14"22"1187"0"0,-25 31 1249 0 0,27-57-2481 0 0,9-18-217 0 0,-1 0 0 0 0,1 0-1 0 0,1 0 1 0 0,-1 0 0 0 0,0 1 0 0 0,0-1 0 0 0,1 0-1 0 0,-1 0 1 0 0,1 5 0 0 0,0-7-36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13672 0 0,'0'-4'54'0'0,"-2"40"4460"0"0,1-28-4316 0 0,0 0 1 0 0,-1 0-1 0 0,0 0 0 0 0,-4 10 0 0 0,5-15-118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13464 0 0,'0'8'427'0'0,"0"0"522"0"0,0 3 1019 0 0,-1-9-1787 0 0,1-1 0 0 0,0 0 1 0 0,0 0-1 0 0,0 1 0 0 0,-1-1 0 0 0,1 0 0 0 0,-1 0 0 0 0,1 1 0 0 0,-1-1 0 0 0,1 0 0 0 0,-1 0 0 0 0,0 0 0 0 0,1 0 1 0 0,-1 0-1 0 0,0 0 0 0 0,0 0 0 0 0,0 0 0 0 0,0 0 0 0 0,-2 1 0 0 0,3-2-143 0 0,-1 0 0 0 0,1 1-1 0 0,-1-1 1 0 0,1 0 0 0 0,-1 0 0 0 0,1 1-1 0 0,-1-1 1 0 0,1 0 0 0 0,0 1 0 0 0,-1-1-1 0 0,1 0 1 0 0,-1 1 0 0 0,1-1 0 0 0,0 0-1 0 0,0 1 1 0 0,-1-1 0 0 0,1 1 0 0 0,0-1-1 0 0,0 1 1 0 0,-1-1 0 0 0,1 1 0 0 0,0-1 0 0 0,0 1-1 0 0,0-1 1 0 0,0 1 0 0 0,0-1 0 0 0,-1 1-1 0 0,1-1 1 0 0,0 1 0 0 0,0-1 0 0 0,1 1-1 0 0,-1-1 1 0 0,0 2 0 0 0,0-2-13 0 0,1 0 0 0 0,0 1 0 0 0,-1-1 0 0 0,1 0 0 0 0,0 1 0 0 0,0-1 0 0 0,-1 0 0 0 0,1 0 0 0 0,0 0 0 0 0,-1 0 0 0 0,1 0 1 0 0,0 0-1 0 0,0 0 0 0 0,-1 0 0 0 0,1 0 0 0 0,0 0 0 0 0,0 0 0 0 0,-1 0 0 0 0,1 0 0 0 0,0 0 0 0 0,0-1 0 0 0,-1 1 0 0 0,1 0 0 0 0,0-1 0 0 0,-1 1 0 0 0,1 0 0 0 0,1-2 0 0 0,15-5 99 0 0,-1-2-1 0 0,1 0 1 0 0,-1-1-1 0 0,-1 0 0 0 0,0-1 1 0 0,0-1-1 0 0,-1 0 1 0 0,12-15-1 0 0,-26 27-103 0 0,-1 1-1 0 0,1-1 1 0 0,0 1-1 0 0,-1 0 1 0 0,1-1 0 0 0,0 1-1 0 0,-1 0 1 0 0,1-1-1 0 0,0 1 1 0 0,0 0 0 0 0,0 0-1 0 0,0-1 1 0 0,-1 1 0 0 0,1 0-1 0 0,0 0 1 0 0,0-1-1 0 0,0 1 1 0 0,1 0 0 0 0,-1-1-1 0 0,0 1 1 0 0,0 0-1 0 0,0 0 1 0 0,0-1 0 0 0,1 1-1 0 0,-1 0 1 0 0,0-1-1 0 0,1 1 1 0 0,-1 0 0 0 0,1-1-1 0 0,-1 1 1 0 0,0-1 0 0 0,1 1-1 0 0,-1-1 1 0 0,1 1-1 0 0,0-1 1 0 0,-1 1 0 0 0,1-1-1 0 0,-1 1 1 0 0,1-1-1 0 0,0 0 1 0 0,-1 1 0 0 0,1-1-1 0 0,0 0 1 0 0,-1 0 0 0 0,1 1-1 0 0,0-1 1 0 0,-1 0-1 0 0,1 0 1 0 0,0 0 0 0 0,0 0-1 0 0,-1 0 1 0 0,1 0-1 0 0,0 0 1 0 0,0 0 0 0 0,-1 0-1 0 0,1 0 1 0 0,0 0-1 0 0,-1-1 1 0 0,1 1 0 0 0,0 0-1 0 0,-1 0 1 0 0,1-1 0 0 0,0 1-1 0 0,-1-1 1 0 0,1 1-1 0 0,0 0 1 0 0,-1-1 0 0 0,2 0-1 0 0,-11 16 133 0 0,1 0 0 0 0,-12 32 0 0 0,16-40-112 0 0,3-6-38 0 0,1 0 1 0 0,-1 0-1 0 0,1-1 1 0 0,-1 1-1 0 0,1 0 0 0 0,0 0 1 0 0,-1 0-1 0 0,1 0 1 0 0,0 0-1 0 0,0 0 0 0 0,0 0 1 0 0,-1 0-1 0 0,1 0 1 0 0,0 0-1 0 0,0 0 0 0 0,0 0 1 0 0,1 0-1 0 0,-1 1 1 0 0,0 3-1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18847 0 0,'-3'-1'-10'0'0,"2"3"-36"0"0,5 6-78 0 0,1 0-2 0 0,-6-5 74 0 0,-3-3 10 0 0,1 3-8 0 0,-25 20-17 0 0,-6 7 64 0 0,28-24 22 0 0,0 0-1 0 0,0 0 1 0 0,0 1-1 0 0,1 0 0 0 0,0 0 1 0 0,0 0-1 0 0,1 1 0 0 0,-6 13 1 0 0,9-20 6 0 0,1 0 0 0 0,-1-1 0 0 0,1 1 0 0 0,0 0 0 0 0,-1 0-1 0 0,1 0 1 0 0,0 0 0 0 0,0 0 0 0 0,-1-1 0 0 0,1 1 0 0 0,0 0 0 0 0,0 0 0 0 0,0 0 0 0 0,0 0 0 0 0,0 0 0 0 0,0 0 0 0 0,1 0 0 0 0,-1-1 0 0 0,0 1 0 0 0,0 0 0 0 0,0 0 0 0 0,1 0 0 0 0,-1 0 0 0 0,1 0-1 0 0,-1-1 1 0 0,1 1 0 0 0,-1 0 0 0 0,1 0 0 0 0,-1-1 0 0 0,1 1 0 0 0,-1 0 0 0 0,1-1 0 0 0,0 1 0 0 0,-1-1 0 0 0,1 1 0 0 0,0-1 0 0 0,0 1 0 0 0,-1-1 0 0 0,1 1 0 0 0,0-1 0 0 0,0 0 0 0 0,0 1 0 0 0,0-1 0 0 0,0 0-1 0 0,-1 0 1 0 0,1 0 0 0 0,0 0 0 0 0,0 0 0 0 0,0 0 0 0 0,0 0 0 0 0,0 0 0 0 0,0 0 0 0 0,1 0 0 0 0,4 0 72 0 0,0-1 0 0 0,0 0 1 0 0,1 0-1 0 0,-1-1 0 0 0,0 1 0 0 0,9-5 1 0 0,-5 2 2 0 0,-1-1 1 0 0,0 1-1 0 0,0-2 1 0 0,-1 1 0 0 0,1-1-1 0 0,8-9 1 0 0,12-26 885 0 0,-31 40-951 0 0,1 0 1 0 0,-1 1-1 0 0,0-1 0 0 0,1 1 0 0 0,-1-1 0 0 0,0 1 0 0 0,1 0 0 0 0,-1 0 1 0 0,0 0-1 0 0,1 0 0 0 0,-1 0 0 0 0,0 0 0 0 0,-2 0 0 0 0,3 2-27 0 0,0-1-1 0 0,-1 0 0 0 0,1 0 1 0 0,0 1-1 0 0,0-1 0 0 0,0 0 0 0 0,0 1 1 0 0,0-1-1 0 0,0 1 0 0 0,0 0 1 0 0,0-1-1 0 0,1 1 0 0 0,-1-1 1 0 0,1 1-1 0 0,-1 0 0 0 0,1 0 1 0 0,0-1-1 0 0,-1 1 0 0 0,1 0 0 0 0,0 0 1 0 0,0 2-1 0 0,1 2 0 0 0,-1 0-1 0 0,1 0 1 0 0,0-1-1 0 0,1 1 1 0 0,3 10-1 0 0,14 37 26 0 0,-11-32-21 0 0,-1-5 9 0 0,-1 0 1 0 0,5 21-1 0 0,5 46 20 0 0,-17-29 10 0 0,0-40-34 0 0,-1-8 4 0 0,1-1 0 0 0,-1 1 0 0 0,0 0 1 0 0,-1-1-1 0 0,1 0 0 0 0,-1 1 0 0 0,0-1 1 0 0,-1 0-1 0 0,1 0 0 0 0,-1-1 0 0 0,0 1 1 0 0,0-1-1 0 0,0 0 0 0 0,-1 0 0 0 0,1 0 1 0 0,-1 0-1 0 0,0-1 0 0 0,0 0 0 0 0,0 0 1 0 0,-1 0-1 0 0,1-1 0 0 0,-1 0 1 0 0,1 0-1 0 0,-1 0 0 0 0,-10 2 0 0 0,2-3 35 0 0,0 0 0 0 0,1-1 0 0 0,-1-1 0 0 0,1 0 1 0 0,-1 0-1 0 0,-24-7 0 0 0,28 5-2 0 0,-1 0 1 0 0,1 0-1 0 0,0-1 0 0 0,0-1 1 0 0,0 0-1 0 0,1 0 1 0 0,0 0-1 0 0,0-2 1 0 0,-15-12-1 0 0,17 10 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2552 3 7432 0 0,'1'-3'3858'0'0,"-6"3"-2182"0"0,4 0-1563 0 0,0 1 0 0 0,0-1 0 0 0,0 0 0 0 0,0 0 0 0 0,0 1 0 0 0,0-1 0 0 0,1 0 0 0 0,-1 1 0 0 0,0-1 0 0 0,0 1 0 0 0,1-1 0 0 0,-1 1 0 0 0,0-1 0 0 0,1 1 0 0 0,-1 0 1 0 0,-1 1-1 0 0,0 0 21 0 0,0 0-1 0 0,0-1 1 0 0,-1 1 0 0 0,1 0 0 0 0,-1-1 0 0 0,0 1 0 0 0,1-1 0 0 0,-1 0 0 0 0,0 0 0 0 0,0 0 0 0 0,1 0 0 0 0,-1-1 0 0 0,0 1 0 0 0,0-1 0 0 0,0 1 0 0 0,0-1 0 0 0,0 0 0 0 0,0 0 0 0 0,0 0 0 0 0,-3-1 0 0 0,-24 3 1212 0 0,-1 12-226 0 0,-5-10-404 0 0,0-2-1 0 0,-1-2 0 0 0,-51-6 1 0 0,-75-7 390 0 0,68 3-458 0 0,81 8-580 0 0,1 1 1 0 0,-1 1-1 0 0,-19 1 0 0 0,-2 0 26 0 0,3 0 43 0 0,-45 7-1 0 0,-61 9 102 0 0,107-16-185 0 0,-33-2 0 0 0,45-1-20 0 0,0 1 1 0 0,0 2-1 0 0,0 0 1 0 0,-29 5-1 0 0,37-4-11 0 0,0-1 1 0 0,0 0-1 0 0,-23-2 1 0 0,24 1-6 0 0,0-1 0 0 0,0 2 0 0 0,0-1 0 0 0,0 1 0 0 0,-16 4 0 0 0,13-2 6 0 0,0-1 1 0 0,0 0-1 0 0,0-1 1 0 0,-20 0-1 0 0,-33 2 52 0 0,47-1-40 0 0,-1-1 0 0 0,1-1 0 0 0,-1 0 1 0 0,-28-6-1 0 0,-34 0 120 0 0,10 7 44 0 0,-88 12 0 0 0,138-10-167 0 0,-24 5 16 0 0,-1-3 1 0 0,1-1-1 0 0,-1-3 0 0 0,-58-5 1 0 0,56-3-18 0 0,0 3 0 0 0,0 1 0 0 0,-58 5 1 0 0,89 3-31 0 0,13-3-2 0 0,-1-1 1 0 0,1 1-1 0 0,0-1 0 0 0,-1 0 0 0 0,1-1 0 0 0,-1 1 0 0 0,0-1 0 0 0,-9-1 0 0 0,11 1-15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147 175 11352 0 0,'-1'0'429'0'0,"0"0"-245"0"0,-1 0 44 0 0,-3 0 195 0 0,2 1 946 0 0,1 21 2362 0 0,1-20-3617 0 0,0 0 1 0 0,1-1-1 0 0,-1 1 1 0 0,0 0-1 0 0,0-1 1 0 0,0 1-1 0 0,0 0 1 0 0,0-1-1 0 0,0 1 1 0 0,-1-1-1 0 0,1 0 1 0 0,0 1-1 0 0,-1-1 1 0 0,1 0-1 0 0,-1 0 1 0 0,1 0-1 0 0,-1 0 1 0 0,0 0-1 0 0,0 0 1 0 0,1 0-1 0 0,-1-1 1 0 0,0 1-1 0 0,0 0 1 0 0,0-1-1 0 0,1 0 1 0 0,-5 1-1 0 0,2-1 41 0 0,-1 1-1 0 0,1-1 0 0 0,-1 0 1 0 0,1-1-1 0 0,-1 1 0 0 0,1-1 1 0 0,-1 0-1 0 0,1 0 1 0 0,-1 0-1 0 0,1 0 0 0 0,0-1 1 0 0,0 0-1 0 0,0 0 0 0 0,0 0 1 0 0,0 0-1 0 0,-4-4 0 0 0,6 4-82 0 0,1 1 0 0 0,0-1 1 0 0,-1 0-1 0 0,1 0 0 0 0,0 0 0 0 0,0 0 0 0 0,0 0 0 0 0,0 0 0 0 0,0 0 0 0 0,1 0 0 0 0,-1-1 0 0 0,0 1 0 0 0,1 0 0 0 0,0 0 0 0 0,0-1 1 0 0,0-3-1 0 0,-1 0 0 0 0,1-1 0 0 0,0 0 1 0 0,1 0-1 0 0,-1 1 0 0 0,1-1 1 0 0,1 0-1 0 0,-1 1 0 0 0,1-1 1 0 0,1 1-1 0 0,-1 0 0 0 0,1 0 1 0 0,0 0-1 0 0,0 0 0 0 0,1 0 1 0 0,-1 0-1 0 0,1 1 0 0 0,1 0 1 0 0,-1 0-1 0 0,1 0 0 0 0,0 0 1 0 0,0 1-1 0 0,10-7 1 0 0,-6 6 2 0 0,1 1 0 0 0,0 0 0 0 0,0 1 1 0 0,0 0-1 0 0,0 0 0 0 0,0 1 0 0 0,1 1 1 0 0,19-1-1 0 0,-26 2-51 0 0,-1 1 1 0 0,0 0-1 0 0,0 0 1 0 0,1 0-1 0 0,-1 1 1 0 0,0-1 0 0 0,0 1-1 0 0,0-1 1 0 0,0 1-1 0 0,3 3 1 0 0,-1-2 10 0 0,-3-1-17 0 0,0 0-1 0 0,0-1 0 0 0,-1 1 1 0 0,1 0-1 0 0,0 0 1 0 0,-1 0-1 0 0,1 0 0 0 0,-1 1 1 0 0,1-1-1 0 0,-1 0 1 0 0,0 1-1 0 0,0-1 1 0 0,0 1-1 0 0,0-1 0 0 0,-1 1 1 0 0,1-1-1 0 0,-1 1 1 0 0,1-1-1 0 0,-1 1 0 0 0,0 4 1 0 0,0 0 20 0 0,-1 1-1 0 0,0-1 1 0 0,0 0 0 0 0,0 1-1 0 0,-3 7 1 0 0,2-11-20 0 0,0 0 1 0 0,0 0-1 0 0,0 0 0 0 0,-1-1 0 0 0,1 1 0 0 0,-1-1 1 0 0,-5 6-1 0 0,2-1 24 0 0,4-6-18 0 0,0 1 0 0 0,0 0 0 0 0,-1-1 0 0 0,1 1 0 0 0,0-1 0 0 0,-1 1 0 0 0,1-1 0 0 0,-1 0-1 0 0,0 0 1 0 0,0 0 0 0 0,0-1 0 0 0,0 1 0 0 0,0-1 0 0 0,0 0 0 0 0,0 1 0 0 0,-5 0 0 0 0,-1-3 6 0 0,0-3-23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62 203 10448 0 0,'0'0'3352'0'0,"0"45"-2620"0"0,1-45-618 0 0,0 1 0 0 0,0-1 0 0 0,0 1 0 0 0,0-1 1 0 0,0 0-1 0 0,0 1 0 0 0,0-1 0 0 0,0 0 0 0 0,1 0 1 0 0,-1 0-1 0 0,0 0 0 0 0,0 0 0 0 0,0 0 0 0 0,0 0 1 0 0,0 0-1 0 0,0 0 0 0 0,0 0 0 0 0,0-1 1 0 0,0 1-1 0 0,0 0 0 0 0,0-1 0 0 0,2 0 0 0 0,21-6 494 0 0,-19 5-503 0 0,0 0 1 0 0,0-1-1 0 0,0 1 0 0 0,-1-1 0 0 0,1 0 0 0 0,-1 0 1 0 0,0-1-1 0 0,0 1 0 0 0,0-1 0 0 0,0 0 0 0 0,-1 0 1 0 0,1 0-1 0 0,-1 0 0 0 0,4-8 0 0 0,7-6 233 0 0,29-30 274 0 0,-33 38-384 0 0,-1-1 0 0 0,0 0-1 0 0,-1-1 1 0 0,9-14 0 0 0,12-7 492 0 0,-28 32-656 0 0,-1 0 1 0 0,1 0-1 0 0,0 0 1 0 0,-1 0-1 0 0,1 0 1 0 0,0 0-1 0 0,0 1 1 0 0,0-1-1 0 0,0 0 1 0 0,0 0-1 0 0,0 1 1 0 0,0-1-1 0 0,0 1 1 0 0,0-1-1 0 0,0 1 1 0 0,0-1-1 0 0,0 1 1 0 0,0 0-1 0 0,0-1 1 0 0,0 1-1 0 0,0 0 0 0 0,1 0 1 0 0,-1 0-1 0 0,0 0 1 0 0,0 0-1 0 0,1 0 1 0 0,-2 17 150 0 0,-1-4-169 0 0,-1 0 0 0 0,0 0 0 0 0,-5 14 0 0 0,-4 24 44 0 0,-1 85 193 0 0,0-92-201 0 0,3-15-40 0 0,1-7-13 0 0,-1 10 39 0 0,9-30-58 0 0,2 1 3 0 0,-1 2-4 0 0,-1-3-1 0 0,0-1 8 0 0,0-2-8 0 0,1-7 11 0 0,-3 4-3 0 0,-14-11 5 0 0,7 6-5 0 0,0 0 0 0 0,-1 1 0 0 0,0 0 0 0 0,0 0-1 0 0,-1 1 1 0 0,0 0 0 0 0,-13-5 0 0 0,-90-32 361 0 0,67 27-127 0 0,45 16-220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0 845 8840 0 0,'5'-4'12'0'0,"1"0"13"0"0,6 5 53 0 0,-10-1-55 0 0,8 5 290 0 0,-10-5-278 0 0,0 1-1 0 0,1-1 0 0 0,-1 0 1 0 0,0 0-1 0 0,0 0 0 0 0,0 1 1 0 0,0-1-1 0 0,1 0 0 0 0,-1 0 1 0 0,0 0-1 0 0,0 0 0 0 0,0 1 0 0 0,1-1 1 0 0,-1 0-1 0 0,0 0 0 0 0,0 0 1 0 0,0 0-1 0 0,1 0 0 0 0,-1 0 1 0 0,0 0-1 0 0,0 0 0 0 0,1 0 1 0 0,-1 0-1 0 0,0 0 0 0 0,0 0 1 0 0,1 0-1 0 0,-1 0 0 0 0,0 0 0 0 0,0 0 1 0 0,1 0-1 0 0,-1 0 0 0 0,0 0 1 0 0,0 0-1 0 0,1 0 0 0 0,-1 0 1 0 0,0 0-1 0 0,0 0 0 0 0,0-1 1 0 0,1 1-1 0 0,-1 0 0 0 0,0 0 0 0 0,0 0 1 0 0,0 0-1 0 0,1-1 0 0 0,-1 1 1 0 0,0 0-1 0 0,0 0 0 0 0,44-39 2069 0 0,5-13-1226 0 0,-3-2 0 0 0,-2-3 0 0 0,-2-1 0 0 0,-3-2 0 0 0,41-87 0 0 0,-24 18 29 0 0,41-80 982 0 0,-95 206-1766 0 0,-1-1 0 0 0,1 0 0 0 0,0 0 0 0 0,-1 0 0 0 0,0 0 0 0 0,0 0 0 0 0,1-6 0 0 0,-2 8 308 0 0,-15 4 505 0 0,1 9-833 0 0,1 2-1 0 0,1-1 1 0 0,0 2 0 0 0,1 0-1 0 0,0 0 1 0 0,1 1 0 0 0,1 0 0 0 0,0 1-1 0 0,-13 31 1 0 0,7-6 50 0 0,1 1-1 0 0,-16 83 1 0 0,26-90-43 0 0,1 1 0 0 0,2 0 0 0 0,4 44 0 0 0,-3-77-97 0 0,0-1 1 0 0,0 0 0 0 0,0 0 0 0 0,0 0 0 0 0,0 0 0 0 0,0 0 0 0 0,1 0 0 0 0,-1 0 0 0 0,0 0 0 0 0,1 0 0 0 0,0 0 0 0 0,-1 0-1 0 0,1-1 1 0 0,0 1 0 0 0,0 0 0 0 0,0 0 0 0 0,0-1 0 0 0,1 1 0 0 0,-1-1 0 0 0,0 1 0 0 0,1-1 0 0 0,-1 1 0 0 0,1-1 0 0 0,-1 0 0 0 0,1 0 0 0 0,-1 0 0 0 0,1 0 0 0 0,0 0 0 0 0,3 2 0 0 0,-2-4-4 0 0,-1 1-1 0 0,0-1 1 0 0,0 0 0 0 0,1 1 0 0 0,-1-1-1 0 0,0 0 1 0 0,0 0 0 0 0,0 0 0 0 0,0-1-1 0 0,0 1 1 0 0,0-1 0 0 0,-1 1 0 0 0,1-1-1 0 0,0 1 1 0 0,1-3 0 0 0,3-1 14 0 0,10-7 2 0 0,0 0 1 0 0,-1-2 0 0 0,0 0 0 0 0,-1 0-1 0 0,-1-1 1 0 0,0-1 0 0 0,-1 0 0 0 0,16-30 0 0 0,-10 12 5 0 0,-2 2-3 0 0,-1 0 0 0 0,-1-1 0 0 0,9-37 1 0 0,-104 273 139 0 0,66-168-157 0 0,2-8-4 0 0,2 0-1 0 0,1 1 1 0 0,-10 43 0 0 0,21-62-7 0 0,-1-7 0 0 0,1 1 0 0 0,0-1 0 0 0,0 1 0 0 0,0-1 0 0 0,0 0 0 0 0,1 0 0 0 0,-1 1 0 0 0,1-1 0 0 0,-1 0 0 0 0,1 0 0 0 0,0 0 0 0 0,0 0 0 0 0,0-1 0 0 0,0 1 0 0 0,0 0 0 0 0,0-1 0 0 0,0 1 0 0 0,0-1 0 0 0,1 0 0 0 0,-1 0 0 0 0,0 0 0 0 0,1 0 0 0 0,-1 0 0 0 0,1-1 0 0 0,0 1 0 0 0,-1-1 0 0 0,1 1 0 0 0,-1-1 0 0 0,5 0 0 0 0,0 1 0 0 0,12 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142 187 22047 0 0,'0'-2'0'0'0,"0"0"0"0"0,-1 2 0 0 0,-2 0 0 0 0,-4 0 0 0 0,1 0 0 0 0,1 0 2 0 0,4 0 4 0 0,0 0 2 0 0,-1 2 10 0 0,1 0-11 0 0,0 0 0 0 0,0 0 0 0 0,-1 0 0 0 0,1 0 0 0 0,-1-1 0 0 0,0 1 0 0 0,1 0 0 0 0,-1-1 0 0 0,-2 2 0 0 0,-2-1 77 0 0,1-1 1 0 0,-1 0-1 0 0,1 0 0 0 0,-1 0 0 0 0,0-1 0 0 0,1 1 0 0 0,-1-1 0 0 0,1-1 0 0 0,-1 1 0 0 0,0-1 0 0 0,1 0 0 0 0,-1 0 1 0 0,-7-3-1 0 0,12 3-58 0 0,0 1 0 0 0,0-1 0 0 0,0 0 0 0 0,1 1 0 0 0,-1-1 1 0 0,0 0-1 0 0,1 0 0 0 0,-1 1 0 0 0,0-1 0 0 0,1 0 0 0 0,-1 0 1 0 0,1 0-1 0 0,-1 0 0 0 0,1 0 0 0 0,-1 0 0 0 0,1 0 0 0 0,0 0 1 0 0,-1 0-1 0 0,1 0 0 0 0,0 0 0 0 0,0 0 0 0 0,0 0 1 0 0,0 0-1 0 0,0-1 0 0 0,4-31 569 0 0,18-28-47 0 0,-18 52-420 0 0,-3 7-110 0 0,-1 0 1 0 0,1 0-1 0 0,0 0 0 0 0,0-1 0 0 0,0 2 1 0 0,0-1-1 0 0,1 0 0 0 0,-1 0 0 0 0,3-3 1 0 0,10-10 191 0 0,-8 7-145 0 0,-4 6-33 0 0,-1-1-1 0 0,1 1 1 0 0,0 0-1 0 0,0 0 0 0 0,0 0 1 0 0,0 0-1 0 0,0 0 0 0 0,0 1 1 0 0,1-1-1 0 0,-1 0 0 0 0,0 1 1 0 0,1 0-1 0 0,-1 0 1 0 0,1-1-1 0 0,0 2 0 0 0,-1-1 1 0 0,1 0-1 0 0,0 0 0 0 0,-1 1 1 0 0,1-1-1 0 0,0 1 1 0 0,4 0-1 0 0,-2 1 13 0 0,1 0-1 0 0,-1 0 1 0 0,0 1 0 0 0,0-1-1 0 0,1 1 1 0 0,-1 1 0 0 0,0-1-1 0 0,-1 1 1 0 0,1 0 0 0 0,0 0-1 0 0,-1 0 1 0 0,0 0 0 0 0,1 1-1 0 0,-1 0 1 0 0,-1 0 0 0 0,1 0-1 0 0,0 0 1 0 0,-1 0 0 0 0,0 1 0 0 0,3 6-1 0 0,-5-9-34 0 0,-1 0 1 0 0,1-1-1 0 0,-1 1 0 0 0,0 0 0 0 0,1-1 1 0 0,-1 1-1 0 0,0 0 0 0 0,0-1 0 0 0,0 1 1 0 0,-1 0-1 0 0,1-1 0 0 0,0 1 0 0 0,-1 0 1 0 0,1-1-1 0 0,-1 1 0 0 0,1 0 0 0 0,-1-1 1 0 0,0 1-1 0 0,0-1 0 0 0,1 1 0 0 0,-1-1 1 0 0,-2 2-1 0 0,-26 30 144 0 0,25-29-142 0 0,1-1 6 0 0,1 1-1 0 0,-1-1 0 0 0,-1 0 0 0 0,1 0 1 0 0,0 0-1 0 0,-1-1 0 0 0,1 1 0 0 0,-1-1 1 0 0,0 0-1 0 0,0 0 0 0 0,1 0 0 0 0,-2 0 1 0 0,1-1-1 0 0,0 0 0 0 0,0 0 0 0 0,0 0 1 0 0,-1 0-1 0 0,1 0 0 0 0,0-1 0 0 0,-1 0 1 0 0,-3 0-1 0 0,5 0-9 0 0,1 0-3 0 0,1 0 0 0 0,-1 0-1 0 0,0 0 1 0 0,1-1 0 0 0,-1 1 0 0 0,1 0-1 0 0,-1-1 1 0 0,1 0 0 0 0,-1 1 0 0 0,1-1-1 0 0,-1 0 1 0 0,1 1 0 0 0,-1-1 0 0 0,1 0-1 0 0,0 0 1 0 0,-1 0 0 0 0,1 0 0 0 0,-2-2-1 0 0,-2-3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307 364 13360 0 0,'-1'-2'76'0'0,"-3"2"266"0"0,-8 5 515 0 0,4-1-346 0 0,3-3-289 0 0,-14 4 63 0 0,0 0 1 0 0,0 1 0 0 0,0 1 0 0 0,1 1 0 0 0,0 1 0 0 0,1 0 0 0 0,0 1 0 0 0,0 1 0 0 0,1 0 0 0 0,1 2 0 0 0,0-1 0 0 0,0 2 0 0 0,1 0 0 0 0,-15 20 0 0 0,28-33-240 0 0,0 1 0 0 0,0-1 0 0 0,0 1 0 0 0,0-1 1 0 0,1 1-1 0 0,-1-1 0 0 0,0 1 0 0 0,1-1 0 0 0,-1 1 0 0 0,0 0 1 0 0,1-1-1 0 0,0 1 0 0 0,-1 0 0 0 0,1-1 0 0 0,0 1 0 0 0,0 0 1 0 0,0-1-1 0 0,0 1 0 0 0,0 0 0 0 0,1-1 0 0 0,0 3 0 0 0,-1-3-19 0 0,1 0 0 0 0,0 0 0 0 0,0 0 0 0 0,0 0 0 0 0,0-1 0 0 0,0 1 0 0 0,0 0 0 0 0,0-1-1 0 0,0 1 1 0 0,0 0 0 0 0,0-1 0 0 0,0 1 0 0 0,0-1 0 0 0,0 0 0 0 0,0 1 0 0 0,1-1-1 0 0,-1 0 1 0 0,0 0 0 0 0,0 0 0 0 0,0 0 0 0 0,1 0 0 0 0,-1 0 0 0 0,0 0 0 0 0,0 0-1 0 0,1 0 1 0 0,-1 0 0 0 0,0-1 0 0 0,0 1 0 0 0,0-1 0 0 0,0 1 0 0 0,2-2 0 0 0,19-4 80 0 0,-1-1 0 0 0,1-2 0 0 0,-2 0 0 0 0,1-1 1 0 0,-2-1-1 0 0,1-1 0 0 0,-1-1 0 0 0,-1 0 0 0 0,0-1 0 0 0,-1-1 1 0 0,-1-1-1 0 0,24-30 0 0 0,-6-4 214 0 0,-3 0 0 0 0,-2-3 1 0 0,36-91-1 0 0,-61 134-282 0 0,3-5 32 0 0,-2 5 2 0 0,0-1 1 0 0,-1 1-1 0 0,-1-1 1 0 0,4-14 0 0 0,-9 12 108 0 0,-8 16 26 0 0,-12 22 11 0 0,19-22-242 0 0,-7 9 45 0 0,-7 7 14 0 0,1 1-1 0 0,1 1 1 0 0,0 0 0 0 0,2 0-1 0 0,-14 31 1 0 0,14-21-7 0 0,-7 16 30 0 0,2 1 0 0 0,-18 75 0 0 0,35-119-55 0 0,0 1 1 0 0,0-1 0 0 0,1 0-1 0 0,-1 1 1 0 0,1-1 0 0 0,0 0 0 0 0,1 1-1 0 0,-1-1 1 0 0,1 0 0 0 0,0 1-1 0 0,0-1 1 0 0,0 0 0 0 0,0 0 0 0 0,1 0-1 0 0,0 0 1 0 0,0 0 0 0 0,0 0-1 0 0,0 0 1 0 0,1-1 0 0 0,-1 1-1 0 0,5 3 1 0 0,-1-1 3 0 0,1-1-1 0 0,0 1 0 0 0,0-2 1 0 0,0 1-1 0 0,1-1 0 0 0,0 0 1 0 0,-1-1-1 0 0,1 0 1 0 0,15 4-1 0 0,-8-3-6 0 0,-3 1-1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15880 0 0,'5'7'225'0'0,"1"-5"84"0"0,6-3 304 0 0,28-11 1080 0 0,-29 8-1452 0 0,-4 2-165 0 0,-1 0 1 0 0,1-1 0 0 0,-1 0 0 0 0,0-1-1 0 0,0 1 1 0 0,0-1 0 0 0,0 0-1 0 0,-1 0 1 0 0,1-1 0 0 0,-1 0 0 0 0,0 0-1 0 0,5-7 1 0 0,-10 12-40 0 0,0 0 0 0 0,1-1 0 0 0,-1 1 0 0 0,0 0 0 0 0,0-1 0 0 0,1 1 0 0 0,-1 0 0 0 0,0-1 0 0 0,0 1 0 0 0,0 0 0 0 0,0-1 0 0 0,1 1 0 0 0,-1-1 0 0 0,0 1 0 0 0,0 0 0 0 0,0-1 0 0 0,0 1 0 0 0,0-1 0 0 0,0 1 0 0 0,0 0 0 0 0,0-1 0 0 0,0 1 0 0 0,0-1 0 0 0,0 1 0 0 0,0 0 0 0 0,0-1 0 0 0,-1 1 0 0 0,1-1 0 0 0,0 1 0 0 0,0 0 0 0 0,0-1 0 0 0,0 1 0 0 0,-1-1 0 0 0,-13 0 441 0 0,10 2-420 0 0,0 0 0 0 0,0 0 0 0 0,0 1 0 0 0,1-1 0 0 0,-1 1 0 0 0,1 0 0 0 0,-4 2 0 0 0,-20 18 212 0 0,14-12-108 0 0,0 1 0 0 0,1 1 1 0 0,0-1-1 0 0,-13 19 0 0 0,24-29-137 0 0,0 1 0 0 0,0-1 0 0 0,0 0-1 0 0,0 1 1 0 0,1-1 0 0 0,-1 1 0 0 0,0 0-1 0 0,1-1 1 0 0,-1 1 0 0 0,1-1 0 0 0,-1 1-1 0 0,1 0 1 0 0,0-1 0 0 0,-1 1 0 0 0,1 0-1 0 0,0 0 1 0 0,0-1 0 0 0,1 1 0 0 0,-1 0-1 0 0,0-1 1 0 0,0 1 0 0 0,1 0 0 0 0,-1-1 0 0 0,1 1-1 0 0,0 0 1 0 0,-1-1 0 0 0,1 1 0 0 0,0-1-1 0 0,0 1 1 0 0,0-1 0 0 0,0 0 0 0 0,0 1-1 0 0,0-1 1 0 0,0 0 0 0 0,1 0 0 0 0,2 2-1 0 0,0 1 15 0 0,1-2-1 0 0,0 1 0 0 0,0 0 0 0 0,0-1 0 0 0,0 0 0 0 0,0 0 1 0 0,1-1-1 0 0,-1 1 0 0 0,0-1 0 0 0,7 0 0 0 0,-2 0-4 0 0,1-1-1 0 0,-1 0 0 0 0,1-1 0 0 0,-1 0 1 0 0,1-1-1 0 0,-1 0 0 0 0,0-1 1 0 0,17-6-1 0 0,5-4 78 0 0,38-24 1 0 0,-56 29-97 0 0,8-4 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 14272 0 0,'-5'-2'0'0'0,"-3"7"732"0"0,8-5-686 0 0,0 1-1 0 0,0-1 1 0 0,0 0 0 0 0,-1 1 0 0 0,1-1-1 0 0,0 0 1 0 0,0 0 0 0 0,0 1 0 0 0,-1-1-1 0 0,1 0 1 0 0,0 0 0 0 0,0 0 0 0 0,-1 0-1 0 0,1 1 1 0 0,0-1 0 0 0,0 0-1 0 0,-1 0 1 0 0,1 0 0 0 0,0 0 0 0 0,-1 0-1 0 0,1 0 1 0 0,0 0 0 0 0,-1 0 0 0 0,1 1-1 0 0,0-1 1 0 0,0 0 0 0 0,-1 0 0 0 0,1 0-1 0 0,0-1 1 0 0,-1 1 0 0 0,1 0 0 0 0,0 0-1 0 0,-1 0 1 0 0,1 0 0 0 0,0 0-1 0 0,-1 0 1 0 0,1 0 0 0 0,0 0 0 0 0,0-1-1 0 0,-1 1 1 0 0,1 0 0 0 0,0 0 0 0 0,0 0-1 0 0,-1-1 1 0 0,-17 17 1171 0 0,-1 8-918 0 0,1 1 0 0 0,1 1-1 0 0,2 0 1 0 0,0 1 0 0 0,2 1-1 0 0,-16 47 1 0 0,25-61-210 0 0,1 1-1 0 0,0-1 1 0 0,2 1 0 0 0,-1 17 0 0 0,2-25-47 0 0,0 0 0 0 0,1 0 0 0 0,-1-1 1 0 0,1 1-1 0 0,1 0 0 0 0,-1-1 0 0 0,1 1 1 0 0,0-1-1 0 0,1 0 0 0 0,0 1 0 0 0,4 7 1 0 0,-4-11-9 0 0,0 0 0 0 0,0 0 1 0 0,0 0-1 0 0,0-1 0 0 0,0 1 0 0 0,1-1 1 0 0,-1 0-1 0 0,1 0 0 0 0,-1 0 0 0 0,1 0 1 0 0,0-1-1 0 0,6 3 0 0 0,52 9 327 0 0,-45-10-255 0 0,7-1 12 0 0,-12-4-78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 12760 0 0,'-4'-2'43'0'0,"-1"4"157"0"0,1 1 114 0 0,0 5 250 0 0,0-2-97 0 0,1-3-247 0 0,-2-1-3 0 0,0 1 1 0 0,0 0-1 0 0,0 0 1 0 0,1 1-1 0 0,-1 0 1 0 0,1-1-1 0 0,0 2 1 0 0,0-1-1 0 0,0 0 1 0 0,-3 7-1 0 0,-2 1-16 0 0,1 0-1 0 0,1 1 1 0 0,-8 17-1 0 0,8-13-74 0 0,1 0 0 0 0,1 0 0 0 0,1 0 0 0 0,0 1 0 0 0,1 0 0 0 0,1 0 0 0 0,0 24-1 0 0,2-32-55 0 0,1 0-1 0 0,0 0 1 0 0,0 0-1 0 0,1 0 0 0 0,0 0 1 0 0,1 0-1 0 0,0-1 0 0 0,0 1 1 0 0,1-1-1 0 0,0 0 1 0 0,1 0-1 0 0,0-1 0 0 0,0 1 1 0 0,13 14-1 0 0,-11-17 19 0 0,0 0-1 0 0,1 0 1 0 0,0-1-1 0 0,15 8 1 0 0,-7-3 2 0 0,-6-4-37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7489 13345 5120 0 0,'-1'0'4646'0'0,"-3"-1"-1031"0"0,-7 0-2851 0 0,-1 1 155 0 0,-89 81 3256 0 0,77-63-3283 0 0,-1-2 40 0 0,-29 15 516 0 0,-16-1-361 0 0,9-6-242 0 0,7-3-497 0 0,-21-5-113 0 0,61-14-192 0 0,-1 0 1 0 0,1 2 0 0 0,0-1 0 0 0,0 2 0 0 0,0 0 0 0 0,0 0 0 0 0,-19 12 0 0 0,20-12 18 0 0,1 0 1 0 0,-26 5 0 0 0,-31 14 198 0 0,42-17-161 0 0,13-2-24 0 0,0-2-1 0 0,0 1 1 0 0,-26 1 0 0 0,-39 5 78 0 0,72-10-136 0 0,-165-6 438 0 0,158 4-410 0 0,-1 1 1 0 0,1 0 0 0 0,-17 3 0 0 0,20-2-6 0 0,0 1 0 0 0,0-1 0 0 0,-1-1 0 0 0,-17-3 0 0 0,-8-1 108 0 0,0 3 0 0 0,-71 3 0 0 0,21 1 11 0 0,63-2-124 0 0,0 1-1 0 0,0 0 0 0 0,-38 9 1 0 0,49-8-20 0 0,-1 0 1 0 0,1-1 0 0 0,0 0-1 0 0,-15-2 1 0 0,2 0 5 0 0,-3 1 3 0 0,-1-1 30 0 0,0 2 0 0 0,-53 7-1 0 0,74-6-38 0 0,-1-1-1 0 0,1 0 0 0 0,-1-1 0 0 0,0 0 0 0 0,-12-1 0 0 0,-23-1 65 0 0,-89 11 37 0 0,106-6-97 0 0,5-4-4 0 0,-81-2 46 0 0,-154 3 72 0 0,102 7-28 0 0,66 2-73 0 0,-38 1-2 0 0,68-7 19 0 0,-111 19 0 0 0,129-15-22 0 0,-59 6 29 0 0,-174 0 0 0 0,-553-13-3 0 0,738 0-43 0 0,-200-4 3 0 0,137-8-13 0 0,-35-2-10 0 0,73 8 1 0 0,-128-24 0 0 0,211 25 10 0 0,-40-7 29 0 0,-91-28-1 0 0,-131-71 45 0 0,244 87-38 0 0,1-2 1 0 0,2-2 0 0 0,-74-58-1 0 0,77 47 13 0 0,3-2-1 0 0,1-1 1 0 0,-58-82 0 0 0,75 90-32 0 0,2 0 1 0 0,1-1 0 0 0,-30-73-1 0 0,-25-119 56 0 0,63 187-60 0 0,-55-148 82 0 0,35 103-16 0 0,-24-98 0 0 0,3 12 6 0 0,-14-56-30 0 0,44 132-45 0 0,3 0 0 0 0,-7-112 0 0 0,22 46-5 0 0,-3-30 12 0 0,-2 43-18 0 0,-17-105 0 0 0,-8-2-8 0 0,6 57 8 0 0,-17-88 0 0 0,38 216 0 0 0,3-71 0 0 0,5 74 0 0 0,-5-218 0 0 0,-37-103 0 0 0,34 330 0 0 0,-1 5 0 0 0,4 22 0 0 0,-3-59 0 0 0,0-50 8 0 0,6 87-4 0 0,-16-82-1 0 0,10 86-2 0 0,-13-160-1 0 0,-6-153 19 0 0,15-90 0 0 0,12 365-17 0 0,12-102-13 0 0,2 14-26 0 0,-11-295-90 0 0,6 291 30 0 0,-9-308-559 0 0,-7 343 551 0 0,4-138 35 0 0,5-256-259 0 0,3 477 300 0 0,16-74-1 0 0,-3 27-31 0 0,-7 33 14 0 0,-1 13-2 0 0,3-100 1 0 0,11-115-34 0 0,-5 115 59 0 0,19-99 16 0 0,-6 137-5 0 0,-17 69 8 0 0,34-171-22 0 0,-2 6-39 0 0,61-241-420 0 0,-57 236 395 0 0,-2 10 37 0 0,-45 197 53 0 0,108-469 7 0 0,67 19-7 0 0,-162 435-1 0 0,2 1 1 0 0,2 0-1 0 0,27-31 0 0 0,23-36-12 0 0,-56 78 6 0 0,1 1 0 0 0,21-22 0 0 0,8-8-21 0 0,-8 10 12 0 0,1 1 0 0 0,87-67 0 0 0,-74 66 17 0 0,-22 18-2 0 0,2 1-1 0 0,1 1 1 0 0,0 2 0 0 0,2 2-1 0 0,59-22 1 0 0,7 7-23 0 0,185-32 0 0 0,-144 36 24 0 0,229-33-40 0 0,-173 30 27 0 0,-50 5-5 0 0,16 16-31 0 0,-77 6 32 0 0,80 3-53 0 0,218 26 1 0 0,-192-9 41 0 0,64 7 8 0 0,106 6-17 0 0,-141-20 6 0 0,-22 8 7 0 0,-65-3 24 0 0,255 14-8 0 0,25 31-66 0 0,-363-51 60 0 0,31 2-21 0 0,40 9-18 0 0,-11-4 10 0 0,-2-1 21 0 0,80 14-17 0 0,286 32-27 0 0,-190-28 35 0 0,-100 6 12 0 0,-81-14 7 0 0,168 44-28 0 0,-180-46 4 0 0,160 37-53 0 0,-161-45 67 0 0,38 8-16 0 0,-18-2-16 0 0,-64-14 34 0 0,73 23 1 0 0,-9-4 10 0 0,-80-19 8 0 0,-8-1-7 0 0,39 16 0 0 0,17 4-9 0 0,-53-18 9 0 0,0 1 0 0 0,26 12 0 0 0,36 13 9 0 0,122 37-1 0 0,-77-24 0 0 0,-98-34 0 0 0,-1 2 0 0 0,42 26 0 0 0,14 6 0 0 0,-41-23 0 0 0,-30-15 0 0 0,0 1 0 0 0,-1 2 0 0 0,0-1 0 0 0,-1 2 0 0 0,23 21 0 0 0,10 3 0 0 0,-36-23 0 0 0,0 0 0 0 0,0 0 0 0 0,-4-4 0 0 0,27 27-8 0 0,-19-17 4 0 0,3 1-16 0 0,-1 0 0 0 0,27 42 0 0 0,11 50-5 0 0,-52-100 14 0 0,-1 0 0 0 0,-1 1 0 0 0,5 21 0 0 0,-2-8-1 0 0,-5-22 6 0 0,-2-4 5 0 0,-1 21-7 0 0,1-7 4 0 0,2 64-8 0 0,0-49 12 0 0,2-2 0 0 0,-2-15 0 0 0,0 0 0 0 0,-1 1 0 0 0,-1 19 0 0 0,0-30 0 0 0,0 1 0 0 0,0-1 0 0 0,1 1 0 0 0,-1-1 0 0 0,1 0 0 0 0,0 1 0 0 0,0-1 0 0 0,2 4 0 0 0,0 0 0 0 0,-1 1 0 0 0,0-1 0 0 0,0 1 0 0 0,-1-1 0 0 0,0 1 0 0 0,0-1 0 0 0,-1 1 0 0 0,0 9 0 0 0,0-3 0 0 0,3 80 0 0 0,-3-26 0 0 0,0 12 0 0 0,0 46 0 0 0,0-116 0 0 0,0-1 0 0 0,0 1 0 0 0,0 0 0 0 0,0 3 0 0 0,0 2 0 0 0,0-1 0 0 0,0-5-1 0 0,0-1-1 0 0,0 0 0 0 0,-1 0 1 0 0,-2 10-1 0 0,-3 12-6 0 0,6-21 8 0 0,0 1 0 0 0,0-1 0 0 0,0 1 0 0 0,0-1 0 0 0,-1 6 0 0 0,0-15 0 0 0,-1-2 1 0 0,1 7-2 0 0,0 52-7 0 0,1-49 8 0 0,0 3 0 0 0,0 2 0 0 0,0 1 0 0 0,0-2 0 0 0,0-2 0 0 0,0-1 0 0 0,0 1 0 0 0,0-1 0 0 0,0 7-13 0 0,0-12 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9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277 248 10656 0 0,'0'0'3138'0'0,"-32"-1"-1939"0"0,31 1-1065 0 0,-3-1 365 0 0,1-1 0 0 0,-1 0 0 0 0,0 0 0 0 0,1 0-1 0 0,0-1 1 0 0,-1 1 0 0 0,1-1 0 0 0,0 0 0 0 0,-5-6-1 0 0,-13-17 913 0 0,16 21-1158 0 0,0 1 0 0 0,-1 0-1 0 0,1 0 1 0 0,-10-5 0 0 0,-7-22 851 0 0,-42-16 332 0 0,61 44-1371 0 0,-37-21 793 0 0,32 22-687 0 0,8 2-155 0 0,0 0 0 0 0,-1 0 1 0 0,1 0-1 0 0,-1 0 1 0 0,1 0-1 0 0,-1 0 0 0 0,1 0 1 0 0,0 0-1 0 0,-1 0 1 0 0,1 0-1 0 0,-1 0 0 0 0,1 0 1 0 0,0-1-1 0 0,-1 1 1 0 0,1 0-1 0 0,0 0 0 0 0,-1-1 1 0 0,1 1-1 0 0,0 0 1 0 0,-1 0-1 0 0,1-1 0 0 0,0 1 1 0 0,-1 0-1 0 0,1-1 1 0 0,0 1-1 0 0,0 0 0 0 0,0-1 1 0 0,-1 1-1 0 0,1 0 1 0 0,0-1-1 0 0,0 1 0 0 0,0-1 1 0 0,0 1-1 0 0,0-1 1 0 0,-1 1-1 0 0,1 0 0 0 0,0-1 1 0 0,0 0-1 0 0,0 1 79 0 0,16-6 41 0 0,-15 6-164 0 0,1 0 0 0 0,-1 0 0 0 0,1 0 1 0 0,-1 0-1 0 0,0 0 0 0 0,1 0 0 0 0,-1-1 0 0 0,1 1 0 0 0,-1-1 1 0 0,0 1-1 0 0,1-1 0 0 0,-1 1 0 0 0,0-1 0 0 0,1 0 1 0 0,-1 0-1 0 0,0 0 0 0 0,0 0 0 0 0,0 0 0 0 0,0 0 1 0 0,0 0-1 0 0,0 0 0 0 0,0 0 0 0 0,0 0 0 0 0,0 0 0 0 0,0-1 1 0 0,-1 1-1 0 0,1 0 0 0 0,1-3 0 0 0,-2 4-36 0 0,23-8-926 0 0,12 8 984 0 0,25 1 4 0 0,76-10 0 0 0,-86 8 12 0 0,14-2 6 0 0,-53 3-11 0 0,-5 0-2 0 0,-1 2 2 0 0,0 3-2 0 0,1-2 2 0 0,1-2-2 0 0,-1-1 5 0 0,-5 0 1 0 0,-1 0 1 0 0,0 0 0 0 0,1 0 0 0 0,-1 0 0 0 0,0 0 0 0 0,1 0-1 0 0,-1 0 1 0 0,0 0 0 0 0,1 0 0 0 0,-1 0 0 0 0,0 0 0 0 0,1 0 0 0 0,-1 0-1 0 0,0 0 1 0 0,1 0 0 0 0,-1 0 0 0 0,0 1 0 0 0,0-1 0 0 0,1 0 0 0 0,-1 0-1 0 0,0 0 1 0 0,0 0 0 0 0,1 1 0 0 0,-1-1 0 0 0,0 0 0 0 0,0 0-1 0 0,1 1 1 0 0,-1-1 0 0 0,0 0 0 0 0,0 1 0 0 0,0-1 0 0 0,0 0 0 0 0,1 1-1 0 0,-1-1 1 0 0,0 0 0 0 0,0 0 0 0 0,0 1 0 0 0,0-1 0 0 0,0 0-1 0 0,0 1 1 0 0,0-1 0 0 0,0 0 0 0 0,0 1 0 0 0,0-1 0 0 0,0 0 0 0 0,0 1-1 0 0,0-1 1 0 0,0 0 0 0 0,-1 1 0 0 0,-12 23 121 0 0,-26 20-97 0 0,-86 71 219 0 0,124-114-245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 10344 0 0,'-1'-6'248'0'0,"-5"2"891"0"0,-9 11 1925 0 0,-7 14 509 0 0,9-6-2571 0 0,-9 11-669 0 0,-2 2 382 0 0,-23 34 0 0 0,40-51-500 0 0,0 1 0 0 0,0 0 0 0 0,2 0 0 0 0,-1 0 0 0 0,2 1 1 0 0,-1-1-1 0 0,-1 16 0 0 0,-1-1 301 0 0,0 0 1 0 0,-20 48-1 0 0,14-41-182 0 0,11-27-245 0 0,0-1 1 0 0,-1 1 0 0 0,1-1 0 0 0,-2 1 0 0 0,1-1 0 0 0,-6 8 0 0 0,1-4 90 0 0,8-10-168 0 0,0 1 0 0 0,0 0 0 0 0,-1-1 1 0 0,1 1-1 0 0,0-1 0 0 0,-1 1 0 0 0,1-1 0 0 0,0 1 0 0 0,-1-1 0 0 0,1 1 0 0 0,-1-1 0 0 0,1 1 0 0 0,-1-1 0 0 0,1 1 0 0 0,-1-1 0 0 0,0 0 1 0 0,1 1-1 0 0,-1-1 0 0 0,1 0 0 0 0,-1 0 0 0 0,0 0 0 0 0,1 1 0 0 0,-1-1 0 0 0,1 0 0 0 0,-1 0 0 0 0,0 0 0 0 0,1 0 0 0 0,-1 0 0 0 0,0 0 0 0 0,0 0 1 0 0,-1 0 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21159 0 0,'0'2'0'0'0,"0"-1"0"0"0,0 0 0 0 0,1 0 0 0 0,-1 0-5 0 0,1-1 0 0 0,-1 0 0 0 0,1 0 1 0 0,-1 0-1 0 0,1 0 0 0 0,0 0 0 0 0,-1 0 0 0 0,1 0 0 0 0,-1 0 0 0 0,1 0 0 0 0,0 0 0 0 0,-1 0 0 0 0,1 0 0 0 0,-1 0 0 0 0,1-1 0 0 0,-1 1 0 0 0,1 0 0 0 0,-1 0 0 0 0,1-1 0 0 0,-1 1 0 0 0,1 0 0 0 0,-1 0 0 0 0,1-1 0 0 0,-1 1 0 0 0,1-1 0 0 0,0 0 0 0 0,3-1-67 0 0,52-6-418 0 0,-14 8 466 0 0,-22 1 26 0 0,0 6 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277 240 9944 0 0,'0'1'81'0'0,"-1"0"307"0"0,-1 0 237 0 0,-1-2 561 0 0,0 0 440 0 0,5 0-100 0 0,8-6-736 0 0,45-29-187 0 0,-10 7-301 0 0,-20 9-146 0 0,-22 18-103 0 0,0-1 0 0 0,0 0 0 0 0,-1 1-1 0 0,1-1 1 0 0,-1 0 0 0 0,0 0-1 0 0,0-1 1 0 0,0 1 0 0 0,0 0-1 0 0,2-7 1 0 0,0 2 89 0 0,20-39 590 0 0,-23 44-676 0 0,0 1 0 0 0,0-1 0 0 0,-1 0-1 0 0,1 1 1 0 0,-1-1 0 0 0,0 0 0 0 0,1 1 0 0 0,-1-1 0 0 0,-1 0 0 0 0,1 1 0 0 0,0-1 0 0 0,-1 0 0 0 0,0-3 0 0 0,0 3 71 0 0,1 3-115 0 0,0-1 0 0 0,0 1-1 0 0,0 0 1 0 0,0-1 0 0 0,-1 1-1 0 0,1-1 1 0 0,0 1 0 0 0,0-1-1 0 0,0 1 1 0 0,-1 0 0 0 0,1-1-1 0 0,0 1 1 0 0,-1 0 0 0 0,1-1-1 0 0,0 1 1 0 0,0 0 0 0 0,-1-1-1 0 0,1 1 1 0 0,-1 0 0 0 0,1-1-1 0 0,0 1 1 0 0,-1 0 0 0 0,1 0-1 0 0,-1 0 1 0 0,1 0 0 0 0,-1-1-1 0 0,1 1 1 0 0,0 0 0 0 0,-1 0-1 0 0,1 0 1 0 0,-1 0 0 0 0,1 0-1 0 0,-1 0 1 0 0,1 0 0 0 0,-1 0-1 0 0,1 0 1 0 0,-1 0 0 0 0,1 0-1 0 0,-1 1 1 0 0,-22 7 368 0 0,-35 32-87 0 0,53-36-271 0 0,0 1 0 0 0,0 0 0 0 0,1 0 0 0 0,0 0 0 0 0,0 0 0 0 0,0 1 0 0 0,-4 8 0 0 0,-9 12 64 0 0,-16 24 214 0 0,-30 63 1 0 0,39-69-144 0 0,0-4 42 0 0,-1 0 1 0 0,-34 39-1 0 0,51-67-136 0 0,6-9-54 0 0,1-1-1 0 0,-1 0 1 0 0,1 0-1 0 0,-1 0 1 0 0,0 0-1 0 0,0 0 1 0 0,0-1-1 0 0,0 1 1 0 0,0-1-1 0 0,0 1 1 0 0,-4 1-1 0 0,-27-19-708 0 0,32 16 588 0 0,1-1 0 0 0,-1 1 0 0 0,0-1 0 0 0,0 1 1 0 0,0-1-1 0 0,0 1 0 0 0,1-1 0 0 0,-1 1 0 0 0,0-1 0 0 0,0 0 0 0 0,1 1 0 0 0,-1-1 0 0 0,0 0 0 0 0,1 0 1 0 0,-1 1-1 0 0,1-1 0 0 0,-1 0 0 0 0,1 0 0 0 0,0 0 0 0 0,-1 0 0 0 0,1 0 0 0 0,0 0 0 0 0,-1 0 0 0 0,1 0 1 0 0,0 0-1 0 0,0 0 0 0 0,0 0 0 0 0,0 1 0 0 0,0-1 0 0 0,0 0 0 0 0,0 0 0 0 0,0 0 0 0 0,0 0 1 0 0,1 0-1 0 0,-1 0 0 0 0,0 0 0 0 0,1 0 0 0 0,-1 0 0 0 0,0 0 0 0 0,1 0 0 0 0,0 0 0 0 0,2-5-104 0 0,1 1 0 0 0,0 1 0 0 0,0-1 0 0 0,0 0 0 0 0,5-3 0 0 0,-3 3 196 0 0,-2 2-21 0 0,1 0-1 0 0,0 1 1 0 0,0-1-1 0 0,0 1 0 0 0,0 1 1 0 0,1-1-1 0 0,-1 1 1 0 0,0 0-1 0 0,1 0 1 0 0,-1 0-1 0 0,7 1 1 0 0,18 0-30 0 0,-17 0 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9848 0 0,'-1'1'371'0'0,"-1"1"-193"0"0,-1 1 44 0 0,-8 9 392 0 0,10-11-423 0 0,-5 7 403 0 0,0 1 1 0 0,1-1 0 0 0,1 1-1 0 0,-1 1 1 0 0,-3 12-1 0 0,-11 21 705 0 0,-10 3 3440 0 0,29-48-4635 0 0,1 0 1 0 0,-1 0-1 0 0,1 0 1 0 0,0 0 0 0 0,0 0-1 0 0,-1 0 1 0 0,1 0-1 0 0,0 0 1 0 0,1 1 0 0 0,-1-1-1 0 0,0 0 1 0 0,1 1-1 0 0,-1-1 1 0 0,1 1 0 0 0,2-3-1 0 0,-3 2-5 0 0,45-49 509 0 0,-23 29-297 0 0,-17 19-256 0 0,-3 1-12 0 0,-1 0 0 0 0,1 0 0 0 0,0 1 0 0 0,0-1 0 0 0,0 1-1 0 0,0-1 1 0 0,0 1 0 0 0,0 0 0 0 0,0 1 0 0 0,0-1 0 0 0,5 0-1 0 0,11-4 226 0 0,-18 5-253 0 0,0 0 1 0 0,-1 0-1 0 0,1 0 1 0 0,0 0-1 0 0,0 0 1 0 0,-1 0 0 0 0,1 1-1 0 0,0-1 1 0 0,0 0-1 0 0,-1 0 1 0 0,1 1-1 0 0,0-1 1 0 0,-1 0-1 0 0,1 1 1 0 0,-1-1 0 0 0,1 1-1 0 0,0-1 1 0 0,-1 1-1 0 0,1-1 1 0 0,-1 1-1 0 0,1-1 1 0 0,-1 1-1 0 0,1-1 1 0 0,-1 1 0 0 0,0 0-1 0 0,1-1 1 0 0,0 2-1 0 0,4 4 135 0 0,-5-5-138 0 0,1 0 0 0 0,0 0 0 0 0,-1 0 0 0 0,1 0 0 0 0,-1 0 0 0 0,1 0 0 0 0,-1 0-1 0 0,0 1 1 0 0,1-1 0 0 0,-1 0 0 0 0,0 0 0 0 0,0 0 0 0 0,0 0 0 0 0,0 0 0 0 0,0 1 0 0 0,0-1 0 0 0,0 0 0 0 0,0 0 0 0 0,0 0 0 0 0,0 0 0 0 0,-1 0 0 0 0,1 0 0 0 0,-1 1 0 0 0,1-1 0 0 0,0 0 0 0 0,-1 0 0 0 0,-1 1-1 0 0,-23 40 147 0 0,14-29-126 0 0,3-5 20 0 0,1 2 1 0 0,-14 19-1 0 0,21-28-44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80 13968 0 0,'8'-3'65'0'0,"3"-2"238"0"0,-2 1 163 0 0,3-3 339 0 0,2-1 20 0 0,45-24 1692 0 0,-59 32-2454 0 0,1 0 0 0 0,0-1 0 0 0,0 1 0 0 0,-1-1 0 0 0,1 1 0 0 0,0-1 0 0 0,-1 1 0 0 0,1-1 0 0 0,0 1 0 0 0,-1-1 0 0 0,1 0 0 0 0,-1 1 0 0 0,1-1 0 0 0,-1 0 0 0 0,0 1 0 0 0,1-1 0 0 0,0-1 0 0 0,-1 1-37 0 0,0 1 0 0 0,0-1 0 0 0,0 1 0 0 0,0 0 0 0 0,0-1 0 0 0,0 1 0 0 0,-1 0 0 0 0,1-1 0 0 0,0 1 0 0 0,0-1 0 0 0,0 1 0 0 0,0 0 0 0 0,-1-1 0 0 0,1 1 0 0 0,0 0 0 0 0,0 0 0 0 0,0-1 0 0 0,-1 1 0 0 0,1 0 0 0 0,0-1 0 0 0,-1 1 0 0 0,1 0 0 0 0,0 0 0 0 0,-1 0 0 0 0,1-1 0 0 0,0 1 0 0 0,-1 0-1 0 0,1 0 1 0 0,0 0 0 0 0,-1 0 0 0 0,1 0 0 0 0,0-1 0 0 0,-1 1 0 0 0,1 0 0 0 0,-1 0 0 0 0,1 0 0 0 0,0 0 0 0 0,-1 0 0 0 0,1 0 0 0 0,0 0 0 0 0,-1 1 0 0 0,1-1 0 0 0,-1 0 0 0 0,1 0 0 0 0,0 0 0 0 0,-1 0 0 0 0,1 0 0 0 0,0 0 0 0 0,-1 1 0 0 0,-14 2 99 0 0,0 1 1 0 0,1 1-1 0 0,0 0 0 0 0,0 1 1 0 0,0 1-1 0 0,0 0 0 0 0,1 1 1 0 0,1 0-1 0 0,-1 1 0 0 0,-18 17 1 0 0,29-25-93 0 0,1 0-1 0 0,0 0 1 0 0,-1 0 0 0 0,1 0 0 0 0,0 0 0 0 0,0 0 0 0 0,-1 0 0 0 0,1 1 0 0 0,0-1 0 0 0,0 1 0 0 0,0-1 0 0 0,1 0 0 0 0,-1 1 0 0 0,0 0 0 0 0,0-1-1 0 0,1 1 1 0 0,-1-1 0 0 0,1 1 0 0 0,0 0 0 0 0,-1-1 0 0 0,1 1 0 0 0,0 0 0 0 0,0-1 0 0 0,0 1 0 0 0,0 0 0 0 0,0 0 0 0 0,0-1 0 0 0,1 3 0 0 0,1-2-12 0 0,-1 0 1 0 0,0 0 0 0 0,1 0 0 0 0,-1 0 0 0 0,1-1 0 0 0,0 1 0 0 0,0-1 0 0 0,-1 1-1 0 0,1-1 1 0 0,0 1 0 0 0,0-1 0 0 0,1 0 0 0 0,-1 0 0 0 0,0 0 0 0 0,0 0 0 0 0,0-1 0 0 0,1 1-1 0 0,3 0 1 0 0,5 1 10 0 0,0 0 0 0 0,1-1-1 0 0,-1 0 1 0 0,1-1 0 0 0,-1-1-1 0 0,0 0 1 0 0,1 0 0 0 0,-1-1-1 0 0,0 0 1 0 0,1-1 0 0 0,20-8-1 0 0,-23 7-15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15272 0 0,'-1'2'37'0'0,"0"-1"143"0"0,-2 0 112 0 0,-2 0 269 0 0,-2 0 291 0 0,4 1-471 0 0,-1 9 1705 0 0,4-10-2016 0 0,0 1 1 0 0,-1-1-1 0 0,1 1 0 0 0,-1-1 0 0 0,1 0 1 0 0,-1 1-1 0 0,0-1 0 0 0,1 0 0 0 0,-1 1 0 0 0,0-1 1 0 0,0 0-1 0 0,0 0 0 0 0,0 0 0 0 0,0 0 0 0 0,-1 2 1 0 0,-65 62 857 0 0,-74 81 1440 0 0,130-134-2059 0 0,1 0 0 0 0,1 0 0 0 0,0 1 0 0 0,0 1 0 0 0,-9 20 0 0 0,-14 10 267 0 0,31-42-504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21943 0 0,'5'16'-104'0'0,"1"-10"42"0"0,7-2-26 0 0,-5-4 56 0 0,-1 0 0 0 0,0 0 0 0 0,1-1 0 0 0,10-2 0 0 0,4 0 29 0 0,3 0 9 0 0,-1-1 0 0 0,1-1 0 0 0,35-12 0 0 0,-18 15 362 0 0,-37 2-296 0 0,-2 0 33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2808 0 0,'24'0'1435'0'0,"10"-2"926"0"0,3 1 173 0 0,16 3 80 0 0,-31 0-2277 0 0,-13 3-128 0 0,-9-4-191 0 0,0-1-1 0 0,1 1 1 0 0,-1-1-1 0 0,1 1 0 0 0,0-1 1 0 0,-1 0-1 0 0,1 1 1 0 0,-1-1-1 0 0,1 0 1 0 0,0 1-1 0 0,-1-1 1 0 0,1 0-1 0 0,-1 0 1 0 0,1 1-1 0 0,0-1 1 0 0,0 0-1 0 0,-1 0 1 0 0,1 0-1 0 0,0 0 0 0 0,0 0 1 0 0,4 0 114 0 0,-1 0 1 0 0,1 0-1 0 0,-1 0 0 0 0,1 1 0 0 0,-1 0 1 0 0,1 0-1 0 0,-1 0 0 0 0,1 0 1 0 0,-1 1-1 0 0,0-1 0 0 0,0 1 1 0 0,7 5-1 0 0,-8-6-49 0 0,0 0-1 0 0,0 0 1 0 0,0 0 0 0 0,-1 0-1 0 0,1-1 1 0 0,0 1 0 0 0,0-1 0 0 0,0 1-1 0 0,0-1 1 0 0,6-1 0 0 0,-4 1-4 0 0,27 12 291 0 0,-30-12-356 0 0,1 1 1 0 0,0-1 0 0 0,-1 0 0 0 0,1 1-1 0 0,-1 0 1 0 0,1-1 0 0 0,-1 1 0 0 0,0 0-1 0 0,1 1 1 0 0,-1-1 0 0 0,3 2 0 0 0,-2-2-10 0 0,-2 0 2 0 0,1 0-1 0 0,0-1 1 0 0,-1 1 0 0 0,1-1-1 0 0,0 0 1 0 0,0 0-1 0 0,0 1 1 0 0,-1-1-1 0 0,1 0 1 0 0,0-1 0 0 0,0 1-1 0 0,-1 0 1 0 0,1 0-1 0 0,0-1 1 0 0,2 0 0 0 0,8-3 1 0 0,2 0-2 0 0,-3 0-4 0 0,-4 3-2 0 0,2-2 0 0 0,0 2 0 0 0,79 1 438 0 0,-78 1-435 0 0,0 4 3 0 0,-1 0 2 0 0,17-2 105 0 0,-26-3-104 0 0,1 0 1 0 0,0 0 0 0 0,0 0 0 0 0,0 0-1 0 0,-1 0 1 0 0,1 0 0 0 0,0 0 0 0 0,0 0-1 0 0,-1 0 1 0 0,1 1 0 0 0,0-1 0 0 0,0 0-1 0 0,-1 0 1 0 0,1 1 0 0 0,0-1 0 0 0,-1 1-1 0 0,1-1 1 0 0,1 1 0 0 0,-1 0 0 0 0,1 0 1 0 0,0 0-1 0 0,0-1 1 0 0,0 1-1 0 0,0-1 1 0 0,-1 1-1 0 0,1-1 1 0 0,0 0-1 0 0,0 0 0 0 0,3 0 1 0 0,-3 0 1 0 0,-1 0-1 0 0,1 0 1 0 0,0 0 0 0 0,0 0-1 0 0,0 1 1 0 0,-1-1 0 0 0,1 0-1 0 0,0 1 1 0 0,-1 0-1 0 0,1-1 1 0 0,0 1 0 0 0,2 1-1 0 0,-2-1 2 0 0,1 0-1 0 0,-1-1 0 0 0,0 1 0 0 0,1-1 0 0 0,-1 1 0 0 0,0-1 0 0 0,1 0 0 0 0,-1 0 0 0 0,5-1 0 0 0,5 1-1 0 0,49 0-43 0 0,-54 0 32 0 0,2 0 0 0 0,0 0 0 0 0,-6 0 2 0 0,2 0 3 0 0,124 0-468 0 0,-72 0 446 0 0,-56 0 8 0 0,-1 43-235 0 0,-2-13 433 0 0,-1 0-1 0 0,-1-1 1 0 0,-1 1 0 0 0,-12 34 0 0 0,-14 18 24 0 0,16-22-164 0 0,12-45-49 0 0,1-10-6 0 0,0 0 0 0 0,1 0-1 0 0,0 1 1 0 0,0-1 0 0 0,0 0-1 0 0,0 8 1 0 0,1-9 2 0 0,-3 10-9 0 0,-9 14 2 0 0,8-14 11 0 0,0 0 0 0 0,1 1 0 0 0,-1-1 0 0 0,1-1 0 0 0,2-2 0 0 0,1-2 0 0 0,0 1 0 0 0,0-1 0 0 0,0 1 0 0 0,-4 36-40 0 0,-7 1-118 0 0,11-19 150 0 0,-8 38 388 0 0,7-61-370 0 0,-3 0 0 0 0,-1 3 3 0 0,4-2-5 0 0,1-3-8 0 0,1-1-7 0 0,-1 1 0 0 0,0-1 0 0 0,0 1 0 0 0,0-1 0 0 0,0 1 0 0 0,0-1 0 0 0,0 1 0 0 0,-1-1 0 0 0,1 1 0 0 0,-1-1 0 0 0,0 1 0 0 0,1-1 0 0 0,-1 0 0 0 0,0 1 0 0 0,-3 3 0 0 0,1-3-5 0 0,3-1-10 0 0,2 37-15 0 0,-2-34 37 0 0,0 0 2 0 0,0-1 4 0 0,0 1 1 0 0,0-1-3 0 0,0-1 8 0 0,-4 2-4 0 0,-1 0-8 0 0,3-4-5 0 0,-99-1-77 0 0,86 0 82 0 0,1-1 2 0 0,8 1 7 0 0,0-1 0 0 0,1 0 0 0 0,-1 0 0 0 0,1-1 0 0 0,-11-4 0 0 0,-6-1 58 0 0,-7-1 270 0 0,0-2 1 0 0,0-1-1 0 0,-27-14 0 0 0,-87-37 1375 0 0,135 59-1658 0 0,-1 0 0 0 0,0 0-1 0 0,1 1 1 0 0,-1 1 0 0 0,-14-2-1 0 0,-23-5 163 0 0,35 5-155 0 0,-1-1-1 0 0,0 2 1 0 0,1-1 0 0 0,-1 2 0 0 0,0-1 0 0 0,0 2 0 0 0,-18 0-1 0 0,25 0-52 0 0,1-2-1 0 0,-1-2-4 0 0,0-1 2 0 0,0 2-2 0 0,1 0 3 0 0,-1-1 4 0 0,-18-11 69 0 0,19 12-58 0 0,0 1 0 0 0,0-1 0 0 0,0 1 0 0 0,1-1-1 0 0,0 0 1 0 0,-1-1 0 0 0,-4-5 0 0 0,7 5-10 0 0,1 0-1 0 0,-1 1 0 0 0,0-1 0 0 0,1 0 1 0 0,0 0-1 0 0,0 0 0 0 0,0 1 1 0 0,2-9-1 0 0,-1 1 9 0 0,0-136 244 0 0,5 71 89 0 0,-1 50-223 0 0,2-9 30 0 0,0-99 225 0 0,-6 121-341 0 0,0 0 0 0 0,-2-27 0 0 0,0 31-17 0 0,0 1 0 0 0,1-1 1 0 0,1 0-1 0 0,-1 0 0 0 0,4-15 1 0 0,-2 17-12 0 0,-1-2 10 0 0,-3-43 59 0 0,2 43-71 0 0,0 0-4 0 0,0 4-1 0 0,0 0 0 0 0,0 0 0 0 0,0 0 0 0 0,0 1-1 0 0,0-1-4 0 0,0 0 2 0 0,0 0-1 0 0,0 0 7 0 0,0 1-7 0 0,0 0 1 0 0,0 0-2 0 0,0 0 2 0 0,0 0-2 0 0,0-2 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9648 0 0,'-3'-10'11777'0'0,"-7"34"-11283"0"0,10-22-342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 13672 0 0,'0'2'-5'0'0,"-1"-2"0"0"0,0 1-2 0 0,-3 0 100 0 0,-3-4 825 0 0,7 3-817 0 0,0 0 1 0 0,0-1 0 0 0,0 1-1 0 0,-1 0 1 0 0,1 0 0 0 0,0 0-1 0 0,0-1 1 0 0,0 1 0 0 0,0 0 0 0 0,-1 0-1 0 0,1 0 1 0 0,0 0 0 0 0,0-1-1 0 0,0 1 1 0 0,-1 0 0 0 0,1 0-1 0 0,0 0 1 0 0,0 0 0 0 0,-1 0 0 0 0,1 0-1 0 0,0 0 1 0 0,0 0 0 0 0,0 0-1 0 0,-1 0 1 0 0,1 0 0 0 0,0 0-1 0 0,0 0 1 0 0,-1 0 0 0 0,1 0-1 0 0,0 0 1 0 0,0 0 0 0 0,-1 0 0 0 0,1 0-1 0 0,0 0 1 0 0,0 0 0 0 0,-1 0-1 0 0,1 0 1 0 0,0 0 0 0 0,0 1-1 0 0,0-1 1 0 0,-1 0 0 0 0,-19 35 888 0 0,19-33-847 0 0,0 0 0 0 0,0 0 0 0 0,0 0 0 0 0,1 0 0 0 0,-1 1 0 0 0,0-1 0 0 0,1 0 0 0 0,-1 1 0 0 0,1-1 0 0 0,0 0 0 0 0,0 1 0 0 0,0-1 0 0 0,0 0 0 0 0,0 1 0 0 0,1-1 0 0 0,0 4 0 0 0,20-6 382 0 0,-16 0-521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98 5224 0 0,'0'0'7984'0'0,"0"13"-7207"0"0,-9 85 1598 0 0,-1 22-680 0 0,10-53-1063 0 0,-3-39-315 0 0,-2-2-32 0 0,-4 90 1049 0 0,-16 0-292 0 0,23-108-940 0 0,0-1 0 0 0,-1-1 0 0 0,1 1 0 0 0,-1 0 1 0 0,-7 10-1 0 0,-6 18 202 0 0,14-30-246 0 0,0 0 0 0 0,0 1 0 0 0,0-1 0 0 0,-1 0 0 0 0,1 0-1 0 0,-5 5 1 0 0,4-6-22 0 0,1 0 0 0 0,-1 1 0 0 0,1-1 0 0 0,0 1 0 0 0,0 0 0 0 0,0-1 0 0 0,1 1 0 0 0,-2 8 0 0 0,2-7-27 0 0,-1 5 30 0 0,1 0 1 0 0,-2 0-1 0 0,0 0 0 0 0,-5 13 1 0 0,7-18-19 0 0,0-1 0 0 0,0 0 1 0 0,0 1-1 0 0,0-1 0 0 0,1 1 1 0 0,0-1-1 0 0,0 1 0 0 0,2 6 1 0 0,-1 6 3 0 0,-1 95 178 0 0,0-108-190 0 0,2-1-5 0 0,2 1-5 0 0,-3 0 2 0 0,0 0-2 0 0,3-1 2 0 0,0-1-2 0 0,1-2 2 0 0,0 0-2 0 0,0 4 2 0 0,4 1-2 0 0,7 0 2 0 0,9-1-4 0 0,5 0-1 0 0,4-1 2 0 0,0 0 3 0 0,-1-4-2 0 0,13 3 10 0 0,-35-4-5 0 0,21-3 9 0 0,103-9 63 0 0,-94 11-53 0 0,-19 3-7 0 0,10-1 1 0 0,1-1-1 0 0,45-9 1 0 0,-9 0-2 0 0,126 0 29 0 0,-130 3-25 0 0,-51 6-20 0 0,-1-3 2 0 0,-1 1-2 0 0,-3 2 2 0 0,4 1-2 0 0,1 0 2 0 0,-6 0-2 0 0,-1 0 2 0 0,68 0 22 0 0,-74 0-5 0 0,-1-1-14 0 0,-7-93 24 0 0,5 73-10 0 0,0 1 0 0 0,1-1 0 0 0,1 1 1 0 0,3-24-1 0 0,7-26 89 0 0,20-115 346 0 0,40-175 490 0 0,-25 217-293 0 0,-23 81-471 0 0,-22 59-169 0 0,1-1 0 0 0,-1 1 0 0 0,1 0 0 0 0,-1 0 0 0 0,0-1 0 0 0,0 1 0 0 0,-1-4 0 0 0,0-2 19 0 0,1 8-1 0 0,0 0-22 0 0,0-2 2 0 0,0-1-8 0 0,0 3 26 0 0,-1 0-22 0 0,-3-2-1 0 0,-2 0-4 0 0,-2-2 2 0 0,-3 0-2 0 0,7 3 1 0 0,-1 0 0 0 0,0 0 0 0 0,0 0 0 0 0,1 1 0 0 0,-1 0 0 0 0,0 0 0 0 0,0 0 0 0 0,-10 0 0 0 0,-2 0 6 0 0,-13-1 14 0 0,1 0 1 0 0,0 3-1 0 0,0 0 0 0 0,0 2 0 0 0,-40 8 0 0 0,-6 0-15 0 0,6-3 8 0 0,10-2 14 0 0,-65 16-1 0 0,120-22-22 0 0,-42 5 30 0 0,-1 1-4 0 0,-94-4 129 0 0,12-3-21 0 0,-34 1 24 0 0,158 0-157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121 237 13360 0 0,'-1'1'345'0'0,"-15"12"1646"0"0,13-12-1932 0 0,1 0-1 0 0,0-1 0 0 0,0 1 1 0 0,-1-1-1 0 0,1 0 0 0 0,0 0 1 0 0,-1 0-1 0 0,1 0 0 0 0,0 0 1 0 0,-1 0-1 0 0,1-1 0 0 0,0 1 1 0 0,-4-2-1 0 0,-10-3-60 0 0,-11-7 2 0 0,23 7 4 0 0,2 2 9 0 0,0 1 11 0 0,0 0 0 0 0,1 0 0 0 0,-1 0 0 0 0,1 0 0 0 0,0 0 0 0 0,-1 0 0 0 0,1 0 0 0 0,0 0 0 0 0,0 0 1 0 0,0-1-1 0 0,1 1 0 0 0,-1 0 0 0 0,1-1 0 0 0,-1 1 0 0 0,0-5 0 0 0,1-30 347 0 0,0 35-357 0 0,1-5 78 0 0,0 1 0 0 0,1-1 0 0 0,0 1 0 0 0,0 0-1 0 0,0 0 1 0 0,0 0 0 0 0,7-11 0 0 0,-6 12-23 0 0,1-2 74 0 0,0 1 0 0 0,1 0 0 0 0,0 0 0 0 0,0 0 0 0 0,0 1 0 0 0,1 0 0 0 0,0 0 0 0 0,-1 0 0 0 0,2 0 1 0 0,-1 1-1 0 0,1 0 0 0 0,-1 1 0 0 0,13-6 0 0 0,-13 8-57 0 0,-1-1 0 0 0,1 1 0 0 0,0 0 0 0 0,0 1 1 0 0,0-1-1 0 0,0 1 0 0 0,0 0 0 0 0,-1 1 0 0 0,1-1 1 0 0,0 1-1 0 0,0 0 0 0 0,0 1 0 0 0,-1-1 0 0 0,1 1 1 0 0,-1 0-1 0 0,10 5 0 0 0,-15-6-85 0 0,3 0 41 0 0,0 1 0 0 0,1 0 1 0 0,-1 0-1 0 0,0 0 0 0 0,0 0 0 0 0,-1 0 0 0 0,1 1 0 0 0,0-1 1 0 0,-1 1-1 0 0,0 0 0 0 0,1 0 0 0 0,-1 0 0 0 0,0 0 0 0 0,-1 0 1 0 0,1 0-1 0 0,0 0 0 0 0,-1 1 0 0 0,0-1 0 0 0,0 1 0 0 0,1 4 1 0 0,-1 0 24 0 0,-2 0 0 0 0,1 1 0 0 0,-1-1 0 0 0,0 0 1 0 0,-1 0-1 0 0,0 0 0 0 0,0 0 0 0 0,-1 0 0 0 0,-3 8 1 0 0,2-9-23 0 0,0 1 0 0 0,0-1 0 0 0,-1 0 0 0 0,0-1 0 0 0,0 1 0 0 0,0-1 0 0 0,-1 0 0 0 0,0 0 0 0 0,0-1 0 0 0,-1 0 0 0 0,0 0 0 0 0,1 0 0 0 0,-2-1 0 0 0,1 0 0 0 0,0 0 0 0 0,-13 4 0 0 0,19-8-45 0 0,-1 1 12 0 0,0 0 0 0 0,0 0-1 0 0,-1 0 1 0 0,1 0 0 0 0,0-1 0 0 0,-1 1-1 0 0,1-1 1 0 0,-1 1 0 0 0,1-1 0 0 0,-1 0 0 0 0,1 0-1 0 0,-6-1 1 0 0,-8-5 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1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4416 0 0,'0'1'339'0'0,"-1"15"2141"0"0,-3 6 1569 0 0,-1-9-3689 0 0,3-8-236 0 0,1 0 0 0 0,0 0 1 0 0,1 0-1 0 0,-1 1 1 0 0,1-1-1 0 0,0 0 0 0 0,0 0 1 0 0,2 9-1 0 0,-1 9 305 0 0,-1-18-379 0 0,11 241 3741 0 0,-9-220-3421 0 0,-3-3-84 0 0,4 37 256 0 0,-1 56 418 0 0,-4-67-481 0 0,-8 57 0 0 0,4 25 178 0 0,4-123-610 0 0,1 0 1 0 0,0 1-1 0 0,1-1 1 0 0,1 11-1 0 0,-1-6 1 0 0,1 11 148 0 0,7 36-1 0 0,-8-56-182 0 0,7 43 218 0 0,-3 2 1 0 0,-3 85-1 0 0,-10-107-143 0 0,8-25-78 0 0,0 0 0 0 0,0 0 0 0 0,0 0-1 0 0,0 0 1 0 0,0 0 0 0 0,1 0 0 0 0,-1 1 0 0 0,1-1 0 0 0,-1 4-1 0 0,1 17 35 0 0,-2 0-1 0 0,-1-1 0 0 0,-6 25 1 0 0,8-39-34 0 0,-17 75 70 0 0,15-43-56 0 0,5-33-21 0 0,-3 0-1 0 0,-10 26 19 0 0,5-15-8 0 0,4-4-4 0 0,2-2-1 0 0,0-1-1 0 0,0 6-4 0 0,-2 4 2 0 0,-3-3-2 0 0,1 1 2 0 0,3 0-2 0 0,0-3 2 0 0,-2-1-2 0 0,-2-2 5 0 0,4 2 5 0 0,1-1-4 0 0,0 0-1 0 0,0 62 55 0 0,0-60-54 0 0,0-4-1 0 0,0-1 0 0 0,0-3 0 0 0,0-2 0 0 0,0-1 0 0 0,0 0-1 0 0,0 2-3 0 0,0 0 7 0 0,0-2-7 0 0,0 3 1 0 0,0 7-2 0 0,-2 2 2 0 0,-4 6-1 0 0,3-19-2 0 0,-2 5-5 0 0,1 3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3000 0 0,'0'-1'-1306'0'0,"1"-2"1901"0"0,1-3 2721 0 0,1-1 2002 0 0,-2 6-4659 0 0,1 1-466 0 0,0-1-1 0 0,0 1 0 0 0,0-1 1 0 0,0 0-1 0 0,0 0 0 0 0,0 0 0 0 0,0 0 1 0 0,-1 0-1 0 0,4-2 0 0 0,8-5 376 0 0,40-22 1388 0 0,-43 24-1685 0 0,-1 1 0 0 0,1 0 0 0 0,1 1 0 0 0,-1 0 1 0 0,17-4-1 0 0,-23 7-221 0 0,49-12 382 0 0,6-2-44 0 0,31-12 452 0 0,102-44 0 0 0,-154 50-655 0 0,-30 16-135 0 0,-1 0 0 0 0,1 1 0 0 0,0 0-1 0 0,1 0 1 0 0,16-5 0 0 0,-15 6 50 0 0,1 0 1 0 0,0-1-1 0 0,19-10 0 0 0,0 2 18 0 0,-23 10-104 0 0,1-3 22 0 0,1 1-1 0 0,0 0 0 0 0,-1 1 1 0 0,13-3-1 0 0,11-5 34 0 0,45-22 85 0 0,-40 15-112 0 0,-25 15-29 0 0,2-2-4 0 0,-2 1-1 0 0,-4-2 0 0 0,24-8 48 0 0,45-24 66 0 0,-67 35-109 0 0,0 1-4 0 0,2 2 2 0 0,2-6 11 0 0,-5 0-4 0 0,-4 1-7 0 0,0 2-7 0 0,0 1 1 0 0,-1-2-4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11760 0 0,'0'-1'45'0'0,"0"-1"70"0"0,1 1 0 0 0,-1 0 0 0 0,1 0 1 0 0,0 0-1 0 0,-1-1 0 0 0,1 1 0 0 0,0 0 0 0 0,0 0 0 0 0,-1 0 1 0 0,1 0-1 0 0,0 0 0 0 0,0 0 0 0 0,0 0 0 0 0,0 1 0 0 0,0-1 0 0 0,1 0 1 0 0,-1 0-1 0 0,0 1 0 0 0,0-1 0 0 0,0 1 0 0 0,1-1 0 0 0,-1 1 0 0 0,0 0 1 0 0,1-1-1 0 0,-1 1 0 0 0,0 0 0 0 0,1 0 0 0 0,-1 0 0 0 0,0 0 1 0 0,2 0-1 0 0,52-1-595 0 0,-45 1 777 0 0,327-4 3450 0 0,-314 4-3490 0 0,1-2 0 0 0,0 0 0 0 0,0-1 0 0 0,-1-2 0 0 0,39-12 0 0 0,-55 16-192 0 0,0 0 1 0 0,0 1 0 0 0,0-1 0 0 0,0 1 0 0 0,12 2-1 0 0,1-2 61 0 0,-6 1-53 0 0,0 1 0 0 0,-1 0 1 0 0,1 1-1 0 0,17 6 0 0 0,29 5 55 0 0,-33-11-28 0 0,42 2 0 0 0,16 12 68 0 0,-60-14-93 0 0,0-2 0 0 0,48-3 0 0 0,-9 0 78 0 0,62-1 29 0 0,-125 3-181 0 0,-1 0 0 0 0,1 0 0 0 0,-1 0-1 0 0,1 0 1 0 0,-1 0 0 0 0,1 0 0 0 0,-1 0-1 0 0,1 0 1 0 0,-1 0 0 0 0,1 0 0 0 0,-1 0 0 0 0,1 0-1 0 0,-1 0 1 0 0,1 0 0 0 0,-1 1 0 0 0,1-1-1 0 0,-1 0 1 0 0,1 0 0 0 0,-1 1 0 0 0,0-1-1 0 0,1 0 1 0 0,-1 0 0 0 0,1 1 0 0 0,-1-1 0 0 0,0 0-1 0 0,1 1 1 0 0,0 1 1 0 0,0-1 1 0 0,0 0-1 0 0,1 0 0 0 0,-1 0 1 0 0,0 0-1 0 0,0-1 0 0 0,1 1 1 0 0,-1 0-1 0 0,0 0 0 0 0,1-1 1 0 0,-1 1-1 0 0,1-1 0 0 0,-1 1 1 0 0,1-1-1 0 0,-1 0 0 0 0,1 0 1 0 0,1 1-1 0 0,4 1 2 0 0,36 3 17 0 0,19-5 5 0 0,-49 0-21 0 0,1 0-1 0 0,3 0 7 0 0,4 1-7 0 0,2 4 1 0 0,-2-2-2 0 0,-5-3 2 0 0,-2 0-2 0 0,-1 0 2 0 0,-4 0-2 0 0,-2 0 2 0 0,2 4-2 0 0,4 4 2 0 0,3-6-2 0 0,-3-1 2 0 0,-5 0-2 0 0,-1 4 2 0 0,1-2-1 0 0,-1-2 7 0 0,2-1-7 0 0,2 0 2 0 0,0 0 2 0 0,1 0 0 0 0,-1 1 0 0 0,-5 4 0 0 0,1 1 0 0 0,1-2 2 0 0,0-4 3 0 0,24 0 46 0 0,-27 0-45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96 0 0,'3'-19'1353'0'0,"0"10"440"0"0,5-1 1583 0 0,-5 8-2708 0 0,0-1 1 0 0,0 1 0 0 0,1 1-1 0 0,-1-1 1 0 0,1 0-1 0 0,-1 1 1 0 0,1 0-1 0 0,-1 0 1 0 0,7-1 0 0 0,2 0-291 0 0,17-5 740 0 0,-26 6-977 0 0,1 0 1 0 0,0 1 0 0 0,-1-1-1 0 0,1 1 1 0 0,0 0 0 0 0,-1 0 0 0 0,1 0-1 0 0,3 0 1 0 0,6 1 273 0 0,57-1 1277 0 0,-60 0-1542 0 0,-1 2 0 0 0,1-1 0 0 0,13 5-1 0 0,15 2 180 0 0,62 14 411 0 0,-73-21-565 0 0,-24-2-155 0 0,1 1 0 0 0,0-1 0 0 0,-1 1 0 0 0,1 1 0 0 0,0-1 0 0 0,0 0 0 0 0,3 2 0 0 0,7 1 36 0 0,0 0 1 0 0,0-1 0 0 0,1 0-1 0 0,-1-2 1 0 0,15 0 0 0 0,-26 0-47 0 0,7 7 70 0 0,-9-6-75 0 0,-1 0-1 0 0,1-1 0 0 0,-1 1 1 0 0,1 0-1 0 0,0-1 1 0 0,-1 1-1 0 0,1-1 0 0 0,0 1 1 0 0,0 0-1 0 0,-1-1 0 0 0,1 0 1 0 0,0 1-1 0 0,0-1 0 0 0,0 0 1 0 0,-1 1-1 0 0,1-1 0 0 0,0 0 1 0 0,2 1-1 0 0,183-7 720 0 0,-181 5-712 0 0,12-4 13 0 0,-12 4-24 0 0,28 2 20 0 0,-19-1-16 0 0,-6 1-2 0 0,0 5 2 0 0,1-2-4 0 0,1-3-1 0 0,-1-1 0 0 0,1 1 0 0 0,-1 4 0 0 0,4-2 0 0 0,2-2 0 0 0,0-1 0 0 0,-1 0 0 0 0,-3 0 0 0 0,-5 0 0 0 0,-2 0 0 0 0,2 0 0 0 0,-1 0 0 0 0,10 0-6 0 0,-11 0 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2465 1 3504 0 0,'-1'1'17'0'0,"0"4"54"0"0,-4 8 562 0 0,-43 26 2448 0 0,48-38-3069 0 0,0-1-1 0 0,-1 1 0 0 0,1-1 0 0 0,-1 1 0 0 0,0-1 0 0 0,1 1 0 0 0,-1-1 0 0 0,1 1 1 0 0,-1-1-1 0 0,0 0 0 0 0,1 1 0 0 0,-1-1 0 0 0,0 0 0 0 0,1 0 0 0 0,-1 1 0 0 0,0-1 1 0 0,1 0-1 0 0,-1 0 0 0 0,0 0 0 0 0,-1 0 0 0 0,1 0 3 0 0,0 0-1 0 0,0 0 0 0 0,0 0 1 0 0,0 0-1 0 0,0 0 0 0 0,0 1 1 0 0,0-1-1 0 0,0 0 1 0 0,0 1-1 0 0,0-1 0 0 0,0 0 1 0 0,0 1-1 0 0,0-1 1 0 0,0 1-1 0 0,0 0 0 0 0,-1 1 1 0 0,-31 25 531 0 0,27-20-374 0 0,-1-1 0 0 0,1-1 1 0 0,-1 1-1 0 0,-1-1 0 0 0,1 0 0 0 0,-14 6 1 0 0,-18 10 735 0 0,1 1 0 0 0,-57 47 1 0 0,26-19 39 0 0,56-41-790 0 0,1 0-1 0 0,1 1 1 0 0,0 0 0 0 0,0 1 0 0 0,1 0-1 0 0,-9 12 1 0 0,12-14-93 0 0,-75 74 339 0 0,52-52-306 0 0,-1-1 1 0 0,-1-1-1 0 0,-51 33 0 0 0,8-19-15 0 0,51-25-63 0 0,-14 8 2 0 0,31-23-17 0 0,1 1 0 0 0,0 0 1 0 0,0 0-1 0 0,0 0 1 0 0,0 1-1 0 0,1 0 1 0 0,0 0-1 0 0,0 1 1 0 0,-5 6-1 0 0,7-8 4 0 0,1-1-1 0 0,-1 0 0 0 0,1 0 0 0 0,-1 0 1 0 0,0 0-1 0 0,-1 0 0 0 0,-6 4 0 0 0,-84 63 252 0 0,75-46-165 0 0,18-22-80 0 0,-1 1 0 0 0,0 0 0 0 0,0-1 0 0 0,1 1 0 0 0,-2-1 0 0 0,1 1 0 0 0,0-1 0 0 0,0 0 0 0 0,-1 0 1 0 0,1 0-1 0 0,-4 1 0 0 0,-19 14 219 0 0,1 1 0 0 0,1 1 0 0 0,1 1 1 0 0,-23 26-1 0 0,-36 26 88 0 0,14-15-169 0 0,62-53-144 0 0,-11 8 0 0 0,-73 48 58 0 0,77-49-52 0 0,4-5-3 0 0,1 1 0 0 0,-1-1-1 0 0,0 0 1 0 0,0-1 0 0 0,-16 8-1 0 0,15-11-7 0 0,1-1-1 0 0,-18 15 23 0 0,-13 15-37 0 0,27-21-5 0 0,-38 16 8 0 0,33-17 46 0 0,0-1 0 0 0,0-1 0 0 0,-19 6 0 0 0,28-10 22 0 0,1 0 0 0 0,0 1 0 0 0,0-1 0 0 0,-7 6 0 0 0,0 0 45 0 0,5-2-61 0 0,-18 3 35 0 0,9-7-51 0 0,2 2-19 0 0,-2 9-7 0 0,8-5-57 0 0,-1-1 0 0 0,1 0 0 0 0,-1 0 0 0 0,0-1 0 0 0,-15 6 0 0 0,-16 16-481 0 0,39-27 492 0 0,0 0 0 0 0,0 0 0 0 0,-1 1 0 0 0,1-1 0 0 0,1 1 0 0 0,-1 0 0 0 0,-3 3 0 0 0,-8 8 8 0 0,12-10 27 0 0,-2 4 4 0 0,-1 1 4 0 0,-4 1 2 0 0,0-1 0 0 0,3 1 0 0 0,1 0 0 0 0,-4 6 0 0 0,0-2 0 0 0,4-9 0 0 0,0-1 0 0 0,1 2 0 0 0,-2-2 0 0 0,1 1 2 0 0,-4 0 4 0 0,-31 31 60 0 0,25-17-5 0 0,12-14 5 0 0,0 0 0 0 0,-1-1 0 0 0,0 0-1 0 0,0 0 1 0 0,0 0 0 0 0,0 0 0 0 0,-6 3 0 0 0,6-2-62 0 0,-1 0 1 0 0,-52 51-405 0 0,57-56 356 0 0,-2 4-51 0 0,0-1 38 0 0,0 0-1 0 0,0 0 1 0 0,-1 0-1 0 0,1 0 1 0 0,-1 0-1 0 0,1 0 1 0 0,-5 2-1 0 0,-2 4-68 0 0,8-8 101 0 0,-1 0 0 0 0,1 1 0 0 0,0-1 0 0 0,0 0 0 0 0,0 0 0 0 0,-1 0 0 0 0,1 0 0 0 0,0-1 0 0 0,-1 1 0 0 0,1 0 0 0 0,-1 0 0 0 0,1-1 0 0 0,-1 1 0 0 0,1-1 0 0 0,-1 1 0 0 0,-2-1 0 0 0,3 0-15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3313 182 8744 0 0,'-5'0'90'0'0,"2"0"-36"0"0,-2 0 28 0 0,-9 0 197 0 0,11 0-208 0 0,-35-2 1313 0 0,-72-12 1 0 0,63 9-559 0 0,-1 2-1 0 0,-49 3 1 0 0,42 0 25 0 0,30-1-256 0 0,1-1 1 0 0,-32-7-1 0 0,30 4-297 0 0,16 4-167 0 0,1 1 1 0 0,-1 0 0 0 0,0 0-1 0 0,-11 2 1 0 0,-18 1 238 0 0,-21-1-42 0 0,36 4-177 0 0,22-6-143 0 0,0 1 1 0 0,1-1 0 0 0,-1 1-1 0 0,0-1 1 0 0,0 1 0 0 0,1-1 0 0 0,-1 0-1 0 0,0 0 1 0 0,0 0 0 0 0,0 0-1 0 0,1 0 1 0 0,-5-1 0 0 0,-10 0 40 0 0,-85-10 350 0 0,-15-7 30 0 0,91 14-308 0 0,0 1 0 0 0,0 2 0 0 0,-48 2 0 0 0,18 1 42 0 0,-135-2 81 0 0,133 0-214 0 0,-75 9 76 0 0,104-6-87 0 0,12-1 6 0 0,1 0 0 0 0,-1-1 0 0 0,1-1 0 0 0,-19-2 0 0 0,-128-9 180 0 0,42 4-56 0 0,92 5-127 0 0,-108-16 72 0 0,101 14-83 0 0,33 4-11 0 0,-54-16 37 0 0,-6 2-3 0 0,2 4 4 0 0,51 7-35 0 0,-40 0 18 0 0,15 2-13 0 0,2-2-1 0 0,4-1-4 0 0,-2-1 2 0 0,3 0-1 0 0,3 1 7 0 0,0 3-9 0 0,-1 0-2 0 0,1 1 0 0 0,1 0 0 0 0,3 0 0 0 0,1 0 0 0 0,0 0 0 0 0,0 0 0 0 0,-3 0 0 0 0,-2 0 0 0 0,9 0 0 0 0,5 0 0 0 0,0 0 0 0 0,0 0 0 0 0,-2 0 2 0 0,-6-1 3 0 0,3-1-2 0 0,-1 2 2 0 0,-1 0-2 0 0,3 0 2 0 0,2-1-2 0 0,1-3 3 0 0,-2 1 2 0 0,-5 2 0 0 0,-1 1 2 0 0,0 0 2 0 0,0 0-8 0 0,0 0 1 0 0,0-1-2 0 0,5-4 2 0 0,1 1-2 0 0,7 4 2 0 0,0 0-4 0 0,-3 0-1 0 0,-2 0 0 0 0,-2 0 0 0 0,-1 0 0 0 0,-2 0 0 0 0,-1 0 0 0 0,4 0 0 0 0,-1 0 0 0 0,1 0 0 0 0,2 0 0 0 0,2 0 0 0 0,-1 0 0 0 0,5 0 0 0 0,1 0 0 0 0,-1 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4216 0 0,'0'-4'3024'0'0,"-4"-4"-1082"0"0,4 25 1497 0 0,0 37-2687 0 0,0-34-196 0 0,14 294 2978 0 0,-12-277-3176 0 0,-1 0 0 0 0,-4 41 0 0 0,2-46-97 0 0,2-1 1 0 0,6 43-1 0 0,-2-32-29 0 0,18 115 410 0 0,-13-98-340 0 0,6 116 0 0 0,-5-40-110 0 0,-11-131-182 0 0,18 82 91 0 0,-13-41-13 0 0,1-4-67 0 0,3 12 15 0 0,-9-49-28 0 0,0 7-1 0 0,1-4-4 0 0,2-1 2 0 0,1 3-2 0 0,-3 1 2 0 0,3 51 6 0 0,3 15 13 0 0,-6-62-19 0 0,-1 0-2 0 0,1 1 2 0 0,3-1-2 0 0,0-2 2 0 0,-3-3-2 0 0,-1 74 3 0 0,0-75-6 0 0,0-3 0 0 0,0-1 0 0 0,0 1 0 0 0,0-1 0 0 0,0 2 0 0 0,0-2 0 0 0,0 1 0 0 0,0-1 0 0 0,0 2 0 0 0,0-2 0 0 0,0 1 2 0 0,0-3 4 0 0,0-1 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1541 10952 0 0,'8'0'1195'0'0,"-12"0"273"0"0,11 0-731 0 0,-6-1-729 0 0,-3-4 3 0 0,3 3-9 0 0,5-10 18 0 0,8-16 106 0 0,2 0 0 0 0,0 1 0 0 0,24-28 0 0 0,106-106 1767 0 0,-129 143-1610 0 0,-15 16-256 0 0,0 0-1 0 0,0 0 0 0 0,0 0 1 0 0,0 1-1 0 0,0-1 0 0 0,1 0 1 0 0,-1 1-1 0 0,0 0 1 0 0,1-1-1 0 0,5-1 0 0 0,-3 1 60 0 0,51-25 575 0 0,-37 15-329 0 0,-2-1-5 0 0,80-58 878 0 0,-89 66-1087 0 0,-1 0 0 0 0,0-1 0 0 0,0 0 0 0 0,7-8 0 0 0,13-12 231 0 0,92-83 569 0 0,-49 45-479 0 0,-39 39-339 0 0,114-87 283 0 0,-56 40-167 0 0,-20 16-46 0 0,-46 38-34 0 0,29-28-1 0 0,16-24 102 0 0,-20 25-107 0 0,-33 35-101 0 0,-12 9-23 0 0,-1-1-1 0 0,1 0 1 0 0,0 1 0 0 0,0-1 0 0 0,-1 0 0 0 0,0-1 0 0 0,1 1 0 0 0,-1 0 0 0 0,0-1 0 0 0,0 1 0 0 0,2-4 0 0 0,0 0 3 0 0,-1 0 1 0 0,1 1-1 0 0,0 0 1 0 0,0 0 0 0 0,1 0-1 0 0,0 0 1 0 0,0 1-1 0 0,0 0 1 0 0,10-7-1 0 0,-6 5 6 0 0,-1 0-1 0 0,0-1 1 0 0,13-14-1 0 0,7-13 11 0 0,-24 29-22 0 0,8-4 6 0 0,0 1 3 0 0,17-11 20 0 0,-15 7-24 0 0,-1-2 0 0 0,-6-1 0 0 0,-6 14-7 0 0,0-1 0 0 0,-1 0 0 0 0,1 0 0 0 0,0 0 0 0 0,0 1 0 0 0,0-1-1 0 0,0 1 1 0 0,0-1 0 0 0,0 0 0 0 0,0 1 0 0 0,0 0 0 0 0,1-1 0 0 0,-1 1 0 0 0,2-2-1 0 0,6-2 13 0 0,8-4 6 0 0,-13 7-7 0 0,1 1 0 0 0,-1-2 0 0 0,0 1 0 0 0,0 0 0 0 0,0-1-1 0 0,4-3 1 0 0,-5 3 5 0 0,1 0-1 0 0,-1 1 0 0 0,1-1 0 0 0,0 1 1 0 0,0 0-1 0 0,8-3 0 0 0,-3 1 4 0 0,1-1 0 0 0,-1 0 0 0 0,11-7 0 0 0,-19 9-16 0 0,33-17 37 0 0,-28 18-40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1055 8432 0 0,'1'0'312'0'0,"4"-2"661"0"0,5-3 1375 0 0,-8 3-1957 0 0,26-44 1715 0 0,-2 2-394 0 0,58-75 0 0 0,-69 104-1481 0 0,0-5-84 0 0,-10 11-32 0 0,20-30 205 0 0,-11 15-124 0 0,2 1-1 0 0,0 0 1 0 0,2 1-1 0 0,25-24 1 0 0,119-109 1373 0 0,-145 144-1384 0 0,-2-1 3 0 0,-13 10-179 0 0,13-16 307 0 0,28-24-1 0 0,16-5 289 0 0,99-60 0 0 0,-87 74-484 0 0,-59 28-99 0 0,0 0 0 0 0,0 0 0 0 0,20-3-1 0 0,-5 0 16 0 0,45-11 36 0 0,68-22 57 0 0,-132 38-119 0 0,31-16 16 0 0,-33 16-19 0 0,1 0-1 0 0,0 0 1 0 0,-1 1-1 0 0,1 0 1 0 0,0 0-1 0 0,7-1 1 0 0,83-21 78 0 0,44-4 27 0 0,-118 24-109 0 0,1 3 3 0 0,-3 1 4 0 0,-2 0 3 0 0,3 0-4 0 0,1 0-1 0 0,-1 0 0 0 0,-6 0-1 0 0,3 0-4 0 0,0 0 2 0 0,0 0-2 0 0,-2 0 2 0 0,-1 0-4 0 0,-2 0-1 0 0,1 0 0 0 0,-1 0 0 0 0,0 0 0 0 0,0 0 0 0 0,-6 0 0 0 0,-1 0 0 0 0,2 0 0 0 0,1 0 0 0 0,0 0 0 0 0,-1 0 0 0 0,1 0 0 0 0,0 1 0 0 0,4 4 0 0 0,0-1 0 0 0,-3-4 2 0 0,-7 0 4 0 0,5 0 4 0 0,0 1 3 0 0,1 5-4 0 0,-1-2-2 0 0,1-3-4 0 0,0-1 2 0 0,-1 0-2 0 0,1 1 2 0 0,0 5-4 0 0,-1 0-1 0 0,1 0 0 0 0,-1-1 0 0 0,1-1 2 0 0,-1 1 3 0 0,2-1-4 0 0,1-2-1 0 0,0-1 2 0 0,-5-1 3 0 0,-1 1-2 0 0,0 5 2 0 0,2 1-4 0 0,2-2-1 0 0,0-1 0 0 0,-1-1 0 0 0,1-3 0 0 0,0 3 0 0 0,-1 5 0 0 0,2-3 0 0 0,2-1 0 0 0,-8-3 0 0 0,-1-1 0 0 0,1 0 0 0 0,0 1 0 0 0,-1 3 0 0 0,2 1 0 0 0,2-3 0 0 0,-1 3 0 0 0,-1 0 0 0 0,-1-2 0 0 0,4 1 0 0 0,0 1 0 0 0,1-1 0 0 0,-1 1 0 0 0,-3 0 0 0 0,-1 0 0 0 0,-1-1 0 0 0,1-1 0 0 0,0-2 0 0 0,0 0 0 0 0,3-1 0 0 0,-1 2 0 0 0,-1-1 0 0 0,0-1 0 0 0,2 0 0 0 0,-1 0 0 0 0,-2 0 0 0 0,0 0 0 0 0,0 0 0 0 0,0 0 0 0 0,-1 0 0 0 0,1 0 0 0 0,0 0 0 0 0,0 3 0 0 0,0 1 0 0 0,-1 0 0 0 0,2-1 0 0 0,-2-2 0 0 0,1 3 0 0 0,-1 0 0 0 0,2 0 0 0 0,-1 0 0 0 0,-1 0 0 0 0,0 0 0 0 0,1-1 0 0 0,1 1 0 0 0,-2 0 0 0 0,2 0 0 0 0,3 1 0 0 0,0-1 0 0 0,0 2 0 0 0,-3-2 0 0 0,-2 1 0 0 0,1-1 0 0 0,0 2 0 0 0,0-2 0 0 0,-1 1 0 0 0,1-1 0 0 0,0-1 0 0 0,0-1 0 0 0,0 1 0 0 0,3 2 1 0 0,-7-4-2 0 0,0 0 0 0 0,1 0-1 0 0,-1 0 1 0 0,1 0 0 0 0,-1 0-1 0 0,1-1 1 0 0,0 1 0 0 0,-1 0-1 0 0,1-1 1 0 0,0 1 0 0 0,1-1 0 0 0,5 1-13 0 0,-1 1 1 0 0,0 0 0 0 0,0 0 0 0 0,0 0 0 0 0,-1 0 0 0 0,1 1-1 0 0,-1 1 1 0 0,1-1 0 0 0,6 6 0 0 0,-6-5-6 0 0,2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252 275 392 0 0,'0'0'661'0'0,"0"3"-286"0"0,1 2-255 0 0,2 6 5276 0 0,-3-11-5264 0 0,1 0 1 0 0,-1 0-1 0 0,0 0 1 0 0,1 0-1 0 0,-1 0 1 0 0,1 0-1 0 0,-1-1 1 0 0,1 1-1 0 0,-1 0 1 0 0,0 0-1 0 0,1 0 1 0 0,-1-1-1 0 0,0 1 1 0 0,1 0-1 0 0,-1 0 1 0 0,1-1-1 0 0,-1 1 1 0 0,0 0-1 0 0,0 0 1 0 0,1-1 0 0 0,-1 1-1 0 0,0 0 1 0 0,0-1-1 0 0,1 1 1 0 0,-1-1-1 0 0,0 1 1 0 0,0 0-1 0 0,0-1 1 0 0,1 1-1 0 0,-1-1 1 0 0,0 1-1 0 0,0 0 1 0 0,0-1-1 0 0,0 1 1 0 0,0-1-1 0 0,0 1 1 0 0,0-1-1 0 0,0 1 1 0 0,0 0-1 0 0,0-1 1 0 0,0 1-1 0 0,0-1 1 0 0,-1 1-1 0 0,1-1 1 0 0,0 1-1 0 0,0-1 1 0 0,-11-28 1599 0 0,5 14-1018 0 0,-5-18 834 0 0,-24-50-1 0 0,10 26-235 0 0,25 56-1272 0 0,0-1 0 0 0,-1 1 0 0 0,0 0 0 0 0,1 0 0 0 0,-1-1 1 0 0,0 1-1 0 0,0 0 0 0 0,0 0 0 0 0,1 0 0 0 0,-1 0 0 0 0,0 0 0 0 0,-1 0 1 0 0,1 0-1 0 0,0 0 0 0 0,0 1 0 0 0,0-1 0 0 0,0 0 0 0 0,-1 0 0 0 0,0 0 0 0 0,-2 0 160 0 0,-2-9 506 0 0,6 10-686 0 0,0-1 0 0 0,0 1 1 0 0,0 0-1 0 0,0-1 0 0 0,0 1 1 0 0,0-1-1 0 0,0 1 0 0 0,0-1 0 0 0,-1 1 1 0 0,1-1-1 0 0,0 1 0 0 0,0 0 1 0 0,-1-1-1 0 0,1 1 0 0 0,0 0 1 0 0,0-1-1 0 0,-1 1 0 0 0,1 0 0 0 0,0-1 1 0 0,-1 1-1 0 0,1 0 0 0 0,-1 0 1 0 0,1-1-1 0 0,0 1 0 0 0,-1 0 1 0 0,1 0-1 0 0,-1 0 0 0 0,1-1 1 0 0,-1 1-1 0 0,1 0 0 0 0,0 0 0 0 0,-1 0 1 0 0,1 0-1 0 0,-2 0 0 0 0,2 0 6 0 0,-1 0 0 0 0,0 0 0 0 0,0-1 0 0 0,1 1 0 0 0,-1 0 0 0 0,0 0 0 0 0,1-1 0 0 0,-1 1-1 0 0,0 0 1 0 0,1-1 0 0 0,-1 1 0 0 0,0 0 0 0 0,1-1 0 0 0,-1 1 0 0 0,1-1 0 0 0,-1 1 0 0 0,1-1 0 0 0,-1 0-1 0 0,1 1 1 0 0,-1-2 0 0 0,0 2 9 0 0,1-1 0 0 0,-1 0 0 0 0,0 0 0 0 0,1 1 0 0 0,-1-1 0 0 0,0 0 0 0 0,1 1 0 0 0,-1-1 0 0 0,0 0-1 0 0,0 1 1 0 0,0-1 0 0 0,0 1 0 0 0,0 0 0 0 0,1-1 0 0 0,-1 1 0 0 0,0 0 0 0 0,0-1 0 0 0,0 1 0 0 0,0 0 0 0 0,-2 0 0 0 0,2 0-30 0 0,0 1 0 0 0,0-1 1 0 0,1 0-1 0 0,-1 1 0 0 0,0-1 1 0 0,0 1-1 0 0,1 0 1 0 0,-1-1-1 0 0,0 1 0 0 0,1-1 1 0 0,-1 1-1 0 0,0 0 0 0 0,1 0 1 0 0,-1-1-1 0 0,1 1 1 0 0,-1 0-1 0 0,1 0 0 0 0,0 0 1 0 0,-1 0-1 0 0,1-1 0 0 0,0 1 1 0 0,0 0-1 0 0,-1 0 0 0 0,1 0 1 0 0,0 0-1 0 0,0 0 1 0 0,0 0-1 0 0,0 1 0 0 0,-6 20 69 0 0,3-16-56 0 0,0 0 0 0 0,1 0 1 0 0,-1 0-1 0 0,2 0 0 0 0,-1 1 0 0 0,1-1 0 0 0,0 1 1 0 0,0-1-1 0 0,0 12 0 0 0,-1 10 32 0 0,-18 47 38 0 0,17-66-84 0 0,0 34 17 0 0,3-19-11 0 0,0-18-5 0 0,0 1 0 0 0,0-1-1 0 0,0 0 1 0 0,-1 1 0 0 0,0-1 0 0 0,-1 0 0 0 0,1 0 0 0 0,-5 10 0 0 0,-1 7 13 0 0,-12 46 118 0 0,18-59-128 0 0,1-3-1 0 0,0-2-4 0 0,0 0 2 0 0,0 0-1 0 0,0-4 7 0 0,0-5-9 0 0,4 0-2 0 0,1-1 0 0 0,-1 1 0 0 0,2 3 0 0 0,0 0 0 0 0,5-2 0 0 0,9-7 0 0 0,5-5 0 0 0,3 0 2 0 0,-4 5 3 0 0,-9 3-2 0 0,2-1 3 0 0,7-1 2 0 0,4-1-1 0 0,-1 1-4 0 0,-2 4 2 0 0,-8 2-4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13 924 8840 0 0,'0'3'-393'0'0,"-1"1"384"0"0,-1-1 545 0 0,-1 0 915 0 0,-1 2 1207 0 0,2 1-1701 0 0,2-5-895 0 0,0-1 1 0 0,0 0-1 0 0,0 0 1 0 0,0 0 0 0 0,0 0-1 0 0,0 1 1 0 0,0-1-1 0 0,0 0 1 0 0,0 0 0 0 0,0 0-1 0 0,0 1 1 0 0,0-1-1 0 0,0 0 1 0 0,0 0 0 0 0,0 0-1 0 0,0 1 1 0 0,0-1-1 0 0,0 0 1 0 0,0 0 0 0 0,0 0-1 0 0,0 1 1 0 0,0-1-1 0 0,1 0 1 0 0,-1 0 0 0 0,0 0-1 0 0,0 0 1 0 0,0 1-1 0 0,0-1 1 0 0,0 0 0 0 0,0 0-1 0 0,1 0 1 0 0,-1 0-1 0 0,0 0 1 0 0,0 0 0 0 0,0 1-1 0 0,0-1 1 0 0,1 0-1 0 0,-1 0 1 0 0,0 0 0 0 0,0 0-1 0 0,0 0 1 0 0,1 0-1 0 0,-1 0 1 0 0,0 0 0 0 0,0 0-1 0 0,1 0 1 0 0,9-8 1148 0 0,14-25-1067 0 0,-17 23 118 0 0,38-53 308 0 0,-12 16 146 0 0,64-70 0 0 0,-62 79-362 0 0,-1-1 0 0 0,-2-1 0 0 0,-1-2 0 0 0,-3-2 0 0 0,-2 0 0 0 0,26-60 0 0 0,-16 32 318 0 0,54-84 0 0 0,-56 83-38 0 0,-54 102-174 0 0,-7 8-351 0 0,2 2-1 0 0,1 0 1 0 0,-30 72-1 0 0,30-31-21 0 0,-17 109 0 0 0,8-31 33 0 0,27-127-75 0 0,2 1 1 0 0,0-1 0 0 0,3 60 0 0 0,1-59-1 0 0,5 20 65 0 0,-5-51-108 0 0,0-1-1 0 0,0 1 1 0 0,0-1-1 0 0,0 1 1 0 0,0-1-1 0 0,1 0 1 0 0,-1 1 0 0 0,0-1-1 0 0,0 1 1 0 0,1-1-1 0 0,-1 0 1 0 0,0 1-1 0 0,0-1 1 0 0,1 0-1 0 0,-1 1 1 0 0,0-1 0 0 0,1 0-1 0 0,-1 0 1 0 0,0 1-1 0 0,1-1 1 0 0,-1 0-1 0 0,1 0 1 0 0,-1 0-1 0 0,0 1 1 0 0,1-1-1 0 0,-1 0 1 0 0,1 0 0 0 0,-1 0-1 0 0,1 0 1 0 0,-1 0-1 0 0,1 0 1 0 0,-1 0-1 0 0,0 0 1 0 0,1 0-1 0 0,-1 0 1 0 0,1 0-1 0 0,-1 0 1 0 0,1 0 0 0 0,-1 0-1 0 0,0 0 1 0 0,1-1-1 0 0,-1 1 1 0 0,1 0-1 0 0,-1 0 1 0 0,0 0-1 0 0,1-1 1 0 0,-1 1 0 0 0,1 0-1 0 0,-1 0 1 0 0,0-1-1 0 0,1 1 1 0 0,-1 0-1 0 0,0-1 1 0 0,0 1-1 0 0,1 0 1 0 0,-1-1-1 0 0,0 1 1 0 0,0-1 0 0 0,0 1-1 0 0,1 0 1 0 0,-1-1-1 0 0,0 1 1 0 0,0-1-1 0 0,0 1 1 0 0,0-1-1 0 0,0 1 1 0 0,0-1 0 0 0,62-150 58 0 0,-32 83-42 0 0,150-359 38 0 0,-156 366-53 0 0,-5 12 4 0 0,28-50 1 0 0,-41 89-5 0 0,-3 4 0 0 0,1 0-1 0 0,-1-1 1 0 0,0 1-1 0 0,-1-1 0 0 0,0 1 1 0 0,0-1-1 0 0,0 0 0 0 0,-1 0 1 0 0,0 0-1 0 0,0 0 1 0 0,-1 0-1 0 0,1 0 0 0 0,-2-8 1 0 0,1 7-2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14368 0 0,'0'0'336'0'0,"2"4"210"0"0,4 3 1645 0 0,7-10-1967 0 0,-1-1-1 0 0,0-1 1 0 0,0 0 0 0 0,-1 0 0 0 0,1-1 0 0 0,-1-1 0 0 0,-1 0-1 0 0,1 0 1 0 0,-1-1 0 0 0,0 0 0 0 0,-1-1 0 0 0,0 0 0 0 0,0-1 0 0 0,-1 0-1 0 0,0 0 1 0 0,7-15 0 0 0,-14 25-206 0 0,-1-1 0 0 0,1 1 0 0 0,-1-1 0 0 0,1 1 0 0 0,-1-1 0 0 0,0 0 0 0 0,1 1 0 0 0,-1-1 0 0 0,0 0 0 0 0,0 1 0 0 0,0-1 0 0 0,1 0 0 0 0,-1 1 0 0 0,0-1 0 0 0,0 0-1 0 0,0 0 1 0 0,0 1 0 0 0,0-1 0 0 0,0 0 0 0 0,0 1 0 0 0,0-1 0 0 0,-1 0 0 0 0,1 0 0 0 0,0 1 0 0 0,0-1 0 0 0,-1 0 0 0 0,1 1 0 0 0,0-1 0 0 0,-1 0 0 0 0,1 1 0 0 0,0-1 0 0 0,-1 1 0 0 0,1-1 0 0 0,-1 1 0 0 0,1-1 0 0 0,-1 1 0 0 0,1-1 0 0 0,-1 1 0 0 0,1-1 0 0 0,-1 1 0 0 0,0 0 0 0 0,1-1 0 0 0,-1 1 0 0 0,0 0 0 0 0,1-1-1 0 0,-1 1 1 0 0,0 0 0 0 0,1 0 0 0 0,-1 0 0 0 0,0 0 0 0 0,0 0 0 0 0,1 0 0 0 0,-2 0 0 0 0,-47-2 426 0 0,46 2-399 0 0,-23 1 99 0 0,12 3-24 0 0,-3 5-49 0 0,2-2 42 0 0,0 0 0 0 0,1 1 0 0 0,0 1 0 0 0,1 0 0 0 0,0 0 0 0 0,-21 22 0 0 0,29-25-86 0 0,-1 0 33 0 0,0 1 1 0 0,1-1 0 0 0,0 1-1 0 0,1 0 1 0 0,0 0 0 0 0,0 0 0 0 0,0 1-1 0 0,1-1 1 0 0,0 1 0 0 0,0 0-1 0 0,-1 9 1 0 0,-2 27 230 0 0,6-42-284 0 0,0-1 1 0 0,0 0-1 0 0,0 0 1 0 0,0 1-1 0 0,0-1 1 0 0,0 0-1 0 0,0 0 1 0 0,0 0 0 0 0,1 1-1 0 0,-1-1 1 0 0,0 0-1 0 0,1 0 1 0 0,-1 0-1 0 0,1 0 1 0 0,-1 0 0 0 0,1 1-1 0 0,0-1 1 0 0,0 0-1 0 0,0 1 1 0 0,1 0 18 0 0,-1-1-17 0 0,-1 1-1 0 0,1-1 1 0 0,-1 0 0 0 0,1 1 0 0 0,0-1-1 0 0,0 0 1 0 0,0 0 0 0 0,-1 0 0 0 0,1 0-1 0 0,0 0 1 0 0,0 0 0 0 0,0 0 0 0 0,1 0-1 0 0,-1 0 1 0 0,0 0 0 0 0,2 0 0 0 0,1 2 17 0 0,-3-2-20 0 0,0 0 1 0 0,0 0 0 0 0,0 0 0 0 0,0 0 0 0 0,0 0 0 0 0,1-1 0 0 0,-1 1 0 0 0,0 0 0 0 0,1-1 0 0 0,-1 1 0 0 0,0-1 0 0 0,1 1-1 0 0,-1-1 1 0 0,1 1 0 0 0,-1-1 0 0 0,1 0 0 0 0,1 0 0 0 0,1 1 15 0 0,2 0 3 0 0,0 0 0 0 0,0 0 1 0 0,-1-1-1 0 0,1 1 0 0 0,0-1 0 0 0,0 0 0 0 0,0-1 0 0 0,0 0 0 0 0,-1 0 0 0 0,1 0 1 0 0,6-2-1 0 0,-7 2-15 0 0,3-1 25 0 0,0-1 1 0 0,0 1-1 0 0,0-1 0 0 0,0-1 1 0 0,0 0-1 0 0,-1 0 0 0 0,14-9 0 0 0,-15 9-21 0 0,64-39 305 0 0,-57 35-302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15680 0 0,'-5'5'101'0'0,"-2"2"363"0"0,-1-1 177 0 0,-9 13 1070 0 0,5-2-1018 0 0,9-12-398 0 0,1 1 0 0 0,0-1 0 0 0,1 1-1 0 0,-1-1 1 0 0,1 1 0 0 0,0-1 0 0 0,1 1 0 0 0,-1 11-1 0 0,2-17-264 0 0,-1 1-1 0 0,0 0 0 0 0,1-1 0 0 0,-1 1 0 0 0,1-1 1 0 0,-1 1-1 0 0,1 0 0 0 0,-1-1 0 0 0,1 1 1 0 0,-1-1-1 0 0,1 0 0 0 0,-1 1 0 0 0,1-1 1 0 0,0 1-1 0 0,-1-1 0 0 0,1 0 0 0 0,0 0 1 0 0,-1 1-1 0 0,1-1 0 0 0,0 0 0 0 0,0 0 0 0 0,-1 0 1 0 0,1 0-1 0 0,0 1 0 0 0,0-1 0 0 0,-1 0 1 0 0,1-1-1 0 0,0 1 0 0 0,-1 0 0 0 0,1 0 1 0 0,1 0-1 0 0,16-2 121 0 0,-7 0-81 0 0,0 0 1 0 0,-1-1-1 0 0,1 0 1 0 0,0 0-1 0 0,-1-1 0 0 0,0-1 1 0 0,0 0-1 0 0,0 0 1 0 0,-1-1-1 0 0,1 0 1 0 0,9-9-1 0 0,6-7 137 0 0,-1-1 0 0 0,26-33 0 0 0,-42 46-133 0 0,1 1 65 0 0,-9 9-126 0 0,1-1 0 0 0,-1 1 0 0 0,1-1-1 0 0,-1 1 1 0 0,1-1 0 0 0,-1 1 0 0 0,1-1 0 0 0,-1 1 0 0 0,1-1 0 0 0,-1 0 0 0 0,0 1 0 0 0,1-1 0 0 0,-1 0 0 0 0,0 1 0 0 0,1-1 0 0 0,-1 0 0 0 0,0 1 0 0 0,0-1 0 0 0,0 0 0 0 0,0 1 0 0 0,0-1 0 0 0,0 0 0 0 0,0-1 0 0 0,0 2 35 0 0,-1 5 15 0 0,-12 18-49 0 0,4-8-9 0 0,0 1 0 0 0,1-1 0 0 0,1 1 0 0 0,0 1-1 0 0,1-1 1 0 0,-6 31 0 0 0,12-36-4 0 0,3-3 0 0 0,1-3 0 0 0,-3-4 0 0 0,-1 0-1 0 0,1 0 0 0 0,0-1 1 0 0,-1 1-1 0 0,1 0 0 0 0,0-1 1 0 0,-1 1-1 0 0,1 0 0 0 0,0-1 1 0 0,0 1-1 0 0,0-1 0 0 0,-1 0 1 0 0,1 1-1 0 0,0-1 0 0 0,0 0 1 0 0,0 1-1 0 0,0-1 0 0 0,0 0 1 0 0,0 0-1 0 0,0 0 0 0 0,0 1 1 0 0,0-1-1 0 0,0 0 0 0 0,0-1 1 0 0,0 1-1 0 0,-1 0 1 0 0,1 0-1 0 0,0 0 0 0 0,0 0 1 0 0,0-1-1 0 0,0 1 0 0 0,0 0 1 0 0,0-1-1 0 0,0 1 0 0 0,0-1 1 0 0,0 0-1 0 0,13-6-7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 12056 0 0,'3'-3'7311'0'0,"11"68"-3935"0"0,-15-62-3273 0 0,0 1 0 0 0,1-1-1 0 0,-1 1 1 0 0,-1-1 0 0 0,1 1 0 0 0,0-1-1 0 0,-1 0 1 0 0,0 1 0 0 0,0-1-1 0 0,0 0 1 0 0,0 0 0 0 0,0 0 0 0 0,-1-1-1 0 0,1 1 1 0 0,-4 3 0 0 0,-3 2 199 0 0,-1 0 0 0 0,-19 13 0 0 0,-9-3 948 0 0,38-18-1238 0 0,-1 0 0 0 0,1 0 1 0 0,0 0-1 0 0,0 0 0 0 0,0 0 0 0 0,-1 1 0 0 0,1-1 0 0 0,0 0 0 0 0,0 0 1 0 0,0 0-1 0 0,-1 0 0 0 0,1 0 0 0 0,0 0 0 0 0,0 0 0 0 0,-1 0 0 0 0,1 0 1 0 0,0 0-1 0 0,0 0 0 0 0,0 0 0 0 0,-1 0 0 0 0,1 0 0 0 0,0 0 0 0 0,0 0 1 0 0,-1 0-1 0 0,1 0 0 0 0,0 0 0 0 0,0 0 0 0 0,0 0 0 0 0,-1-1 0 0 0,1 1 0 0 0,0 0 1 0 0,0 0-1 0 0,0 0 0 0 0,-1 0 0 0 0,1 0 0 0 0,0 0 0 0 0,0-1 0 0 0,0 1 1 0 0,0 0-1 0 0,0 0 0 0 0,-1 0 0 0 0,1-1 0 0 0,0 1 0 0 0,0 0 0 0 0,0 0 1 0 0,0 0-1 0 0,0-1 0 0 0,0 1 0 0 0,0 0 0 0 0,0 0 0 0 0,0-1 0 0 0,0 1 1 0 0,0-15 280 0 0,3 9-260 0 0,0 0 0 0 0,0 0 0 0 0,1 1 0 0 0,0-1 0 0 0,0 1 0 0 0,0 0 0 0 0,1 0 0 0 0,0 0 0 0 0,6-4-1 0 0,55-42 119 0 0,-56 45-134 0 0,1 0 0 0 0,0 1 0 0 0,0 0 0 0 0,1 1 0 0 0,-1 0 0 0 0,1 0 0 0 0,12-1 0 0 0,-11 2-6 0 0,83-5 41 0 0,-88 8-53 0 0,-6-1-3 0 0,0 1 1 0 0,0 0-1 0 0,0-1 0 0 0,-1 1 0 0 0,1 0 0 0 0,0 0 0 0 0,0 0 0 0 0,0 0 0 0 0,0 1 1 0 0,-1-1-1 0 0,1 0 0 0 0,0 1 0 0 0,0 0 0 0 0,0-1 0 0 0,-1 1 0 0 0,1 0 0 0 0,0 0 0 0 0,1 1 0 0 0,0 0-57 0 0,6 0-11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0:5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83 13168 0 0,'1'15'433'0'0,"1"-7"144"0"0,1 3 519 0 0,1 7 661 0 0,-3-2-1195 0 0,-1-13-429 0 0,0-1 1 0 0,0 1-1 0 0,-1 0 0 0 0,1 0 1 0 0,-1-1-1 0 0,0 1 0 0 0,1 0 1 0 0,-1-1-1 0 0,-1 1 0 0 0,1-1 1 0 0,0 0-1 0 0,-1 1 0 0 0,1-1 1 0 0,-1 0-1 0 0,0 0 0 0 0,1 0 1 0 0,-1 0-1 0 0,-3 3 0 0 0,1-2 41 0 0,-1 0 0 0 0,0 0 0 0 0,0 0-1 0 0,0 0 1 0 0,0-1 0 0 0,0 0-1 0 0,-1 0 1 0 0,1 0 0 0 0,-12 2-1 0 0,16-4-160 0 0,-1 0 72 0 0,0 1 0 0 0,-1 0 0 0 0,1-1 1 0 0,0 0-1 0 0,-1 0 0 0 0,1 0 0 0 0,0 0 0 0 0,-1 0 0 0 0,1 0 1 0 0,0 0-1 0 0,-1-1 0 0 0,1 1 0 0 0,0-1 0 0 0,0 0 0 0 0,-1 1 1 0 0,1-1-1 0 0,0 0 0 0 0,0 0 0 0 0,0-1 0 0 0,0 1 0 0 0,0 0 0 0 0,0-1 1 0 0,1 1-1 0 0,-1-1 0 0 0,0 1 0 0 0,-1-4 0 0 0,0 2-12 0 0,1 0 0 0 0,-1-1-1 0 0,1 1 1 0 0,0-1 0 0 0,0 1 0 0 0,0-1-1 0 0,0 0 1 0 0,1 0 0 0 0,0 0-1 0 0,0 0 1 0 0,0 0 0 0 0,0 0-1 0 0,1 0 1 0 0,-1 0 0 0 0,1-8 0 0 0,1 4 25 0 0,0-1 1 0 0,0 1 0 0 0,1-1 0 0 0,0 1-1 0 0,0 0 1 0 0,1-1 0 0 0,4-9 0 0 0,-6 16-79 0 0,0 1 1 0 0,-1-1-1 0 0,1 0 1 0 0,0 0-1 0 0,0 1 0 0 0,0-1 1 0 0,1 0-1 0 0,-1 1 1 0 0,0-1-1 0 0,0 1 1 0 0,1 0-1 0 0,-1-1 1 0 0,3 0-1 0 0,0-2 32 0 0,0 1-9 0 0,0 0 0 0 0,0 1 0 0 0,-1-1 0 0 0,1 1 0 0 0,1 0 0 0 0,-1 0 0 0 0,0 1 0 0 0,0-1 0 0 0,1 1 0 0 0,-1 0 0 0 0,1 0 0 0 0,5 0 0 0 0,-7 0-30 0 0,40-7 197 0 0,-41 8-199 0 0,0-1 1 0 0,0 1 0 0 0,1-1 0 0 0,-1 1 0 0 0,0 0 0 0 0,0 0 0 0 0,0 0 0 0 0,0 0 0 0 0,0 0 0 0 0,0 1 0 0 0,0-1 0 0 0,0 1 0 0 0,0-1 0 0 0,3 2 0 0 0,1 0 18 0 0,-2-1-7 0 0,0 0 0 0 0,1 0 0 0 0,-1 0 0 0 0,0 0 0 0 0,0 1 0 0 0,0 0 1 0 0,0 0-1 0 0,0 0 0 0 0,-1 1 0 0 0,1-1 0 0 0,-1 1 0 0 0,1 0 0 0 0,-1-1 0 0 0,0 2 0 0 0,0-1 0 0 0,0 0 0 0 0,0 1 1 0 0,-1-1-1 0 0,1 1 0 0 0,-1 0 0 0 0,0 0 0 0 0,0 0 0 0 0,-1 0 0 0 0,1 0 0 0 0,-1 0 0 0 0,0 0 0 0 0,0 0 0 0 0,0 1 1 0 0,0-1-1 0 0,-1 7 0 0 0,0-9-12 0 0,0 0-1 0 0,0 1 1 0 0,-1-1 0 0 0,1 0-1 0 0,-1 1 1 0 0,0-1 0 0 0,1 0 0 0 0,-1 0-1 0 0,0 0 1 0 0,0 1 0 0 0,0-1 0 0 0,-1 0-1 0 0,1 0 1 0 0,-1-1 0 0 0,1 1-1 0 0,-4 3 1 0 0,2-2 6 0 0,0 0 0 0 0,0 0-1 0 0,0 0 1 0 0,-1-1 0 0 0,1 1-1 0 0,-1-1 1 0 0,-6 3 0 0 0,0-2 4 0 0,0-2 1 0 0,0 1-1 0 0,0-1 1 0 0,0-1-1 0 0,0 0 1 0 0,0 0-1 0 0,-1-1 0 0 0,1 0 1 0 0,0-1-1 0 0,-13-4 1 0 0,17 4-5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17287 0 0,'2'-1'111'0'0,"0"-2"412"0"0,-3 1 316 0 0,-3 0 742 0 0,-6 5 870 0 0,4 7-1764 0 0,3 1-597 0 0,-10 33 518 0 0,-32 73 0 0 0,39-105-146 0 0,4-9-298 0 0,0 0 0 0 0,0 0 0 0 0,1 1 1 0 0,-1-1-1 0 0,1 0 0 0 0,0 1 1 0 0,0-1-1 0 0,1 1 0 0 0,-1-1 1 0 0,0 8-1 0 0,17-28 468 0 0,3-4-440 0 0,-1 0-24 0 0,0 2 0 0 0,23-20 0 0 0,-35 34-119 0 0,1 0 1 0 0,0 0-1 0 0,0 1 1 0 0,1 0 0 0 0,-1 0-1 0 0,1 0 1 0 0,0 1-1 0 0,0 0 1 0 0,0 1 0 0 0,16-3-1 0 0,-17 5 3 0 0,0 0 0 0 0,0 0 0 0 0,-1 0 0 0 0,1 1 0 0 0,0 0 0 0 0,12 4 0 0 0,8 1 148 0 0,-26-6-190 0 0,1 1 0 0 0,-1-1 0 0 0,0 0 1 0 0,1 1-1 0 0,-1-1 0 0 0,0 0 0 0 0,0 1 0 0 0,1 0 0 0 0,-1-1 0 0 0,0 1 1 0 0,0 0-1 0 0,0 0 0 0 0,0-1 0 0 0,0 1 0 0 0,0 0 0 0 0,0 0 0 0 0,0 0 0 0 0,0 0 1 0 0,0 0-1 0 0,-1 0 0 0 0,1 1 0 0 0,0-1 0 0 0,-1 0 0 0 0,1 0 0 0 0,-1 1 1 0 0,1-1-1 0 0,-1 0 0 0 0,0 0 0 0 0,1 1 0 0 0,-1-1 0 0 0,0 0 0 0 0,0 1 0 0 0,0-1 1 0 0,0 0-1 0 0,0 1 0 0 0,0-1 0 0 0,0 1 0 0 0,-1-1 0 0 0,1 0 0 0 0,0 0 1 0 0,-1 1-1 0 0,1-1 0 0 0,-1 2 0 0 0,-3 6 21 0 0,1 0 1 0 0,-1 0 0 0 0,-1 0-1 0 0,-6 11 1 0 0,9-19-35 0 0,-50 54 107 0 0,47-46-101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17487 0 0,'-11'1'86'0'0,"-5"2"317"0"0,0 3 248 0 0,-8 6 582 0 0,-12 14 722 0 0,14-7-1340 0 0,16-13-465 0 0,-1 0-1 0 0,1 1 1 0 0,0 0 0 0 0,0 0 0 0 0,1 1-1 0 0,-6 10 1 0 0,11-17-118 0 0,-1-1 1 0 0,1 1-1 0 0,-1 0 1 0 0,1 0-1 0 0,0 0 0 0 0,-1 0 1 0 0,1 0-1 0 0,0 0 1 0 0,0 0-1 0 0,0-1 1 0 0,-1 1-1 0 0,1 0 0 0 0,0 0 1 0 0,0 0-1 0 0,0 0 1 0 0,1 0-1 0 0,-1 0 1 0 0,0 0-1 0 0,0 0 0 0 0,1 1 1 0 0,0-1-9 0 0,-1-1-1 0 0,1 1 1 0 0,-1-1 0 0 0,1 1 0 0 0,-1-1 0 0 0,1 0-1 0 0,0 1 1 0 0,-1-1 0 0 0,1 0 0 0 0,0 1 0 0 0,-1-1-1 0 0,1 0 1 0 0,0 0 0 0 0,-1 0 0 0 0,1 0-1 0 0,0 1 1 0 0,0-1 0 0 0,-1 0 0 0 0,1 0 0 0 0,1-1-1 0 0,4 1 57 0 0,0-1 0 0 0,0 0-1 0 0,-1-1 1 0 0,1 0-1 0 0,0 0 1 0 0,5-2-1 0 0,64-36 270 0 0,-66 35-270 0 0,-1-1 1 0 0,1 0 0 0 0,-1 0 0 0 0,0-1 0 0 0,-1 0-1 0 0,1 0 1 0 0,6-9 0 0 0,0-6 244 0 0,-16 25-318 0 0,-1-1 1 0 0,0 0 0 0 0,0 0-1 0 0,0 0 1 0 0,0 0-1 0 0,0 0 1 0 0,-5 1 0 0 0,-23 16-11 0 0,25-14 3 0 0,0-1 0 0 0,1 1 1 0 0,1-1-1 0 0,-1 1 0 0 0,1 0 0 0 0,-1 0 0 0 0,1 0 0 0 0,1 1 0 0 0,-5 6 0 0 0,8-11-1 0 0,0 0 1 0 0,0 0-1 0 0,0 0 1 0 0,0 0-1 0 0,0-1 1 0 0,0 1-1 0 0,0 0 1 0 0,1 0-1 0 0,-1 0 1 0 0,0 0-1 0 0,0-1 1 0 0,1 1-1 0 0,-1 0 1 0 0,1 0-1 0 0,-1-1 1 0 0,0 1-1 0 0,1 0 1 0 0,-1-1-1 0 0,1 1 1 0 0,-1 0-1 0 0,1-1 1 0 0,0 1-1 0 0,-1-1 1 0 0,1 1-1 0 0,0-1 1 0 0,-1 1-1 0 0,1-1 1 0 0,0 1-1 0 0,1-1 1 0 0,20 10-42 0 0,-7-7 30 0 0,1-1 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4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 96 0 0,'0'7'0'0'0,"0"-2"0"0"0,0-2 0 0 0,0-6 0 0 0,0-1 0 0 0,0 1 1 0 0,0 3 14 0 0,1-10 64 0 0,-1 10-73 0 0,0 0-1 0 0,0 0 1 0 0,0-1-1 0 0,0 1 1 0 0,0 0-1 0 0,0 0 1 0 0,0-1-1 0 0,0 1 1 0 0,0 0-1 0 0,0-1 1 0 0,0 1-1 0 0,0 0 1 0 0,0 0-1 0 0,0-1 1 0 0,0 1-1 0 0,0 0 1 0 0,0 0-1 0 0,-1-1 0 0 0,1 1 1 0 0,0 0-1 0 0,0 0 1 0 0,0-1-1 0 0,0 1 1 0 0,0 0-1 0 0,-1 0 1 0 0,1-1-1 0 0,0 1 1 0 0,0 0-1 0 0,0 0 1 0 0,-1 0-1 0 0,1 0 1 0 0,0-1-1 0 0,0 1 1 0 0,-1 0-1 0 0,1 0 1 0 0,0 0-1 0 0,0 0 0 0 0,-1 0 1 0 0,1 0-1 0 0,-1 0 1 0 0,-18-19 13603 0 0,19 22-13383 0 0,-1-1 1 0 0,1 1-1 0 0,-1-1 1 0 0,0 1 0 0 0,1-1-1 0 0,-1 1 1 0 0,0-1-1 0 0,-1 0 1 0 0,-1 5-1 0 0,1-6-111 0 0,1 1 0 0 0,0 0-1 0 0,0 0 1 0 0,1 1 0 0 0,-1-1-1 0 0,0 0 1 0 0,1 0 0 0 0,-1 0-1 0 0,1 0 1 0 0,0 1 0 0 0,-1-1-1 0 0,1 0 1 0 0,0 0 0 0 0,0 1-1 0 0,1-1 1 0 0,-1 0 0 0 0,0 0-1 0 0,2 4 1 0 0,0 11 343 0 0,-2-16 21 0 0,0 27 290 0 0,0 17 150 0 0,-8-36-802 0 0,7-9-105 0 0,0 0 0 0 0,0 1 0 0 0,1-1 0 0 0,-1 1 0 0 0,0 0 0 0 0,0-1 0 0 0,1 1 0 0 0,-1-1 0 0 0,0 1 0 0 0,1 0 0 0 0,-1 0 0 0 0,1-1 0 0 0,-1 1 0 0 0,1 0 0 0 0,-1 0 0 0 0,1 0 0 0 0,-1 0 0 0 0,1 0 0 0 0,0 0 0 0 0,-1 1 0 0 0,3 139 774 0 0,-2-140-714 0 0,-1-1-59 0 0,-3 0-4 0 0,0 0-1 0 0,0 0 0 0 0,3 0 208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8 11152 0 0,'0'-3'89'0'0,"0"1"294"0"0,0-1 726 0 0,-21 22 2055 0 0,-6 14-2510 0 0,1-2 144 0 0,1 1 0 0 0,-32 55-1 0 0,51-76-589 0 0,1 0 1 0 0,0 1-1 0 0,0-1 0 0 0,1 1 0 0 0,1 0 0 0 0,0 0 0 0 0,0 0 0 0 0,1 1 0 0 0,1-1 1 0 0,0 1-1 0 0,1-1 0 0 0,2 24 0 0 0,0-21 240 0 0,1-1 1 0 0,0-1-1 0 0,6 16 1 0 0,-7-24-303 0 0,0 0 1 0 0,1 0 0 0 0,-1 0 0 0 0,1 0-1 0 0,0-1 1 0 0,0 1 0 0 0,1-1 0 0 0,0 0-1 0 0,-1 0 1 0 0,6 4 0 0 0,-5-4-11 0 0,2 2-3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15880 0 0,'3'1'177'0'0,"-2"0"66"0"0,1 2 240 0 0,-2-2-418 0 0,0-1 0 0 0,1 1-1 0 0,-1-1 1 0 0,0 1 0 0 0,0-1 0 0 0,1 1 0 0 0,-1-1 0 0 0,0 1-1 0 0,1-1 1 0 0,-1 0 0 0 0,1 1 0 0 0,-1-1 0 0 0,1 0 0 0 0,-1 1-1 0 0,1-1 1 0 0,-1 0 0 0 0,1 1 0 0 0,-1-1 0 0 0,1 0 0 0 0,-1 0-1 0 0,1 0 1 0 0,0 1 0 0 0,9-1 190 0 0,-1 0 1 0 0,1-1-1 0 0,0 0 1 0 0,-1 0-1 0 0,1-1 0 0 0,-1 0 1 0 0,0-1-1 0 0,0 0 0 0 0,1 0 1 0 0,-2-1-1 0 0,1 0 0 0 0,0-1 1 0 0,-1 0-1 0 0,0 0 1 0 0,0-1-1 0 0,13-12 0 0 0,-19 17-203 0 0,-1-1-1 0 0,0 1 0 0 0,0 0 1 0 0,1-1-1 0 0,-1 1 0 0 0,0 0 0 0 0,0-1 1 0 0,0 0-1 0 0,0 1 0 0 0,-1-1 1 0 0,1 1-1 0 0,0-1 0 0 0,-1 0 1 0 0,1 0-1 0 0,0-2 0 0 0,-1 3-23 0 0,-1 0-1 0 0,1 1 1 0 0,0-1-1 0 0,0 0 0 0 0,0 0 1 0 0,-1 1-1 0 0,1-1 1 0 0,0 0-1 0 0,0 1 1 0 0,-1-1-1 0 0,1 1 1 0 0,-1-1-1 0 0,1 0 0 0 0,-1 1 1 0 0,1-1-1 0 0,-1 1 1 0 0,1-1-1 0 0,-1 1 1 0 0,1-1-1 0 0,-1 1 1 0 0,0-1-1 0 0,1 1 1 0 0,-1 0-1 0 0,0-1 0 0 0,0 1 1 0 0,-2-1 17 0 0,-1 0 0 0 0,1 0 0 0 0,-1 0 0 0 0,1 1 1 0 0,-1 0-1 0 0,1-1 0 0 0,-1 1 0 0 0,1 1 0 0 0,0-1 0 0 0,-1 0 0 0 0,1 1 1 0 0,-1 0-1 0 0,-4 1 0 0 0,-13 5 113 0 0,18-6-125 0 0,-1-1 0 0 0,1 1 0 0 0,-1 0 0 0 0,1 0 0 0 0,-1 1 0 0 0,1-1 1 0 0,0 1-1 0 0,-1 0 0 0 0,1 0 0 0 0,0 0 0 0 0,0 0 0 0 0,1 0 0 0 0,-1 1 0 0 0,0-1 1 0 0,1 1-1 0 0,-1 0 0 0 0,1-1 0 0 0,0 1 0 0 0,0 0 0 0 0,0 1 0 0 0,-3 5 1 0 0,4-6 1 0 0,0-1 1 0 0,0 1-1 0 0,0-1 1 0 0,1 1 0 0 0,-1 0-1 0 0,1-1 1 0 0,-1 1 0 0 0,1 0-1 0 0,0 0 1 0 0,0 2 0 0 0,1-4-29 0 0,-1 0 1 0 0,0 1-1 0 0,1-1 1 0 0,0 0 0 0 0,-1 0-1 0 0,1 0 1 0 0,0 0 0 0 0,-1 0-1 0 0,1 0 1 0 0,0 0-1 0 0,0-1 1 0 0,0 1 0 0 0,0 0-1 0 0,0 0 1 0 0,0-1 0 0 0,0 1-1 0 0,0 0 1 0 0,0-1-1 0 0,0 1 1 0 0,0-1 0 0 0,1 0-1 0 0,-1 1 1 0 0,0-1 0 0 0,2 0-1 0 0,8 3 4 0 0,0 0 0 0 0,0-1 0 0 0,0-1 0 0 0,0 0-1 0 0,0-1 1 0 0,14-1 0 0 0,-10-1-11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 15176 0 0,'-4'0'-3'0'0,"1"-1"-5"0"0,-1-2 30 0 0,4 2 21 0 0,-3 0 185 0 0,1-1 0 0 0,-1 1-1 0 0,0 0 1 0 0,0-1 0 0 0,0 1-1 0 0,0 1 1 0 0,0-1 0 0 0,0 0-1 0 0,0 1 1 0 0,0-1 0 0 0,0 1-1 0 0,0 0 1 0 0,0 0 0 0 0,-5 1-1 0 0,1 0 78 0 0,0 0-1 0 0,0 0 1 0 0,0 1 0 0 0,0 0-1 0 0,-13 6 1 0 0,6-2 218 0 0,1 2 0 0 0,-1-1-1 0 0,2 2 1 0 0,-15 11 0 0 0,26-19-456 0 0,0 0 0 0 0,0 1 0 0 0,0-1 0 0 0,1 0-1 0 0,-1 1 1 0 0,0-1 0 0 0,1 1 0 0 0,-1-1 0 0 0,1 1 0 0 0,-1-1-1 0 0,1 1 1 0 0,0 0 0 0 0,0-1 0 0 0,-1 1 0 0 0,1 0 0 0 0,0-1-1 0 0,1 1 1 0 0,-1-1 0 0 0,0 1 0 0 0,1 1 0 0 0,9 27 562 0 0,-9-26-574 0 0,0-3-34 0 0,-1 1 0 0 0,1-1 0 0 0,-1 0 0 0 0,1 0 1 0 0,0 0-1 0 0,-1 1 0 0 0,1-1 0 0 0,0 0 0 0 0,0 0 0 0 0,0 0 0 0 0,0 0 0 0 0,0 0 0 0 0,0-1 0 0 0,0 1 0 0 0,0 0 0 0 0,1 0 0 0 0,1 0 0 0 0,0 1 42 0 0,-1 0-41 0 0,0-1 1 0 0,0 1-1 0 0,0-1 1 0 0,0 1 0 0 0,0-1-1 0 0,0 0 1 0 0,0 0-1 0 0,0 1 1 0 0,1-2 0 0 0,-1 1-1 0 0,0 0 1 0 0,1 0-1 0 0,3 0 1 0 0,1 0 37 0 0,8 4 179 0 0,-1 0 0 0 0,30 4 0 0 0,-11-2 146 0 0,-25-5-265 0 0,-7-2-107 0 0,-1 0-1 0 0,1 0 1 0 0,-1 0 0 0 0,1 1 0 0 0,-1-1 0 0 0,0 0 0 0 0,1 0 0 0 0,-1 0 0 0 0,1 0 0 0 0,-1 0 0 0 0,1 1 0 0 0,-1-1 0 0 0,0 0 0 0 0,1 0 0 0 0,-1 1 0 0 0,1-1 0 0 0,-1 0 0 0 0,0 0 0 0 0,1 1 0 0 0,-1-1 0 0 0,0 1-1 0 0,1-1 1 0 0,-1 0 0 0 0,0 1 0 0 0,0-1 0 0 0,0 1 0 0 0,1-1 0 0 0,-1 0 0 0 0,0 1 0 0 0,0-1 0 0 0,0 1 0 0 0,0-1 0 0 0,0 1 0 0 0,0-1 0 0 0,0 1 0 0 0,0-1 0 0 0,0 1 0 0 0,0-1 0 0 0,0 1 0 0 0,0-1-1 0 0,0 0 1 0 0,0 1 0 0 0,0-1 0 0 0,0 1 0 0 0,0-1 0 0 0,-1 1 0 0 0,-2 3 14 0 0,0-1 0 0 0,0 0 1 0 0,-1 0-1 0 0,0 0 0 0 0,1-1 0 0 0,-1 1 0 0 0,0-1 0 0 0,0 0 1 0 0,0 0-1 0 0,-8 2 0 0 0,-7 2 19 0 0,-1-2 1 0 0,0 0 0 0 0,0-2-1 0 0,-25 1 1 0 0,31 0-28 0 0,-8-8-1 0 0,9 1-4 0 0,-14-6 18 0 0,12 6-23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1 827 9648 0 0,'0'0'-42'0'0,"0"2"138"0"0,-1 0 194 0 0,1 2 524 0 0,1 3 3988 0 0,7-17-4013 0 0,0 0 0 0 0,1 0 1 0 0,10-9-1 0 0,-1 2-627 0 0,27-34 650 0 0,-1-1-1 0 0,54-89 1 0 0,20-73 689 0 0,-45 81-285 0 0,-70 127-1063 0 0,1 0 0 0 0,-1 0 0 0 0,0 0-1 0 0,0 0 1 0 0,-1-1 0 0 0,0 1 0 0 0,0-1 0 0 0,0 0-1 0 0,0-9 1 0 0,-2 15 270 0 0,-9 27-167 0 0,-11 6-122 0 0,-11 22 44 0 0,18-22-122 0 0,3-12-8 0 0,1 2-1 0 0,1-1 0 0 0,1 1 0 0 0,1 0 1 0 0,-5 32-1 0 0,9-23 5 0 0,1 1 1 0 0,2-1-1 0 0,1 1 1 0 0,13 60 0 0 0,-14-84-34 0 0,4 17 19 0 0,-5-24-36 0 0,1 0 1 0 0,-1-1 0 0 0,0 1-1 0 0,1 0 1 0 0,-1 0 0 0 0,1-1 0 0 0,-1 1-1 0 0,1 0 1 0 0,-1 0 0 0 0,1-1 0 0 0,0 1-1 0 0,-1-1 1 0 0,1 1 0 0 0,0-1-1 0 0,-1 1 1 0 0,1-1 0 0 0,0 1 0 0 0,0-1-1 0 0,0 0 1 0 0,-1 1 0 0 0,1-1-1 0 0,0 0 1 0 0,0 1 0 0 0,0-1 0 0 0,0 0-1 0 0,0 0 1 0 0,0 0 0 0 0,5 0 6 0 0,-2-2-2 0 0,1-2-4 0 0,11-13 2 0 0,-1-1 0 0 0,0-1 0 0 0,17-28 0 0 0,-6 7-2 0 0,63-107 4 0 0,84-119-7 0 0,-158 233 0 0 0,-11 23 1 0 0,0 1 0 0 0,0 0 1 0 0,1 0-1 0 0,1 1 0 0 0,-1-1 0 0 0,12-11 0 0 0,-8 10-1 0 0,-7 7-1 0 0,-2 2-6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56 256 14776 0 0,'19'-5'107'0'0,"4"-4"379"0"0,-5 0 237 0 0,6-8 431 0 0,6-4-431 0 0,-23 17-544 0 0,-4 3-123 0 0,-1 0 0 0 0,1 0-1 0 0,-1-1 1 0 0,1 1 0 0 0,-1-1 0 0 0,0 1 0 0 0,0-1 0 0 0,0 0 0 0 0,0 0 0 0 0,0 0-1 0 0,0 0 1 0 0,2-3 0 0 0,29-34 612 0 0,-1-3-219 0 0,-29 38-428 0 0,1-1 33 0 0,-1 1 0 0 0,0-1 1 0 0,1 0-1 0 0,-1 0 0 0 0,-1-1 0 0 0,1 1 0 0 0,-1-1 0 0 0,0 1 0 0 0,0-1 0 0 0,1-7 0 0 0,-3 12-30 0 0,0 0-1 0 0,0 1 0 0 0,0-1 1 0 0,0 1-1 0 0,0-1 0 0 0,-1 0 0 0 0,1 1 1 0 0,0-1-1 0 0,0 0 0 0 0,0 1 1 0 0,-1-1-1 0 0,1 1 0 0 0,0-1 0 0 0,-1 1 1 0 0,1-1-1 0 0,0 1 0 0 0,-1-1 1 0 0,1 1-1 0 0,-1-1 0 0 0,1 1 1 0 0,0-1-1 0 0,-1 1 0 0 0,1 0 0 0 0,-1-1 1 0 0,0 1-1 0 0,1 0 0 0 0,-1-1 1 0 0,1 1-1 0 0,-1 0 0 0 0,1 0 0 0 0,-1-1 1 0 0,0 1-1 0 0,1 0 0 0 0,-1 0 1 0 0,0 0-1 0 0,0 0 0 0 0,-31 3 211 0 0,15 2-154 0 0,1 0-1 0 0,0 0 0 0 0,0 2 1 0 0,0 0-1 0 0,1 0 0 0 0,0 2 1 0 0,1 0-1 0 0,-22 16 0 0 0,28-18-7 0 0,-1 1-1 0 0,1-1 1 0 0,0 1-1 0 0,1 0 1 0 0,0 1-1 0 0,0 0 1 0 0,1 0-1 0 0,0 1 1 0 0,0-1-1 0 0,1 1 1 0 0,1 0-1 0 0,-1 1 1 0 0,2-1-1 0 0,-5 22 1 0 0,7-30-44 0 0,1 1 0 0 0,0 0-1 0 0,0-1 1 0 0,0 1 0 0 0,0-1 0 0 0,1 1 0 0 0,-1 0-1 0 0,1-1 1 0 0,0 1 0 0 0,-1-1 0 0 0,1 1 0 0 0,0-1 0 0 0,1 1-1 0 0,-1-1 1 0 0,0 0 0 0 0,1 1 0 0 0,-1-1 0 0 0,1 0-1 0 0,0 0 1 0 0,-1 0 0 0 0,1 0 0 0 0,0-1 0 0 0,0 1-1 0 0,1 0 1 0 0,-1-1 0 0 0,0 1 0 0 0,0-1 0 0 0,1 0-1 0 0,-1 0 1 0 0,1 0 0 0 0,-1 0 0 0 0,1 0 0 0 0,-1-1 0 0 0,5 2-1 0 0,4 0 32 0 0,-1 0-1 0 0,1-1 1 0 0,0 0-1 0 0,0 0 1 0 0,0-1-1 0 0,21-3 1 0 0,-20 1-7 0 0,0-1 1 0 0,0-1 0 0 0,0 0-1 0 0,0 0 1 0 0,-1-1 0 0 0,0-1-1 0 0,19-11 1 0 0,-20 10-12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 14776 0 0,'-1'-2'0'0'0,"-1"3"100"0"0,0-1 0 0 0,0 0 0 0 0,0 0-1 0 0,0 1 1 0 0,0-1 0 0 0,1 1 0 0 0,-1 0 0 0 0,0-1 0 0 0,0 1 0 0 0,1 0 0 0 0,-1 0 0 0 0,0 0 0 0 0,1 0 0 0 0,-1 0 0 0 0,1 1 0 0 0,-1-1 0 0 0,1 0 0 0 0,0 1 0 0 0,0-1 0 0 0,-1 1 0 0 0,0 2 0 0 0,-27 38 3175 0 0,24-34-2790 0 0,-17 25-48 0 0,2 1-1 0 0,1 1 1 0 0,1 0-1 0 0,2 2 1 0 0,-12 41-1 0 0,-22 101 869 0 0,6-19 155 0 0,30-142-861 0 0,12-16-540 0 0,-2 2-29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14464 0 0,'16'-15'306'0'0,"18"2"999"0"0,31 5 1520 0 0,-20 3-1716 0 0,-18 0-635 0 0,1 1 1 0 0,49 1 0 0 0,-65 3-349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15472 0 0,'2'-1'4538'0'0,"2"0"-4145"0"0,6 0-469 0 0,50-2 745 0 0,-1-3 0 0 0,85-19 0 0 0,-108 20 1356 0 0,-36 7-1981 0 0,0 0 0 0 0,-1 0 0 0 0,1-1-1 0 0,0 1 1 0 0,0 0 0 0 0,-1-1 0 0 0,1 1 0 0 0,-1 0-1 0 0,0-1 1 0 0,1 1 0 0 0,-1-1 0 0 0,-1 3 0 0 0,-33 51 371 0 0,-61 72 0 0 0,40-55-121 0 0,32-42-161 0 0,16-21-19 0 0,0 1-1 0 0,0 0 1 0 0,-10 20 0 0 0,13-20-35 0 0,3-8-45 0 0,1 0 0 0 0,0 1 0 0 0,0-1 0 0 0,0 1 0 0 0,0-1 0 0 0,0 1 0 0 0,0-1 0 0 0,1 1 0 0 0,-2 4 1 0 0,2-6 21 0 0,40-10 25 0 0,-12 2-48 0 0,-9 4-8 0 0,9-2 51 0 0,54-2-1 0 0,3 3 28 0 0,-73 4-102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13864 0 0,'3'-2'6157'0'0,"9"-1"-4987"0"0,4-1-962 0 0,119-33 1799 0 0,-129 36-1895 0 0,-1 0 0 0 0,1 0-1 0 0,-1 1 1 0 0,1 0 0 0 0,8 1 0 0 0,5 0 116 0 0,-3-1-134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6728 0 0,'0'2'0'0'0,"1"-5"131"0"0,-1 1 1 0 0,1 0-1 0 0,-1 0 0 0 0,1 0 1 0 0,0-1-1 0 0,0 1 1 0 0,-1 0-1 0 0,2 0 0 0 0,-1 0 1 0 0,2-2-1 0 0,33-41 4096 0 0,-16 22-3135 0 0,-2 0-486 0 0,-9 10-258 0 0,2 0 0 0 0,-1 1 0 0 0,16-13 0 0 0,24-14 400 0 0,-29 24-428 0 0,0-1 151 0 0,0 1 0 0 0,0 1 0 0 0,27-12 0 0 0,-28 15-211 0 0,-2-2-4 0 0,88-34 744 0 0,-20 0-173 0 0,-63 37-554 0 0,38-14 1 0 0,-26 12-147 0 0,24-2 33 0 0,-33 6-91 0 0,0 1 0 0 0,51-6 0 0 0,0 1 42 0 0,172-39 166 0 0,-232 48-258 0 0,1 1 0 0 0,-1 1 0 0 0,26 1-1 0 0,26 1 27 0 0,-61-3-41 0 0,38 11 17 0 0,-36-5-18 0 0,45 4 18 0 0,-20-4-13 0 0,-2 1 2 0 0,0 2 3 0 0,0 0-4 0 0,-6-2-1 0 0,-3-1 0 0 0,-2 2 0 0 0,-1-1 0 0 0,1-1 0 0 0,2-2 2 0 0,0-1 3 0 0,-2 0-4 0 0,-3 5-1 0 0,-2 0 0 0 0,2 0 0 0 0,3-2 0 0 0,2 1 0 0 0,5 2 6 0 0,44 9 28 0 0,-49-11-34 0 0,1 0 0 0 0,0 0 2 0 0,-3 0 2 0 0,-7-1-8 0 0,1 2 1 0 0,5 2-2 0 0,1 0 2 0 0,-6-4-2 0 0,-3 1 2 0 0,0 0-2 0 0,1 4 2 0 0,1-3-2 0 0,0 3 2 0 0,-2-2-2 0 0,2 0 2 0 0,-1 2-2 0 0,-6-4 2 0 0,-1 1-1 0 0,2 3 8 0 0,0 0-3 0 0,5 4 2 0 0,-11-13-11 0 0,2 0 3 0 0,26 26 33 0 0,-28-23-31 0 0,0 0 0 0 0,0 0 1 0 0,0-1-1 0 0,1 0 0 0 0,-1 1 1 0 0,1-1-1 0 0,-1-1 0 0 0,7 4 1 0 0,-9-5-5 0 0,0 0 0 0 0,0 1 1 0 0,1-1-1 0 0,-1 1 1 0 0,0-1-1 0 0,0 1 0 0 0,0 0 1 0 0,0-1-1 0 0,0 1 1 0 0,-1 0-1 0 0,1 0 1 0 0,0-1-1 0 0,0 1 0 0 0,0 0 1 0 0,0 2-1 0 0,2-1 9 0 0,81 45 108 0 0,-77-43-110 0 0,-2-1-1 0 0,-1-3-4 0 0,1 3 2 0 0,1 5-1 0 0,-2-2 7 0 0,-1 2-9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2358 1 7528 0 0,'-5'7'433'0'0,"-1"7"1448"0"0,3 3 716 0 0,-1 8 769 0 0,3-13-2698 0 0,-15 127 763 0 0,-10 65-30 0 0,19-165-885 0 0,-16 48 0 0 0,7-27 25 0 0,4 0 0 0 0,1 1 0 0 0,-2 98 1 0 0,12-152-510 0 0,-3 109 538 0 0,4-71-302 0 0,-2 0-1 0 0,-2 1 1 0 0,-15 66-1 0 0,-16 85 136 0 0,27-137-261 0 0,-31 114 1 0 0,29-145-126 0 0,6-18-6 0 0,0 0 1 0 0,1 0-1 0 0,0 0 0 0 0,1 0 0 0 0,0 1 1 0 0,0 17-1 0 0,0-11 5 0 0,0-1 1 0 0,0 0-1 0 0,-7 20 1 0 0,-3 19 13 0 0,8-13-6 0 0,2 45 0 0 0,-1 13-29 0 0,0-81-11 0 0,-1 0-1 0 0,0 0 1 0 0,-2-1 0 0 0,-11 31 0 0 0,-3 7-1 0 0,5-11-28 0 0,-14 77 0 0 0,24-74-2 0 0,2 0 0 0 0,3 57 1 0 0,1-40-37 0 0,-11-39 22 0 0,10 20-3 0 0,0-47 64 0 0,0 1 0 0 0,0-1-1 0 0,0 1 1 0 0,0-1 0 0 0,0 1 0 0 0,0-1 0 0 0,0 1 0 0 0,0-1 0 0 0,0 1 0 0 0,0-1 0 0 0,0 0 0 0 0,0 1 0 0 0,0-1 0 0 0,0 1 0 0 0,-1-1 0 0 0,1 1 0 0 0,0-1 0 0 0,0 0 0 0 0,0 1 0 0 0,-1-1 0 0 0,1 1 0 0 0,0-1 0 0 0,-1 0 0 0 0,1 1 0 0 0,0-1 0 0 0,-1 0 0 0 0,1 0 0 0 0,0 1 0 0 0,-1-1 0 0 0,0 1 0 0 0,1-1-1 0 0,0 0 1 0 0,-1 0 0 0 0,1 1 0 0 0,0-1-1 0 0,-1 0 1 0 0,1 1 0 0 0,0-1 0 0 0,-1 1-1 0 0,1-1 1 0 0,0 0 0 0 0,0 1 0 0 0,-1-1-1 0 0,1 1 1 0 0,0-1 0 0 0,0 1 0 0 0,0-1-1 0 0,0 1 1 0 0,0-1 0 0 0,0 1 0 0 0,0-1-1 0 0,0 1 1 0 0,0-1 0 0 0,0 0 0 0 0,0 1-1 0 0,0-1 1 0 0,0 1 0 0 0,0-1 0 0 0,0 1-1 0 0,0-1 1 0 0,1 1 0 0 0,-1-1 0 0 0,0 1-1 0 0,0 33-29 0 0,-4-29 28 0 0,-1 4 2 0 0,4-1 0 0 0,1-3 0 0 0,0 1 0 0 0,0-2 0 0 0,0 1 0 0 0,0 0 0 0 0,0 0 0 0 0,0-1 0 0 0,0-1 0 0 0,0 2 0 0 0,0-1 2 0 0,0-4 68 0 0,-30 13 258 0 0,20-9-219 0 0,-1-1-1 0 0,1 0 0 0 0,-1-1 1 0 0,0 0-1 0 0,-21 1 1 0 0,-61-4 545 0 0,37-1-408 0 0,-59 0 279 0 0,-134 5 514 0 0,119 15-787 0 0,102-17-191 0 0,0 2 1 0 0,0 1-1 0 0,1 0 1 0 0,-1 2 0 0 0,-29 11-1 0 0,41-12 5 0 0,0-1-1 0 0,0-1 1 0 0,-1 0 0 0 0,-30 1 0 0 0,-19 3 124 0 0,44-4-166 0 0,-103 13 64 0 0,103-14-87 0 0,-114 7-1 0 0,111-7 0 0 0,-40 6 0 0 0,40-4 3 0 0,-42 1 1 0 0,1-5 45 0 0,54 0-41 0 0,1 0 0 0 0,-2 1 0 0 0,-1 4-1 0 0,0-1-3 0 0,4-3 6 0 0,-1-1-6 0 0,0 2 2 0 0,2 2-4 0 0,-1-3 4 0 0,1-1-5 0 0,-1 0-1 0 0,0 0 1 0 0,1 1 5 0 0,-1 2-5 0 0,0-2-1 0 0,1-1 0 0 0,-1 2 0 0 0,1 3 0 0 0,0-1 0 0 0,2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378 255 7328 0 0,'0'-4'457'0'0,"0"2"173"0"0,-1-2 632 0 0,-11-14 3158 0 0,-3 1-3419 0 0,1 1 0 0 0,1-2 0 0 0,1 0 0 0 0,-16-30 0 0 0,20 30-36 0 0,1 5-65 0 0,0-1 0 0 0,-14-19 0 0 0,19 31-815 0 0,0 0 0 0 0,0 0 0 0 0,0 0 0 0 0,0 0 0 0 0,-1 1 0 0 0,1-1 0 0 0,-1 1 0 0 0,1 0 0 0 0,-1-1 0 0 0,1 1 0 0 0,-1 0 0 0 0,0 1 0 0 0,0-1 0 0 0,1 0 0 0 0,-5 0 0 0 0,-32-2 545 0 0,39 3-532 0 0,0 0-22 0 0,-8-7-2 0 0,7 8-68 0 0,1-1-1 0 0,-1 1 1 0 0,0-1-1 0 0,0 1 1 0 0,0 0-1 0 0,1-1 1 0 0,-1 1-1 0 0,0 0 1 0 0,1 0-1 0 0,-1-1 1 0 0,0 1-1 0 0,1 0 1 0 0,-1 0-1 0 0,1 0 1 0 0,0 0-1 0 0,-1-1 1 0 0,1 1 0 0 0,0 0-1 0 0,-1 0 1 0 0,1 0-1 0 0,0 0 1 0 0,0 0-1 0 0,0 0 1 0 0,0 2-1 0 0,-7 12 3 0 0,-3 4 0 0 0,0 6 0 0 0,-4 3 0 0 0,3-10 8 0 0,1 2 0 0 0,-10 26 0 0 0,17-38-8 0 0,-8 19 3 0 0,7-24-12 0 0,-3 2 6 0 0,-12 30 27 0 0,14-25-24 0 0,0-4-5 0 0,3 0 2 0 0,2-1-4 0 0,0-1-1 0 0,0 1 0 0 0,1 0 0 0 0,3 0 2 0 0,0-2 3 0 0,2-2-2 0 0,-1-4 2 0 0,4 0-2 0 0,3 1 2 0 0,6-2-2 0 0,2 1 2 0 0,2 1-2 0 0,1-3 2 0 0,-1 1-1 0 0,-2-1 7 0 0,3 1-9 0 0,-2-1-2 0 0,0 0 0 0 0,-6 4 0 0 0,-1 1 0 0 0,1 0 0 0 0,-1 2 0 0 0,0 3 0 0 0,1-2 0 0 0,-2-2 0 0 0,-4-1 0 0 0,-2 0 0 0 0,2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96 5520 0 0,'-4'-5'578'0'0,"-5"0"1259"0"0,4 2-375 0 0,0-2 796 0 0,4 4-2133 0 0,1 0 0 0 0,0 0 0 0 0,0 0 0 0 0,0 1 0 0 0,0-1 0 0 0,1 0 0 0 0,-1 0 0 0 0,0 0 0 0 0,0 0 0 0 0,0 1 0 0 0,1-1 0 0 0,-1 0 0 0 0,0 0 0 0 0,1 0 0 0 0,-1 1 0 0 0,1-1 0 0 0,-1 0 0 0 0,1 0 0 0 0,-1 1 0 0 0,2-2 0 0 0,0 0-7 0 0,0-1 0 0 0,0 1 0 0 0,1 0 0 0 0,-1 0 0 0 0,0 0 0 0 0,1 0 0 0 0,0 1 0 0 0,-1-1 1 0 0,1 1-1 0 0,0-1 0 0 0,5-1 0 0 0,43-8 668 0 0,3 0 378 0 0,-37 7-708 0 0,0 0-1 0 0,1 2 0 0 0,-1 0 0 0 0,1 0 0 0 0,20 2 0 0 0,-38 0-405 0 0,1 1 0 0 0,0-1-1 0 0,-1 0 1 0 0,1 0 0 0 0,-1 1 0 0 0,1-1-1 0 0,0 0 1 0 0,-1 1 0 0 0,1-1 0 0 0,-1 0-1 0 0,1 1 1 0 0,-1-1 0 0 0,1 1 0 0 0,-1-1-1 0 0,1 1 1 0 0,-1-1 0 0 0,1 1 0 0 0,-1 0-1 0 0,0-1 1 0 0,1 1 0 0 0,-1-1 0 0 0,0 1-1 0 0,1 0 1 0 0,-1-1 0 0 0,0 1 0 0 0,0 0-1 0 0,0-1 1 0 0,0 1 0 0 0,0 0 0 0 0,0 1-1 0 0,1-1 36 0 0,-1 1-1 0 0,0 0 0 0 0,0 0 1 0 0,0-1-1 0 0,-1 1 0 0 0,1 0 1 0 0,0 0-1 0 0,-1-1 0 0 0,1 1 1 0 0,-1 0-1 0 0,1-1 0 0 0,-2 4 1 0 0,-10 13 267 0 0,0-1 0 0 0,-1 0 0 0 0,-29 28 0 0 0,-19 22 569 0 0,47-49-664 0 0,-5 19 95 0 0,19-35-338 0 0,1 0-1 0 0,-1 0 0 0 0,0 0 1 0 0,1 0-1 0 0,-1 0 1 0 0,1 0-1 0 0,0 0 0 0 0,-1 0 1 0 0,1 0-1 0 0,0-1 0 0 0,0 1 1 0 0,0 0-1 0 0,0-1 1 0 0,1 1-1 0 0,-1-1 0 0 0,0 1 1 0 0,3 1-1 0 0,1 3 48 0 0,-1 0-35 0 0,1-1 0 0 0,-1 0 1 0 0,1 0-1 0 0,1-1 1 0 0,7 6-1 0 0,-10-6-15 0 0,-1 0 0 0 0,0 0 0 0 0,0 0-1 0 0,0 0 1 0 0,0 1 0 0 0,-1-1 0 0 0,0 0-1 0 0,0 1 1 0 0,0-1 0 0 0,0 1 0 0 0,-1 6 0 0 0,-1-1 0 0 0,-2-1 0 0 0,1 0 1 0 0,-1 0-1 0 0,0 0 0 0 0,-1-1 1 0 0,0 1-1 0 0,-1-1 0 0 0,1 0 1 0 0,-2 0-1 0 0,1 0 0 0 0,-9 9 1 0 0,9-11 2 0 0,0 0 1 0 0,0 0 0 0 0,0-1-1 0 0,-1 1 1 0 0,1-1 0 0 0,-1 0 0 0 0,0-1-1 0 0,-1 1 1 0 0,1-1 0 0 0,-1 0 0 0 0,0-1-1 0 0,0 0 1 0 0,0 0 0 0 0,0 0 0 0 0,-1-1-1 0 0,1 0 1 0 0,-13 1 0 0 0,13-3 1 0 0,0-1 0 0 0,0 0-1 0 0,0-1 1 0 0,0 1 0 0 0,0-1 0 0 0,1-1 0 0 0,-1 1 0 0 0,0-1-1 0 0,-7-5 1 0 0,-4-2 5 0 0,0-1 0 0 0,-18-15 0 0 0,0-1 3 0 0,10 10-10 0 0,0 1-10 0 0,2-5 1 0 0,-16-12-3 0 0,37 30-4 0 0,-5-10-11 0 0,-2-1 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 14968 0 0,'0'-5'115'0'0,"0"2"413"0"0,-1 6 892 0 0,-7 16 687 0 0,2-7-1747 0 0,0 1 1 0 0,-9 27-1 0 0,-2 8 30 0 0,-40 61 607 0 0,48-88-794 0 0,5-5-109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196 114 13264 0 0,'0'0'1558'0'0,"15"-6"1267"0"0,3-2-2453 0 0,-1 1 0 0 0,0-2-1 0 0,16-10 1 0 0,-12 7-120 0 0,-19 11-196 0 0,1-1-1 0 0,0 1 1 0 0,0-1 0 0 0,-1 1 0 0 0,1-1 0 0 0,-1 0 0 0 0,0 0 0 0 0,1 0 0 0 0,-1 0 0 0 0,0 0 0 0 0,0-1 0 0 0,0 1 0 0 0,-1-1 0 0 0,1 1 0 0 0,-1-1 0 0 0,1 0 0 0 0,0-3 0 0 0,-2 6-28 0 0,1 0-1 0 0,-1-1 1 0 0,0 1 0 0 0,0 0 0 0 0,0-1 0 0 0,0 1-1 0 0,0-1 1 0 0,0 1 0 0 0,0 0 0 0 0,0-1 0 0 0,0 1 0 0 0,0 0-1 0 0,0-1 1 0 0,0 1 0 0 0,-1 0 0 0 0,1-1 0 0 0,0 1-1 0 0,0 0 1 0 0,0-1 0 0 0,0 1 0 0 0,-1 0 0 0 0,1-1 0 0 0,0 1-1 0 0,0 0 1 0 0,0 0 0 0 0,-1-1 0 0 0,1 1 0 0 0,0 0 0 0 0,-1 0-1 0 0,1-1 1 0 0,0 1 0 0 0,0 0 0 0 0,-1 0 0 0 0,1 0-1 0 0,0 0 1 0 0,-1 0 0 0 0,1-1 0 0 0,0 1 0 0 0,-1 0 0 0 0,1 0-1 0 0,-1 0 1 0 0,1 0 0 0 0,0 0 0 0 0,-1 0 0 0 0,1 0-1 0 0,-17 0 375 0 0,17-1-401 0 0,-47 10 459 0 0,-60 18 0 0 0,87-21-333 0 0,0 2 1 0 0,0 0 0 0 0,1 1-1 0 0,0 1 1 0 0,-21 16 0 0 0,36-23-60 0 0,0 1 1 0 0,0 1 0 0 0,0-1-1 0 0,0 0 1 0 0,1 1 0 0 0,-6 9 0 0 0,2-4 146 0 0,7-9-206 0 0,0-1 0 0 0,0 1 1 0 0,0-1-1 0 0,0 1 0 0 0,0 0 1 0 0,0-1-1 0 0,0 1 0 0 0,0 0 1 0 0,0-1-1 0 0,0 1 0 0 0,1-1 1 0 0,-1 1-1 0 0,0 0 0 0 0,0-1 1 0 0,1 1-1 0 0,-1-1 0 0 0,0 1 1 0 0,1-1-1 0 0,-1 1 0 0 0,0-1 1 0 0,1 1-1 0 0,-1-1 0 0 0,1 1 1 0 0,-1-1-1 0 0,1 1 0 0 0,13 11 85 0 0,-5-7-71 0 0,0-1 1 0 0,0 0-1 0 0,0-1 1 0 0,0 0-1 0 0,0 0 1 0 0,1-1-1 0 0,0 0 1 0 0,10 0-1 0 0,82 1 112 0 0,-79-3-109 0 0,13 0-8 0 0,-22 0-10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10248 0 0,'0'6'217'0'0,"-3"1"1145"0"0,-1-4 731 0 0,-6 0 1167 0 0,-10 3-1825 0 0,-65 26 507 0 0,80-29-1721 0 0,0 0 0 0 0,0 0 1 0 0,1 0-1 0 0,-1 1 1 0 0,1 0-1 0 0,-7 6 0 0 0,-6 5 930 0 0,16-14-1106 0 0,0-1 0 0 0,0 1 0 0 0,1 0 1 0 0,-1-1-1 0 0,0 1 0 0 0,0 0 1 0 0,1-1-1 0 0,-1 1 0 0 0,1 0 0 0 0,-1 0 1 0 0,1 0-1 0 0,-1-1 0 0 0,1 1 0 0 0,-1 0 1 0 0,1 0-1 0 0,0 0 0 0 0,-1 0 1 0 0,1 0-1 0 0,0 0 0 0 0,0 0 0 0 0,0 0 1 0 0,-1 0-1 0 0,1 0 0 0 0,1 2 1 0 0,10 21 860 0 0,-4-11-772 0 0,0-9 266 0 0,-7-4-393 0 0,1 0-1 0 0,-1 0 1 0 0,0 0 0 0 0,1 0-1 0 0,-1 1 1 0 0,1-1-1 0 0,-1 0 1 0 0,0 0 0 0 0,1 0-1 0 0,-1 1 1 0 0,0-1-1 0 0,1 0 1 0 0,-1 0 0 0 0,0 1-1 0 0,1-1 1 0 0,-1 0 0 0 0,0 0-1 0 0,0 1 1 0 0,1-1-1 0 0,-1 0 1 0 0,0 1 0 0 0,0-1-1 0 0,1 1 1 0 0,-1-1-1 0 0,0 0 1 0 0,0 1 0 0 0,0-1-1 0 0,0 0 1 0 0,0 1-1 0 0,0-1 1 0 0,0 1 0 0 0,1 0 14 0 0,0 1 1 0 0,-1-1 0 0 0,1 0-1 0 0,-1 0 1 0 0,1 1-1 0 0,-1-1 1 0 0,0 0 0 0 0,1 1-1 0 0,-1-1 1 0 0,0 0 0 0 0,0 1-1 0 0,0-1 1 0 0,0 0 0 0 0,0 1-1 0 0,0-1 1 0 0,-1 0 0 0 0,1 1-1 0 0,0-1 1 0 0,-1 0 0 0 0,1 1-1 0 0,-1-1 1 0 0,1 0 0 0 0,-1 0-1 0 0,1 1 1 0 0,-1-1 0 0 0,0 0-1 0 0,0 0 1 0 0,0 0 0 0 0,0 0-1 0 0,0 0 1 0 0,0 0 0 0 0,0 0-1 0 0,0 0 1 0 0,0-1 0 0 0,0 1-1 0 0,0 0 1 0 0,0-1 0 0 0,-1 1-1 0 0,1-1 1 0 0,-3 2 0 0 0,1 0 22 0 0,-1 0 0 0 0,0 0 0 0 0,0-1 0 0 0,-1 1 0 0 0,1-1 1 0 0,0 0-1 0 0,0 0 0 0 0,-1 0 0 0 0,1-1 0 0 0,-1 1 0 0 0,1-1 1 0 0,0 0-1 0 0,-1-1 0 0 0,1 1 0 0 0,-1-1 0 0 0,1 1 0 0 0,0-1 1 0 0,-1-1-1 0 0,1 1 0 0 0,0-1 0 0 0,0 1 0 0 0,-6-4 0 0 0,-1-3 54 0 0,8 5-93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16687 0 0,'-1'4'0'0'0,"-34"64"2672"0"0,1-6-257 0 0,-4 24-1463 0 0,10-23 73 0 0,-67 114 1 0 0,50-97 190 0 0,44-78-1114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16184 0 0,'2'7'260'0'0,"1"-5"108"0"0,3-1 392 0 0,4-2 255 0 0,5-4 517 0 0,-1 2-508 0 0,-7 2-768 0 0,45 1 336 0 0,-42 0-504 0 0</inkml:trace>
  <inkml:trace contextRef="#ctx0" brushRef="#br0" timeOffset="1">318 0 21255 0 0,'-4'7'0'0'0,"1"2"2"0"0,3-5 10 0 0,-1 0 1 0 0,0 0-1 0 0,0-1 1 0 0,0 1 0 0 0,0 0-1 0 0,-1-1 1 0 0,1 1-1 0 0,-4 4 1 0 0,-3 9 60 0 0,-27 68 1275 0 0,35-74-389 0 0,0-14-862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15680 0 0,'0'-4'3999'0'0,"-1"4"-3103"0"0,-9 9-280 0 0,10 10-272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13968 0 0,'-1'5'131'0'0,"-4"3"433"0"0,-9 10 1109 0 0,-70 86 5350 0 0,84-104-6986 0 0,0 0 0 0 0,0 0 0 0 0,0 0-1 0 0,0 0 1 0 0,0 0 0 0 0,0 0 0 0 0,0 0-1 0 0,1 0 1 0 0,-1 0 0 0 0,0 0 0 0 0,0 0-1 0 0,0 0 1 0 0,0 0 0 0 0,0 0 0 0 0,0 0-1 0 0,0 0 1 0 0,0 0 0 0 0,0 0 0 0 0,0 0-1 0 0,1 0 1 0 0,-1 0 0 0 0,0 1 0 0 0,0-1-1 0 0,0 0 1 0 0,0 0 0 0 0,0 0 0 0 0,0 0-1 0 0,0 0 1 0 0,0 0 0 0 0,0 0 0 0 0,0 0-1 0 0,0 1 1 0 0,0-1 0 0 0,0 0 0 0 0,0 0-1 0 0,0 0 1 0 0,147-94 1059 0 0,-144 92-1040 0 0,1 0 0 0 0,1 0 0 0 0,-1 0 0 0 0,0 1 0 0 0,0 0 0 0 0,0 0 0 0 0,1 0 0 0 0,-1 0 0 0 0,1 1 0 0 0,4-1 0 0 0,-8 1 86 0 0,5 9 44 0 0,-5-6-164 0 0,0 1-1 0 0,-1 0 1 0 0,1-1 0 0 0,-1 1-1 0 0,0 0 1 0 0,0-1 0 0 0,0 1-1 0 0,0 0 1 0 0,0 0-1 0 0,-1-1 1 0 0,0 1 0 0 0,0 0-1 0 0,0-1 1 0 0,-2 5 0 0 0,-26 54 251 0 0,17-40-120 0 0,7-17-95 0 0,4-5-55 0 0,1 0 0 0 0,-1 1 0 0 0,1-1 0 0 0,0 0 0 0 0,-1 1 0 0 0,1-1-1 0 0,-1 0 1 0 0,1 1 0 0 0,0-1 0 0 0,-1 0 0 0 0,1 1 0 0 0,0-1 0 0 0,-1 1-1 0 0,1-1 1 0 0,0 1 0 0 0,-1-1 0 0 0,1 0 0 0 0,0 1 0 0 0,0-1 0 0 0,0 1-1 0 0,0-1 1 0 0,0 1 0 0 0,-1 0 0 0 0,1-1 0 0 0,0 1 0 0 0,0-1 0 0 0,0 1-1 0 0,0-1 1 0 0,0 1 0 0 0,0-1 0 0 0,1 1 0 0 0,-1-1 0 0 0,0 1 0 0 0,0 0-1 0 0,4 5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5824 0 0,'0'0'8960'0'0,"-7"34"-6473"0"0,5-29-2311 0 0,1-1-1 0 0,0 1 0 0 0,0 0 0 0 0,1-1 0 0 0,-1 1 0 0 0,1 0 1 0 0,0 6-1 0 0,-3 26 1103 0 0,-1-29-870 0 0,0-1 0 0 0,0 0 0 0 0,-1 0 0 0 0,-7 9 0 0 0,8-13-218 0 0,1-1 0 0 0,0 1 0 0 0,0-1 0 0 0,0 1 0 0 0,1 0 0 0 0,-1 0-1 0 0,1 1 1 0 0,-1-1 0 0 0,-1 6 1079 0 0,19-28-924 0 0,-2 0-252 0 0,-4 6-38 0 0,1 1 0 0 0,14-16 1 0 0,-19 24-32 0 0,0 1 0 0 0,0-1 1 0 0,0 1-1 0 0,1-1 0 0 0,0 1 0 0 0,-1 1 1 0 0,1-1-1 0 0,0 1 0 0 0,12-3 1 0 0,-9 3 9 0 0,2-4 13 0 0,12-3 28 0 0,-22 9-70 0 0,0 0 1 0 0,0 0-1 0 0,0 0 0 0 0,0 0 0 0 0,0 0 0 0 0,0 0 0 0 0,-1 0 0 0 0,1 0 1 0 0,0 0-1 0 0,0 1 0 0 0,0-1 0 0 0,0 0 0 0 0,-1 0 0 0 0,1 1 0 0 0,0-1 1 0 0,0 1-1 0 0,0-1 0 0 0,-1 1 0 0 0,1-1 0 0 0,0 1 0 0 0,-1-1 0 0 0,1 1 1 0 0,0 0-1 0 0,-1-1 0 0 0,1 1 0 0 0,0 1 0 0 0,1 3 11 0 0,0-1 1 0 0,-1 1-1 0 0,1 0 0 0 0,-1 1 0 0 0,0-1 0 0 0,-1 0 0 0 0,1 0 0 0 0,-1 0 1 0 0,0 0-1 0 0,-1 8 0 0 0,1-2 14 0 0,-8 11 28 0 0,7-20-47 0 0,0 1 0 0 0,-1-1 0 0 0,1 0 0 0 0,0 1 0 0 0,0 0 0 0 0,1-1 0 0 0,-1 1 0 0 0,0-1 0 0 0,0 5 0 0 0,-7 35 215 0 0,8-35-156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7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3408 0 0,'2'9'12587'0'0,"-7"3"-10741"0"0,-4 30-1997 0 0,6 59 1924 0 0,3-75-1449 0 0,11 23 720 0 0,-11 30 878 0 0,-51-79-941 0 0,22 6-678 0 0,25-4-266 0 0,0-1 0 0 0,-1 1 1 0 0,1-1-1 0 0,0 0 0 0 0,-1-1 0 0 0,1 1 0 0 0,-1-1 0 0 0,1 0 0 0 0,-6 0 1 0 0,-54-9 215 0 0,48 7-160 0 0,0 1 0 0 0,0 1-1 0 0,-1 0 1 0 0,1 1 0 0 0,-20 4 0 0 0,-41 2 423 0 0,26 1 406 0 0,49-8-860 0 0,-1-1 0 0 0,1 1 0 0 0,-1-1 1 0 0,1 0-1 0 0,-1 0 0 0 0,1 0 0 0 0,0 0 1 0 0,-1-1-1 0 0,1 1 0 0 0,-4-3 0 0 0,6 3-27 0 0,-1 1 0 0 0,1 0 0 0 0,-1 0-1 0 0,0-1 1 0 0,1 1 0 0 0,-1 0 0 0 0,1 0 0 0 0,-1-1-1 0 0,1 1 1 0 0,-1-1 0 0 0,1 1 0 0 0,0-1-1 0 0,-1 1 1 0 0,1 0 0 0 0,-1-1 0 0 0,1 0 0 0 0,0 1-1 0 0,-1-1 1 0 0,1 1 0 0 0,0-1 0 0 0,0 1 0 0 0,-1-1-1 0 0,1 0 1 0 0,0 1 0 0 0,0-1 0 0 0,0 1-1 0 0,0-1 1 0 0,0 0 0 0 0,0 1 0 0 0,0-1 0 0 0,0 1-1 0 0,0-1 1 0 0,0 0 0 0 0,0 1 0 0 0,0-1 0 0 0,0 0-1 0 0,1 0 1 0 0,1 0-30 0 0,1-1 1 0 0,-1 1-1 0 0,1 0 0 0 0,0 0 0 0 0,0 0 1 0 0,-1 0-1 0 0,1 1 0 0 0,0-1 0 0 0,4 0 1 0 0,-3 1-2 0 0,-1 0 0 0 0,1-1 1 0 0,0 0-1 0 0,-1 0 0 0 0,1 0 1 0 0,0 0-1 0 0,-1-1 0 0 0,0 1 1 0 0,1-1-1 0 0,-1 0 0 0 0,0 0 1 0 0,0 0-1 0 0,4-3 0 0 0,45-27 44 0 0,-7 7-29 0 0,-37 20-16 0 0,5-5 6 0 0,54-43 39 0 0,-50 42-40 0 0,2 5-1 0 0,0 1-5 0 0,-4-4 4 0 0,-1-1-4 0 0,1-1 4 0 0,3-4-2 0 0,-2-4 6 0 0,-7 3-6 0 0,-7 13 2 0 0,0 1-5 0 0,3-3-1 0 0,0 4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77 12960 0 0,'0'0'1136'0'0,"-1"14"5769"0"0,-18-10-5816 0 0,14 4 2124 0 0,6-10-3184 0 0,-1-1-1 0 0,0 1 1 0 0,1 1-1 0 0,-1-1 0 0 0,1 0 1 0 0,0 0-1 0 0,0 0 1 0 0,0 0-1 0 0,0 0 1 0 0,0 1-1 0 0,0-1 1 0 0,0 0-1 0 0,1 1 1 0 0,-1-1-1 0 0,0 1 1 0 0,1-1-1 0 0,-1 1 0 0 0,1 0 1 0 0,0-1-1 0 0,-1 1 1 0 0,1 0-1 0 0,3-1 1 0 0,49-19 172 0 0,-32 14-50 0 0,53-28 530 0 0,-75 35-666 0 0,1 0 1 0 0,-1 0-1 0 0,0 0 0 0 0,1 0 1 0 0,-1 0-1 0 0,0-1 0 0 0,0 1 0 0 0,1 0 1 0 0,-1 0-1 0 0,0 0 0 0 0,0 0 0 0 0,1 0 1 0 0,-1 0-1 0 0,0 0 0 0 0,1 0 1 0 0,-1 0-1 0 0,0 1 0 0 0,0-1 0 0 0,1 0 1 0 0,-1 0-1 0 0,0 0 0 0 0,0 0 0 0 0,1 0 1 0 0,-1 0-1 0 0,0 0 0 0 0,0 1 1 0 0,1-1-1 0 0,-1 0 0 0 0,0 0 0 0 0,0 0 1 0 0,0 1-1 0 0,1-1 0 0 0,-1 0 0 0 0,0 0 1 0 0,0 1-1 0 0,0-1 0 0 0,0 0 1 0 0,1 1-1 0 0,4 16 187 0 0,-2 17-23 0 0,-3-26-157 0 0,1-4 11 0 0,-1 1 1 0 0,0-1-1 0 0,-1 1 0 0 0,1-1 0 0 0,-1 0 0 0 0,0 1 0 0 0,0-1 1 0 0,0 0-1 0 0,-4 8 0 0 0,0-1 13 0 0,2-5-21 0 0,0 0 1 0 0,1 0-1 0 0,-1 0 1 0 0,1 1-1 0 0,0-1 1 0 0,1 1 0 0 0,-1-1-1 0 0,1 1 1 0 0,0 9-1 0 0,1-12-17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9944 0 0,'1'0'1472'0'0,"0"-3"52"0"0,4-6 5161 0 0,-15 23-5807 0 0,-26 42-92 0 0,4-7-21 0 0,-15 17 563 0 0,29-37 384 0 0,11-16-1037 0 0,7-14-408 0 0,0 1-237 0 0,0-1 0 0 0,-1 0 0 0 0,1 0 0 0 0,0 1 1 0 0,0-1-1 0 0,0 0 0 0 0,0 0 0 0 0,0 0 0 0 0,0 1 1 0 0,0-1-1 0 0,0 0 0 0 0,0 0 0 0 0,1 0 0 0 0,-1 1 1 0 0,0-1-1 0 0,1 0 0 0 0,-1 0 0 0 0,0 1 0 0 0,1-1 1 0 0,0-1-1 0 0,2-2 30 0 0,0 0 0 0 0,1 0 0 0 0,-1 1 0 0 0,1-1 0 0 0,0 1 0 0 0,6-4 1 0 0,11-10 90 0 0,82-57 589 0 0,-100 74-673 0 0,0-1 0 0 0,1 0 0 0 0,-1 1 1 0 0,0 0-1 0 0,1 0 0 0 0,-1 0 0 0 0,0 0 0 0 0,1 1 1 0 0,5 1-1 0 0,-1 9 61 0 0,-8-11-120 0 0,0 1 1 0 0,1 0-1 0 0,-1 0 0 0 0,0 0 0 0 0,1-1 0 0 0,-1 1 0 0 0,1 0 0 0 0,-1 0 0 0 0,1-1 0 0 0,-1 1 0 0 0,1 0 0 0 0,-1-1 0 0 0,1 1 0 0 0,0 0 0 0 0,-1-1 0 0 0,1 1 0 0 0,0-1 0 0 0,0 1 0 0 0,-1-1 0 0 0,1 0 0 0 0,0 1 0 0 0,0-1 0 0 0,0 0 0 0 0,0 1 0 0 0,1-1 0 0 0,80-49 137 0 0,-80 48-136 0 0,-2 1-7 0 0,1-1-1 0 0,0 1 1 0 0,-1 0-1 0 0,1-1 1 0 0,0 1 0 0 0,-1 0-1 0 0,1-1 1 0 0,0 1 0 0 0,-1 0-1 0 0,1 0 1 0 0,0 0 0 0 0,0 0-1 0 0,-1 0 1 0 0,1 0 0 0 0,0 0-1 0 0,-1 0 1 0 0,1 0 0 0 0,0 0-1 0 0,0 0 1 0 0,-1 0 0 0 0,1 0-1 0 0,0 1 1 0 0,0-1-1 0 0,-1 0 1 0 0,1 0 0 0 0,0 1-1 0 0,0 0 1 0 0,5 6 6 0 0,-5 0-6 0 0,0 1 0 0 0,0 0 0 0 0,0 0 0 0 0,-1-1 0 0 0,0 1 0 0 0,-2 15 0 0 0,0 10 1 0 0,3-27 1 0 0,0 2-2 0 0,-12 16 6 0 0,9-19-4 0 0,2 1 8 0 0,0-2-3 0 0,0 1-2 0 0,0-2-6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13 10952 0 0,'5'-12'3694'0'0,"-9"20"-669"0"0,0-1-2099 0 0,-1 4-681 0 0,1 0 0 0 0,0 0 1 0 0,0 0-1 0 0,1 1 0 0 0,-3 16 0 0 0,-1 5 105 0 0,-1-3 51 0 0,-1 0 0 0 0,-2 0-1 0 0,-1-2 1 0 0,-22 41 0 0 0,24-53-193 0 0,0 4 277 0 0,-2 0 1 0 0,0 0-1 0 0,-2-1 1 0 0,0-1-1 0 0,0 0 1 0 0,-23 20 0 0 0,30-28-161 0 0,-3-1 144 0 0,6-8-389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14872 0 0,'0'-2'-6'0'0,"0"2"0"0"0,1 0 1 0 0,0 1 30 0 0,-1-1 33 0 0,3 1 381 0 0,0 0 0 0 0,0-1 0 0 0,0 1 0 0 0,0-1 0 0 0,0 0 0 0 0,0 1 0 0 0,1-2 0 0 0,5 1 1 0 0,-3-1-121 0 0,34 0 1212 0 0,-22 0-1211 0 0,-1 1 1 0 0,1 0 0 0 0,-1 2 0 0 0,34 6-1 0 0,-45-7-176 0 0,0 0-1 0 0,0 0 0 0 0,0 0 1 0 0,12-1-1 0 0,-16 0-100 0 0,-1 0 125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234 534 9536 0 0,'0'-2'120'0'0,"-3"-12"4529"0"0,-4 11-920 0 0,-21 26-1533 0 0,-12 16-1675 0 0,-1 3-54 0 0,4 0-44 0 0,28-31-308 0 0,-1 0 94 0 0,1 1 0 0 0,0-1 1 0 0,1 2-1 0 0,0-1 0 0 0,1 1 0 0 0,-10 25 1 0 0,17-38-180 0 0,0 0 0 0 0,1 1 0 0 0,-1-1 1 0 0,1 0-1 0 0,-1 0 0 0 0,1 1 1 0 0,-1-1-1 0 0,1 0 0 0 0,0 0 0 0 0,-1 0 1 0 0,1 0-1 0 0,-1 0 0 0 0,1 0 1 0 0,-1 0-1 0 0,1 0 0 0 0,-1 0 0 0 0,1 0 1 0 0,0 0-1 0 0,-1 0 0 0 0,1 0 1 0 0,-1 0-1 0 0,1 0 0 0 0,-1-1 0 0 0,1 1 1 0 0,-1 0-1 0 0,1 0 0 0 0,-1-1 0 0 0,1 0 1 0 0,13-3 124 0 0,-11 3-128 0 0,1-1 0 0 0,-1 0 1 0 0,1 1-1 0 0,-1-1 0 0 0,0 0 1 0 0,0 0-1 0 0,0-1 0 0 0,0 1 0 0 0,4-4 1 0 0,4-4 24 0 0,9-7 55 0 0,0-1-1 0 0,-1-1 0 0 0,28-36 1 0 0,40-70 302 0 0,-54 75-137 0 0,51-61 0 0 0,-41 64-101 0 0,-25 29-83 0 0,0 0 1 0 0,-2-1 0 0 0,0-1 0 0 0,-2 0 0 0 0,0-1 0 0 0,-1 0-1 0 0,14-32 1 0 0,-23 40-15 0 0,1 0 0 0 0,-2 0 0 0 0,0 0 0 0 0,0 0 0 0 0,-1-1 0 0 0,0-13-1 0 0,-3 26-58 0 0,0 0 0 0 0,0 1 0 0 0,-1-1 0 0 0,1 0 0 0 0,0 1 0 0 0,-1 0 0 0 0,1-1 0 0 0,0 1 0 0 0,0 0 0 0 0,-1-1 0 0 0,1 1 0 0 0,-1 0 0 0 0,1 0 0 0 0,0 0 0 0 0,-1 0 0 0 0,1 1 0 0 0,-3-1 0 0 0,4 0-14 0 0,-4 1 13 0 0,-1 0 1 0 0,1 1-1 0 0,0-1 0 0 0,0 1 0 0 0,0-1 0 0 0,0 1 0 0 0,0 0 1 0 0,0 1-1 0 0,0-1 0 0 0,1 1 0 0 0,-1 0 0 0 0,1-1 0 0 0,-4 5 1 0 0,-38 46 92 0 0,38-45-90 0 0,-15 25 46 0 0,2 0 1 0 0,0 2-1 0 0,-19 50 1 0 0,6-14 18 0 0,23-46-58 0 0,0 1 1 0 0,2 0 0 0 0,1 0-1 0 0,1 0 1 0 0,1 1 0 0 0,2 0-1 0 0,0 1 1 0 0,2-1 0 0 0,1 0-1 0 0,1 0 1 0 0,8 42 0 0 0,-7-48-8 0 0,1-14-9 0 0,1-2-1 0 0,2-1-6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9944 0 0,'0'1'688'0'0,"2"2"281"0"0,-1 5 1448 0 0,-3-7-2181 0 0,0 0 0 0 0,0 0 0 0 0,0 0 0 0 0,0 1 0 0 0,0-1-1 0 0,0 1 1 0 0,1-1 0 0 0,-1 1 0 0 0,0 0 0 0 0,1-1 0 0 0,-1 1 0 0 0,1 0-1 0 0,0 0 1 0 0,-1 0 0 0 0,1 0 0 0 0,0 1 0 0 0,-1 3 0 0 0,-2 2 86 0 0,0 0 0 0 0,1 0-1 0 0,-4 16 1 0 0,-10 45 2565 0 0,7-60-2183 0 0,10-8-551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15776 0 0,'0'0'0'0'0,"-4"6"368"0"0,-5-2 367 0 0,3 0 209 0 0,5 1 224 0 0,1-1-200 0 0,0 7-184 0 0,0-3-232 0 0,0 3-224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79 164 21687 0 0,'0'-5'0'0'0,"0"1"2"0"0,2-2 3 0 0,2 2-4 0 0,2-2-1 0 0,4-5 0 0 0,20-21 3 0 0,-21 21 5 0 0,3-8-3 0 0,-8 13 30 0 0,0-1 0 0 0,-1 1 0 0 0,0 0 0 0 0,0-1 0 0 0,0 0 0 0 0,-1 0 0 0 0,3-11 0 0 0,-5 16 113 0 0,-4 3-84 0 0,1-1-1 0 0,-1 1 1 0 0,0 0-1 0 0,1 0 0 0 0,-1 1 1 0 0,1-1-1 0 0,-1 1 1 0 0,1 0-1 0 0,-1 0 0 0 0,1 0 1 0 0,0 0-1 0 0,-6 5 1 0 0,-33 35 281 0 0,30-29-271 0 0,9-10-44 0 0,-1 0 0 0 0,1 0 0 0 0,0 0 0 0 0,0 0 0 0 0,0 1 0 0 0,1 0-1 0 0,-4 5 1 0 0,1-1 15 0 0,3-5-8 0 0,0-1-21 0 0,1 0 0 0 0,-1 0 1 0 0,1 0-1 0 0,-1 0 0 0 0,1 0 0 0 0,0 0 0 0 0,-1 0 0 0 0,1 0 0 0 0,1 1 1 0 0,-2 2-1 0 0,-3 13 165 0 0,-12 46 494 0 0,16-63-652 0 0,1 1-1 0 0,-1-1 1 0 0,1 0-1 0 0,0 1 1 0 0,0-1 0 0 0,0 1-1 0 0,-1-1 1 0 0,1 0-1 0 0,0 1 1 0 0,1-1 0 0 0,-1 1-1 0 0,0-1 1 0 0,0 0 0 0 0,1 1-1 0 0,-1-1 1 0 0,0 0-1 0 0,1 1 1 0 0,-1-1 0 0 0,1 0-1 0 0,0 0 1 0 0,0 1-1 0 0,-1-1 1 0 0,1 0 0 0 0,0 0-1 0 0,0 0 1 0 0,0 0 0 0 0,0 0-1 0 0,0 0 1 0 0,0 0-1 0 0,0 0 1 0 0,0-1 0 0 0,1 1-1 0 0,-1 0 1 0 0,0-1-1 0 0,0 1 1 0 0,1 0 0 0 0,-1-1-1 0 0,0 0 1 0 0,1 1-1 0 0,-1-1 1 0 0,1 0 0 0 0,-1 0-1 0 0,3 0 1 0 0,3 1 18 0 0,0-1 0 0 0,0 0 1 0 0,0-1-1 0 0,0 0 0 0 0,1 0 1 0 0,-1 0-1 0 0,0-1 0 0 0,8-3 1 0 0,21-11 70 0 0,-33 14-82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175 135 13264 0 0,'-1'0'338'0'0,"-1"0"129"0"0,-1 1 473 0 0,-7 2 2201 0 0,9-2-2868 0 0,1 5-133 0 0,-1-1 0 0 0,0 1 0 0 0,-1 0 0 0 0,1-1 0 0 0,-1 1 0 0 0,0-1 0 0 0,-3 7 0 0 0,-7 18 92 0 0,-21 77 716 0 0,-42 168 2295 0 0,75-272-3134 0 0,0-1 1 0 0,-1 1-1 0 0,0-1 1 0 0,1 1-1 0 0,-1 0 1 0 0,0-1-1 0 0,0 0 0 0 0,0 1 1 0 0,-1-1-1 0 0,1 1 1 0 0,-3 2-1 0 0,-6-60 1578 0 0,9 29-1599 0 0,2-1 0 0 0,0 1 0 0 0,2-1-1 0 0,1 1 1 0 0,1 0 0 0 0,1 1 0 0 0,13-33 0 0 0,-5 22 7 0 0,2 1-1 0 0,1 0 1 0 0,2 1-1 0 0,32-43 1 0 0,-38 60-55 0 0,0 0-1 0 0,1 1 1 0 0,1 0 0 0 0,0 2 0 0 0,21-17-1 0 0,-35 30-31 0 0,1 0 0 0 0,-1 0-1 0 0,1 0 1 0 0,-1 0-1 0 0,1 0 1 0 0,-1 0 0 0 0,1 0-1 0 0,0 1 1 0 0,0-1-1 0 0,-1 0 1 0 0,1 1 0 0 0,0 0-1 0 0,0-1 1 0 0,0 1-1 0 0,-1 0 1 0 0,1 0 0 0 0,0 0-1 0 0,0 0 1 0 0,0 0-1 0 0,0 0 1 0 0,2 1 0 0 0,-2 0-3 0 0,-1 0 1 0 0,1 0 0 0 0,-1 0 0 0 0,0 0 0 0 0,0 1 0 0 0,0-1 0 0 0,1 0-1 0 0,-1 1 1 0 0,0-1 0 0 0,-1 0 0 0 0,1 1 0 0 0,0-1 0 0 0,0 1 0 0 0,-1-1 0 0 0,1 1-1 0 0,0 0 1 0 0,-1-1 0 0 0,1 4 0 0 0,0 3 5 0 0,0 0 0 0 0,-1 1 0 0 0,1-1 1 0 0,-2 0-1 0 0,1 0 0 0 0,-1 1 0 0 0,0-1 0 0 0,-4 12 0 0 0,0-4 8 0 0,0-1 0 0 0,-1 1 0 0 0,-1-1-1 0 0,-1 0 1 0 0,0-1 0 0 0,-1 0 0 0 0,0 0 0 0 0,-21 23-1 0 0,27-34-6 0 0,-1 0 0 0 0,1 0-1 0 0,-1 0 1 0 0,0 0 0 0 0,0-1-1 0 0,0 0 1 0 0,0 1 0 0 0,0-1-1 0 0,0-1 1 0 0,-1 1 0 0 0,1-1-1 0 0,-1 1 1 0 0,1-1-1 0 0,-6 0 1 0 0,7-2-3 0 0,3 1-8 0 0,0-1 0 0 0,0 1-1 0 0,-1 0 1 0 0,1-1-1 0 0,0 1 1 0 0,0 0-1 0 0,0-1 1 0 0,-1 1-1 0 0,1 0 1 0 0,0 0-1 0 0,-1-1 1 0 0,1 1-1 0 0,0 0 1 0 0,0 0 0 0 0,-1-1-1 0 0,1 1 1 0 0,0 0-1 0 0,-1 0 1 0 0,1 0-1 0 0,0 0 1 0 0,-1 0-1 0 0,1 0 1 0 0,-1 0-1 0 0,1 0 1 0 0,0-1 0 0 0,-1 1-1 0 0,1 0 1 0 0,0 0-1 0 0,-1 1 1 0 0,1-1-1 0 0,-1 0 1 0 0,1 0-1 0 0,-1 0 1 0 0,1 0-1 0 0,-1 0 1 0 0,1 0-1 0 0,0 0 1 0 0,-1 1 0 0 0,1-1-1 0 0,0 0 1 0 0,-1 0-1 0 0,1 0 1 0 0,-1 0-1 0 0,1 0 1 0 0,0 0-1 0 0,-1 0 1 0 0,1-1 0 0 0,-1 1-1 0 0,1 0 1 0 0,0 0-1 0 0,-1 0 1 0 0,1 0-1 0 0,0 0 1 0 0,-1-1 0 0 0,1 1-1 0 0,0 0 1 0 0,-1 0-1 0 0,1 0 1 0 0,0-1-1 0 0,-1 1 1 0 0,1 0-1 0 0,0 0 1 0 0,0-1 0 0 0,0 1-1 0 0,-1 0 1 0 0,1-1-1 0 0,0 1 1 0 0,-6-5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 14368 0 0,'-5'-3'63'0'0,"-1"2"230"0"0,2 2 157 0 0,-3 3 325 0 0,-3 1-45 0 0,-10 1-268 0 0,-1 2 0 0 0,1 0 0 0 0,1 2 0 0 0,0 0 0 0 0,0 1 0 0 0,1 1-1 0 0,1 0 1 0 0,0 2 0 0 0,-25 24 0 0 0,40-35-349 0 0,-1 0 1 0 0,1 0-1 0 0,0 0 0 0 0,0 0 1 0 0,0 1-1 0 0,0-1 0 0 0,-3 7 0 0 0,5-8-62 0 0,0-1-1 0 0,-1 0 0 0 0,1 1 1 0 0,0-1-1 0 0,0 0 0 0 0,0 1 1 0 0,-1-1-1 0 0,1 0 0 0 0,1 1 0 0 0,-1-1 1 0 0,0 1-1 0 0,0-1 0 0 0,0 0 1 0 0,1 1-1 0 0,-1-1 0 0 0,1 0 1 0 0,-1 1-1 0 0,1-1 0 0 0,0 0 0 0 0,-1 0 1 0 0,1 0-1 0 0,0 1 0 0 0,0-1 1 0 0,1 1-1 0 0,1-2-15 0 0,0 0 1 0 0,-1 0-1 0 0,1 0 1 0 0,0-1-1 0 0,0 1 1 0 0,0-1-1 0 0,-1 0 1 0 0,1 1-1 0 0,3-3 1 0 0,-2 2 12 0 0,18-5 80 0 0,0 0 0 0 0,0-1 0 0 0,-1-2 0 0 0,-1 0 0 0 0,1-1 1 0 0,-1-1-1 0 0,31-23 0 0 0,-17-8 584 0 0,-34 41-697 0 0,-1 1 1 0 0,0-1-1 0 0,0 0 1 0 0,0 0-1 0 0,0 1 1 0 0,0-1-1 0 0,0 1 1 0 0,0-1 0 0 0,0 1-1 0 0,0 0 1 0 0,0-1-1 0 0,0 1 1 0 0,0 0-1 0 0,0-1 1 0 0,0 1-1 0 0,0 0 1 0 0,0 0-1 0 0,0 0 1 0 0,-1 0-1 0 0,1 0 1 0 0,-1 1-1 0 0,-11 6-4 0 0,1 0-1 0 0,0 2 0 0 0,-17 14 0 0 0,19-16-9 0 0,0 3 4 0 0,4-1-2 0 0,7-2 2 0 0,1-5-5 0 0,0 1 0 0 0,0-1 0 0 0,0 0 0 0 0,0 0 0 0 0,0 0 0 0 0,0 0 1 0 0,1-1-1 0 0,-1 1 0 0 0,0-1 0 0 0,1 1 0 0 0,0-1 0 0 0,-1 0 0 0 0,1 0 0 0 0,0 0 0 0 0,3 1 1 0 0,40 4-5 0 0,-35-5 1 0 0,13 1 1 0 0,0-2 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9344 0 0,'0'3'107'0'0,"-2"0"397"0"0,-1-1 298 0 0,-2 2 679 0 0,-2 0 448 0 0,4 0-1328 0 0,3-2-422 0 0,0-1-10 0 0,0 1-1 0 0,0-1 0 0 0,-1 0 0 0 0,1 1 1 0 0,-1-1-1 0 0,1 1 0 0 0,-1-1 0 0 0,1 0 1 0 0,-1 0-1 0 0,0 1 0 0 0,0-1 0 0 0,0 0 1 0 0,1 0-1 0 0,-1 0 0 0 0,0 0 0 0 0,-2 2 0 0 0,-2 3-23 0 0,1 0 0 0 0,0 0 0 0 0,1 1 0 0 0,-1-1 0 0 0,1 1 0 0 0,1 0 0 0 0,-4 11 0 0 0,2-4 68 0 0,3-11-123 0 0,0 0 0 0 0,0 0-1 0 0,0 0 1 0 0,0 0 0 0 0,0 0 0 0 0,1 0 0 0 0,-1 0 0 0 0,1 0 0 0 0,0 0-1 0 0,0 0 1 0 0,0 0 0 0 0,0 0 0 0 0,1 0 0 0 0,-1 0 0 0 0,1 0 0 0 0,0 0 0 0 0,0 0-1 0 0,2 4 1 0 0,-2-6-55 0 0,1 0 0 0 0,0 0-1 0 0,0 0 1 0 0,-1 0-1 0 0,1-1 1 0 0,0 1 0 0 0,0-1-1 0 0,0 1 1 0 0,0-1-1 0 0,0 0 1 0 0,0 0 0 0 0,0 0-1 0 0,0 0 1 0 0,0 0-1 0 0,0 0 1 0 0,-1 0-1 0 0,1-1 1 0 0,3 0 0 0 0,5-1 50 0 0,0 0 0 0 0,-1 0 0 0 0,1-1 1 0 0,0-1-1 0 0,-1 1 0 0 0,0-1 0 0 0,0-1 0 0 0,0 0 1 0 0,-1 0-1 0 0,14-11 0 0 0,0-9 386 0 0,-18 22-56 0 0,-5 6-204 0 0,-7 10-125 0 0,2-1 6 0 0,5-11-86 0 0,1 0 0 0 0,0-1 0 0 0,0 1 1 0 0,0 0-1 0 0,-1 0 0 0 0,1 0 0 0 0,0-1 1 0 0,0 1-1 0 0,0 0 0 0 0,0 0 0 0 0,0 0 1 0 0,1-1-1 0 0,-1 1 0 0 0,0 0 0 0 0,0 0 1 0 0,0 0-1 0 0,1-1 0 0 0,-1 1 0 0 0,0 0 1 0 0,1 0-1 0 0,-1-1 0 0 0,1 1 0 0 0,-1 0 1 0 0,1-1-1 0 0,-1 1 0 0 0,1-1 0 0 0,-1 1 1 0 0,1-1-1 0 0,0 1 0 0 0,-1-1 0 0 0,1 1 1 0 0,0-1-1 0 0,-1 1 0 0 0,1-1 0 0 0,0 0 1 0 0,0 1-1 0 0,-1-1 0 0 0,1 0 0 0 0,0 0 1 0 0,0 0-1 0 0,0 1 0 0 0,-1-1 0 0 0,1 0 1 0 0,0 0-1 0 0,0 0 0 0 0,0 0 0 0 0,0-1 1 0 0,32 2 81 0 0,-33-1-88 0 0,18-1 49 0 0,-16 1-45 0 0,1 0-1 0 0,-1-1 0 0 0,0 1 1 0 0,0 0-1 0 0,0-1 0 0 0,1 0 0 0 0,-1 1 1 0 0,0-1-1 0 0,0 0 0 0 0,0 0 1 0 0,3-3-1 0 0,51-25 80 0 0,3-6-17 0 0,-33 8-10 0 0,-24 26-48 0 0,-2-4-1 0 0,3 0-3 0 0,-2 1 7 0 0,-2 3-14 0 0,1 1 0 0 0,-1-1 1 0 0,0 0-1 0 0,1 0 0 0 0,-1 1 0 0 0,0-1 1 0 0,0 1-1 0 0,1-1 0 0 0,-1 1 1 0 0,0-1-1 0 0,0 1 0 0 0,0-1 1 0 0,0 1-1 0 0,0 0 0 0 0,0 0 1 0 0,0-1-1 0 0,0 1 0 0 0,0 0 1 0 0,-1 0-1 0 0,2 0 1 0 0,0 0-1 0 0,0 0 1 0 0,1 1 0 0 0,-1-1-1 0 0,0 0 1 0 0,0 0 0 0 0,0 1-1 0 0,0-1 1 0 0,0 0 0 0 0,1 0-1 0 0,-1 1 1 0 0,0-1 0 0 0,0 0-1 0 0,0 0 1 0 0,0 1 0 0 0,0-1 0 0 0,0 0-1 0 0,0 1 1 0 0,0-1 0 0 0,0 0-1 0 0,0 0 1 0 0,0 1 0 0 0,0-1-1 0 0,0 0 1 0 0,0 0 0 0 0,0 1-1 0 0,0-1 1 0 0,-1 0 0 0 0,1 0-1 0 0,0 1 1 0 0,0-1 0 0 0,0 0-1 0 0,0 0 1 0 0,0 1 0 0 0,-1-1-1 0 0,1 0 1 0 0,0 0 0 0 0,0 0 0 0 0,0 1-1 0 0,-1-1 1 0 0,1 0 0 0 0,0 0-1 0 0,0 0 1 0 0,0 0 0 0 0,-1 1-1 0 0,1-1 1 0 0,0 0 0 0 0,0 0-1 0 0,-1 0 1 0 0,1 0 0 0 0,0 0-1 0 0,-1 0 1 0 0,1 0 0 0 0,0 0-1 0 0,0 0 1 0 0,-1 0 0 0 0,1 0-1 0 0,0 0 1 0 0,-1 0 0 0 0,1 0 0 0 0,0 0-1 0 0,0 0 1 0 0,-1 0 0 0 0,1 0-1 0 0,-1-1 1 0 0,4 4-15 0 0,0-1-1 0 0,0 1 1 0 0,0-1 0 0 0,0 0 0 0 0,0 0 0 0 0,0-1-1 0 0,0 1 1 0 0,1 0 0 0 0,-1-1 0 0 0,1 0-1 0 0,-1 0 1 0 0,1 0 0 0 0,-1 0 0 0 0,1-1-1 0 0,0 1 1 0 0,-1-1 0 0 0,1 0 0 0 0,0 0 0 0 0,-1 0-1 0 0,1-1 1 0 0,0 1 0 0 0,-1-1 0 0 0,1 0-1 0 0,-1 0 1 0 0,7-3 0 0 0,-5 1-30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1:5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22367 0 0,'2'0'-1'0'0,"-3"1"-4"0"0,-8 5 3 0 0,8-5 2 0 0,0-1 0 0 0,0 1 0 0 0,0-1 0 0 0,0 1 0 0 0,0 0 0 0 0,1-1 0 0 0,-1 1 0 0 0,0 0 0 0 0,0 0 0 0 0,0 0 0 0 0,1 0 0 0 0,-1 0 0 0 0,0 0-1 0 0,0 1 1 0 0,-5 9-5 0 0,-1 0 4 0 0,0 1 1 0 0,0 0 0 0 0,-7 23-1 0 0,6-15 3 0 0,-89 284 932 0 0,48-165 1674 0 0,57-219-692 0 0,-2 59-1848 0 0,1 1 0 0 0,2 0 0 0 0,0 1 0 0 0,0 0 0 0 0,2 0 0 0 0,15-19 0 0 0,-21 32-38 0 0,0 1 0 0 0,1 0-1 0 0,0 0 1 0 0,0 0 0 0 0,0 1 0 0 0,1 0 0 0 0,-1 0-1 0 0,1 1 1 0 0,0 0 0 0 0,0 0 0 0 0,0 0-1 0 0,1 1 1 0 0,-1 0 0 0 0,9-1 0 0 0,-16 3-25 0 0,1 0-1 0 0,-1 0 1 0 0,1 0 0 0 0,-1-1 0 0 0,1 1 0 0 0,-1 0-1 0 0,1 0 1 0 0,-1 0 0 0 0,1 0 0 0 0,-1 0 0 0 0,1 0-1 0 0,-1 0 1 0 0,1 1 0 0 0,-1-1 0 0 0,1 0 0 0 0,-1 0 0 0 0,1 0-1 0 0,-1 0 1 0 0,1 1 0 0 0,-1-1 0 0 0,1 0 0 0 0,-1 0-1 0 0,1 1 1 0 0,-1-1 0 0 0,0 0 0 0 0,1 1 0 0 0,-1-1-1 0 0,1 1 1 0 0,-1-1 0 0 0,0 0 0 0 0,0 1 0 0 0,1-1-1 0 0,-1 1 1 0 0,0-1 0 0 0,0 1 0 0 0,1-1 0 0 0,-1 1-1 0 0,0-1 1 0 0,0 1 0 0 0,0-1 0 0 0,0 1 0 0 0,0-1-1 0 0,0 1 1 0 0,0-1 0 0 0,0 1 0 0 0,0-1 0 0 0,0 1 0 0 0,0-1-1 0 0,0 1 1 0 0,0-1 0 0 0,0 1 0 0 0,0-1 0 0 0,-1 1-1 0 0,1 0 1 0 0,-12 33 44 0 0,9-28-30 0 0,-5 11 4 0 0,-2-1 1 0 0,0 0-1 0 0,-1-1 1 0 0,-23 25-1 0 0,31-36-15 0 0,-12 10 24 0 0,14-13-28 0 0,-1 0 1 0 0,1 0 0 0 0,-1 0-1 0 0,1 0 1 0 0,0 0 0 0 0,-1 0-1 0 0,1 1 1 0 0,0-1 0 0 0,0 0-1 0 0,0 1 1 0 0,0-1 0 0 0,0 1-1 0 0,0 0 1 0 0,0-1 0 0 0,1 1-1 0 0,-1 0 1 0 0,0-1 0 0 0,1 1-1 0 0,-1 0 1 0 0,1 0 0 0 0,0-1-1 0 0,0 1 1 0 0,0 0 0 0 0,0 0-1 0 0,0 0 1 0 0,0-1-1 0 0,0 1 1 0 0,0 0 0 0 0,1 0-1 0 0,0 2 1 0 0,0-3 4 0 0,5 3 5 0 0,-3-2-13 0 0,0 0 0 0 0,0 0 0 0 0,0-1 0 0 0,1 0 0 0 0,-1 1 0 0 0,1-1 0 0 0,-1-1 0 0 0,1 1 0 0 0,-1 0 0 0 0,1-1 0 0 0,-1 0 0 0 0,1 1 0 0 0,0-2 0 0 0,-1 1 1 0 0,1 0-1 0 0,-1-1 0 0 0,7-1 0 0 0,11-1 5 0 0,24 2-21 0 0,-40 1 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24 14968 0 0,'0'-6'206'0'0,"5"-1"728"0"0,0 2 463 0 0,4 1 2440 0 0,-9 4-3788 0 0,-9-1 102 0 0,0 1-1 0 0,0 0 1 0 0,0 0 0 0 0,0 1-1 0 0,0 0 1 0 0,0 1-1 0 0,0 0 1 0 0,1 1-1 0 0,-1-1 1 0 0,1 2-1 0 0,-1-1 1 0 0,1 1-1 0 0,0 0 1 0 0,0 1-1 0 0,1 0 1 0 0,0 0 0 0 0,-1 1-1 0 0,2 0 1 0 0,-1 0-1 0 0,1 0 1 0 0,-8 11-1 0 0,6-6 158 0 0,6-9-257 0 0,1 0 0 0 0,-1-1 0 0 0,1 1 0 0 0,-1 0 1 0 0,1 0-1 0 0,0 0 0 0 0,0 0 0 0 0,0 0 0 0 0,0 0 0 0 0,0 0 0 0 0,1 1 0 0 0,-1-1 1 0 0,0 0-1 0 0,1 0 0 0 0,0 1 0 0 0,-1-1 0 0 0,1 0 0 0 0,0 0 0 0 0,0 1 0 0 0,1 2 1 0 0,0-3-32 0 0,0-1 1 0 0,0 1 0 0 0,0-1 0 0 0,0 0 0 0 0,1 0-1 0 0,-1 0 1 0 0,0 0 0 0 0,0 0 0 0 0,1 0 0 0 0,-1 0 0 0 0,1 0-1 0 0,-1 0 1 0 0,1-1 0 0 0,-1 1 0 0 0,1-1 0 0 0,2 1-1 0 0,27 7 141 0 0,-15-5-102 0 0,0-1 1 0 0,0 0-1 0 0,0-2 0 0 0,0 0 0 0 0,25-2 0 0 0,-31 0-21 0 0,0 0 0 0 0,-1-1-1 0 0,1 0 1 0 0,0 0 0 0 0,-1-1-1 0 0,0 0 1 0 0,0 0 0 0 0,0-1-1 0 0,0-1 1 0 0,7-6 0 0 0,20-17 49 0 0,-23 18-64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 16479 0 0,'-1'-4'97'0'0,"-2"4"350"0"0,-6 9 773 0 0,-1 6 273 0 0,8-11-972 0 0,-111 166 1887 0 0,70-87-1586 0 0,-5 8 122 0 0,25-50-237 0 0,2 1 0 0 0,-20 58 1 0 0,39-94-550 0 0,0 0 1 0 0,0 0 0 0 0,0 0-1 0 0,1 0 1 0 0,-1 11-1 0 0,2-14-111 0 0</inkml:trace>
  <inkml:trace contextRef="#ctx0" brushRef="#br0" timeOffset="1">42 423 22511 0 0,'3'-2'-1'0'0,"-2"0"-4"0"0,0-1 3 0 0,3-2 2 0 0,3 1 0 0 0,3-1 0 0 0,12-1 196 0 0,0 1 0 0 0,40-4 0 0 0,18-4 312 0 0,-56 10-114 0 0,-15 6-188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16983 0 0,'0'1'514'0'0,"-1"-1"-357"0"0,0 2-56 0 0,-4 3 309 0 0,4-4 15 0 0,-39 44 3773 0 0,-5 26-3363 0 0,23-32-88 0 0,18-30-140 0 0,8-7-194 0 0,20-14-14 0 0,26-25-279 0 0,-48 36-55 0 0,0-1-44 0 0,0-1 0 0 0,0 1 1 0 0,0 0-1 0 0,0-1 0 0 0,0 0 1 0 0,0 1-1 0 0,-1-1 0 0 0,1 0 0 0 0,-1 0 1 0 0,0 0-1 0 0,1-4 0 0 0,4-7 119 0 0,-6 13-133 0 0,1 0 0 0 0,-1 0 1 0 0,0 0-1 0 0,1 0 1 0 0,-1 0-1 0 0,0 0 0 0 0,0 0 1 0 0,0 0-1 0 0,0 0 1 0 0,0 0-1 0 0,0 0 0 0 0,0 0 1 0 0,0 0-1 0 0,0 0 1 0 0,-1 0-1 0 0,1 0 0 0 0,0 0 1 0 0,-1 0-1 0 0,1 0 1 0 0,-1 1-1 0 0,1-1 0 0 0,-1 0 1 0 0,1 0-1 0 0,-1 0 1 0 0,1 0-1 0 0,-1 1 0 0 0,0-1 1 0 0,1 0-1 0 0,-1 0 1 0 0,0 1-1 0 0,0-1 0 0 0,0 1 1 0 0,0-1-1 0 0,1 1 1 0 0,-1-1-1 0 0,0 1 0 0 0,0-1 1 0 0,0 1-1 0 0,0 0 1 0 0,0 0-1 0 0,0-1 0 0 0,0 1 1 0 0,0 0-1 0 0,0 0 1 0 0,0 0-1 0 0,0 0 1 0 0,0 0-1 0 0,0 0 0 0 0,0 0 1 0 0,0 1-1 0 0,0-1 1 0 0,0 0-1 0 0,0 0 0 0 0,0 1 1 0 0,-1 0-1 0 0,-4 2 1 0 0,0 0-2 0 0,1-1 0 0 0,0 2 0 0 0,0-1 0 0 0,0 0 0 0 0,0 1 0 0 0,-4 5 0 0 0,-25 26 11 0 0,27-26-15 0 0,-4 12 9 0 0,-5 7-4 0 0,5 6-4 0 0,6 1 2 0 0,3 3-1 0 0,4-1 7 0 0,3-1-7 0 0,-1-2 1 0 0,1-2-4 0 0,0-6-1 0 0,0-3 2 0 0,-1-1 3 0 0,1 4-2 0 0,1 1 2 0 0,2-3-2 0 0,-2-3 4 0 0,-4-17 9 0 0,-1 1 1 0 0,1 0 0 0 0,-1 0 0 0 0,0 0-1 0 0,0-1 1 0 0,0 1 0 0 0,-1 8 0 0 0,0-3 16 0 0,-1-8-23 0 0,0-1-1 0 0,-1 0 0 0 0,1 1 1 0 0,-1-1-1 0 0,0 0 0 0 0,1 1 1 0 0,-1-1-1 0 0,0 0 0 0 0,0 0 1 0 0,1 0-1 0 0,-1-1 0 0 0,0 1 1 0 0,-4 0-1 0 0,-6 2 14 0 0,-1-2 0 0 0,0 0 0 0 0,1 0 0 0 0,-1-1 0 0 0,0-1 0 0 0,0 0 0 0 0,0-1 0 0 0,1 0 0 0 0,-20-7 0 0 0,8 1 87 0 0,-1-1 0 0 0,1-1 0 0 0,-39-24 0 0 0,62 34-103 0 0,0-1-1 0 0,0 0 0 0 0,0 0 0 0 0,0 0 1 0 0,0 0-1 0 0,0 0 0 0 0,0 0 0 0 0,1 0 0 0 0,-1 0 1 0 0,0-1-1 0 0,1 1 0 0 0,-1 0 0 0 0,1 0 0 0 0,-1-1 1 0 0,1 1-1 0 0,-1 0 0 0 0,1-1 0 0 0,0 1 1 0 0,0 0-1 0 0,0-1 0 0 0,0 1 0 0 0,0 0 0 0 0,0-1 1 0 0,0-1-1 0 0,8-25 61 0 0,-7 26-59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16879 0 0,'-1'7'374'0'0,"-1"6"1177"0"0,-1-5-822 0 0,1-1 0 0 0,-1-1 0 0 0,-1 1 0 0 0,-5 9 0 0 0,2-3-482 0 0,0 1 1 0 0,1 0-1 0 0,1 0 1 0 0,0 1 0 0 0,1 0-1 0 0,-4 22 1 0 0,7-31-108 0 0,-1-1 0 0 0,0 0 1 0 0,-1 0-1 0 0,1 0 0 0 0,-6 8 0 0 0,-2 5 300 0 0,10-17-390 0 0,-1 0 0 0 0,0 0 0 0 0,1 0 0 0 0,-1-1 0 0 0,0 1 0 0 0,1 0 0 0 0,-1 0 0 0 0,0 0 0 0 0,0-1 0 0 0,0 1 0 0 0,0 0 0 0 0,0-1 0 0 0,0 1 0 0 0,0-1 0 0 0,0 1 0 0 0,0-1 0 0 0,0 1 0 0 0,0-1 0 0 0,0 0 0 0 0,0 1 0 0 0,0-1 0 0 0,0 0 0 0 0,0 0 0 0 0,0 0 0 0 0,-1 0 0 0 0,1 0 0 0 0,-1 0 0 0 0,3-12 21 0 0,0 1 0 0 0,1-1-1 0 0,1 1 1 0 0,0 0 0 0 0,0 0-1 0 0,1 0 1 0 0,1 1-1 0 0,-1-1 1 0 0,2 1 0 0 0,0 0-1 0 0,11-16 1 0 0,-10 19-28 0 0,-1 1 0 0 0,0 0 0 0 0,1 0 0 0 0,0 1 0 0 0,1 0 0 0 0,-1 0-1 0 0,1 0 1 0 0,0 1 0 0 0,9-3 0 0 0,-5 1 17 0 0,33-10 195 0 0,-19 9-160 0 0,-24 6-78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64 23263 0 0,'3'2'-1'0'0,"-1"0"0"0"0,1 3-1 0 0,5 9-18 0 0,-7-12 11 0 0,0 4-44 0 0,1 2 1 0 0,-7 21 0 0 0,-5-3 50 0 0,-5 1 134 0 0,-26 36-1 0 0,38-61-54 0 0,1-1 1 0 0,-1 1-1 0 0,1-1 1 0 0,-1 0-1 0 0,1 0 1 0 0,-1 0-1 0 0,0 0 0 0 0,1 0 1 0 0,-1-1-1 0 0,0 1 1 0 0,0-1-1 0 0,0 1 1 0 0,1-1-1 0 0,-1 0 0 0 0,0 0 1 0 0,0-1-1 0 0,0 1 1 0 0,1 0-1 0 0,-1-1 0 0 0,0 0 1 0 0,0 0-1 0 0,1 0 1 0 0,-1 0-1 0 0,1 0 1 0 0,-1 0-1 0 0,1-1 0 0 0,-3-1 1 0 0,2-1-17 0 0,0 0 1 0 0,1 0 0 0 0,-1 0-1 0 0,1-1 1 0 0,0 1 0 0 0,0-1-1 0 0,1 1 1 0 0,0-1-1 0 0,0 0 1 0 0,0 0 0 0 0,0 0-1 0 0,0 1 1 0 0,1-1-1 0 0,0-5 1 0 0,1-5 52 0 0,0 0 1 0 0,4-21-1 0 0,-4 31-78 0 0,-1 3-26 0 0,1 0 1 0 0,-1 0 0 0 0,0 1 0 0 0,1-1 0 0 0,-1 0 0 0 0,1 1 0 0 0,-1-1 0 0 0,1 0 0 0 0,0 1 0 0 0,0-1 0 0 0,0 1 0 0 0,0-1 0 0 0,0 1 0 0 0,0-1 0 0 0,0 1 0 0 0,2-2 0 0 0,1-1 23 0 0,-1-1 14 0 0,1 1 0 0 0,0-1 0 0 0,0 1 0 0 0,0 0 0 0 0,1 0 0 0 0,0 0 0 0 0,0 1 0 0 0,-1 0 0 0 0,2 0 0 0 0,10-5 0 0 0,13-8 174 0 0,-27 14-210 0 0,0 1 1 0 0,0 1-1 0 0,0-1 0 0 0,0 0 0 0 0,0 0 0 0 0,0 1 1 0 0,1 0-1 0 0,-1-1 0 0 0,0 1 0 0 0,0 0 1 0 0,1 0-1 0 0,-1 0 0 0 0,0 0 0 0 0,1 0 0 0 0,-1 1 1 0 0,0-1-1 0 0,0 1 0 0 0,0-1 0 0 0,0 1 1 0 0,1 0-1 0 0,-1 0 0 0 0,0 0 0 0 0,0 0 0 0 0,0 0 1 0 0,-1 0-1 0 0,1 1 0 0 0,0-1 0 0 0,0 1 1 0 0,2 2-1 0 0,-2-1-4 0 0,0 0 0 0 0,-1 1 0 0 0,1-1 0 0 0,-1 1 0 0 0,0-1 0 0 0,0 1 0 0 0,0-1 0 0 0,0 1 0 0 0,-1 0 0 0 0,1 5 0 0 0,-1-7-7 0 0,1 4 8 0 0,0 0-1 0 0,0 1 1 0 0,-1-1 0 0 0,0 0-1 0 0,-1 0 1 0 0,1 0 0 0 0,-2 8-1 0 0,1-8-5 0 0,1-5-2 0 0,0 0 1 0 0,0 0-1 0 0,0 0 0 0 0,0 0 0 0 0,0 0 1 0 0,-1 0-1 0 0,1 0 0 0 0,0 0 0 0 0,0 0 1 0 0,-1 0-1 0 0,1 0 0 0 0,0 0 0 0 0,-1 0 1 0 0,1 0-1 0 0,-1 0 0 0 0,0 0 0 0 0,1-1 1 0 0,-1 1-1 0 0,-1 1 0 0 0,-8 11 15 0 0,9-7-11 0 0,-1 0-2 0 0,-17 17 25 0 0,8-15-24 0 0,2-4 2 0 0,-1-3-4 0 0,1-2 4 0 0,-1-3-4 0 0,0-1 4 0 0,0-4-5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279 143 16575 0 0,'1'-4'0'0'0,"5"-17"2054"0"0,-7 17-566 0 0,-5 10-654 0 0,-14 21-78 0 0,2 1 0 0 0,-18 35 0 0 0,-79 203 1060 0 0,65-146-938 0 0,37-97-500 0 0,11-20-296 0 0,1-1 0 0 0,-1 1 0 0 0,0 0 0 0 0,1-1 0 0 0,0 1 0 0 0,-1 0 0 0 0,1 0 0 0 0,0 0 0 0 0,1 0 0 0 0,-1 0 0 0 0,0 5 0 0 0,1-8-73 0 0,0 0 0 0 0,0 0 0 0 0,0 1 0 0 0,0-1 0 0 0,0 0 0 0 0,-1 0 0 0 0,1 1 0 0 0,0-1 0 0 0,0 0 0 0 0,0 0-1 0 0,0 1 1 0 0,0-1 0 0 0,0 0 0 0 0,0 0 0 0 0,-1 1 0 0 0,1-1 0 0 0,0 0 0 0 0,0 0 0 0 0,0 0 0 0 0,-1 0 0 0 0,1 1 0 0 0,0-1 0 0 0,0 0 0 0 0,-1 0 0 0 0,1 0 0 0 0,0 0-1 0 0,0 0 1 0 0,-1 0 0 0 0,1 0 0 0 0,0 1 0 0 0,0-1 0 0 0,-1 0 0 0 0,1 0 0 0 0,0 0 0 0 0,0 0 0 0 0,-1 0 0 0 0,1 0 0 0 0,0 0 0 0 0,-1 0 0 0 0,1 0-4 0 0,0 0 1 0 0,0 0 0 0 0,0 0-1 0 0,0 0 1 0 0,0 0 0 0 0,-1 0-1 0 0,1 0 1 0 0,0 0 0 0 0,0 0-1 0 0,0 0 1 0 0,0 0 0 0 0,0 0-1 0 0,0 0 1 0 0,-1-1 0 0 0,1 1-1 0 0,0 0 1 0 0,0 0 0 0 0,0 0-1 0 0,0 0 1 0 0,0 0 0 0 0,0 0-1 0 0,0 0 1 0 0,0 0-1 0 0,-1 0 1 0 0,1 0 0 0 0,0 0-1 0 0,0 0 1 0 0,0-1 0 0 0,0 1-1 0 0,0 0 1 0 0,0 0 0 0 0,0 0-1 0 0,0 0 1 0 0,0 0 0 0 0,0 0-1 0 0,0-1 1 0 0,0 1 0 0 0,0 0-1 0 0,0 0 1 0 0,0 0 0 0 0,0 0-1 0 0,0 0 1 0 0,0 0 0 0 0,0-1-1 0 0,0 1 1 0 0,0 0 0 0 0,0 0-1 0 0,0 0 1 0 0,0 0 0 0 0,0 0-1 0 0,0 0 1 0 0,0 0 0 0 0,0-1-1 0 0,0 1 1 0 0,0 0 0 0 0,0 0-1 0 0,0 0 1 0 0,0 0 0 0 0,0 0-1 0 0,0 0 1 0 0,1 0 0 0 0,-1 0-1 0 0,0-1 1 0 0,0 1 0 0 0,0 0-1 0 0,0 0 1 0 0,0 0 0 0 0,0 0-1 0 0,3-4 20 0 0,0-1 0 0 0,-1 0 0 0 0,1 0 0 0 0,-1 0 0 0 0,-1 0 0 0 0,1 0-1 0 0,-1 0 1 0 0,0 0 0 0 0,0-1 0 0 0,1-6 0 0 0,2-11 22 0 0,6-10 32 0 0,1 0-1 0 0,2 1 1 0 0,2 0-1 0 0,28-46 1 0 0,-4 17 63 0 0,55-64 1 0 0,-55 76-89 0 0,-15 17 2 0 0,2 0 1 0 0,49-45 0 0 0,-73 76-52 0 0,0-1-1 0 0,0 0 1 0 0,0 1 0 0 0,0 0 0 0 0,0-1-1 0 0,0 1 1 0 0,0 0 0 0 0,1 0 0 0 0,-1 0 0 0 0,0 0-1 0 0,1 0 1 0 0,-1 1 0 0 0,1-1 0 0 0,-1 1 0 0 0,1 0-1 0 0,4-1 1 0 0,-5 2 3 0 0,0 1-7 0 0,-1 0 0 0 0,0 0 1 0 0,0 0-1 0 0,0 0 0 0 0,0 0 0 0 0,0 0 0 0 0,0 0 1 0 0,0 0-1 0 0,-1 0 0 0 0,1 1 0 0 0,-1-1 0 0 0,1 0 1 0 0,-1 0-1 0 0,0 1 0 0 0,0-1 0 0 0,0 0 0 0 0,0 1 0 0 0,-1-1 1 0 0,0 3-1 0 0,-12 42-1 0 0,11-40 1 0 0,-5 11 2 0 0,-1 1-1 0 0,0-1 0 0 0,-2-1 0 0 0,0 0 0 0 0,-1 0 0 0 0,0-1 1 0 0,-21 22-1 0 0,28-31 4 0 0,-4-2 0 0 0,-36 14 4 0 0,35-13-3 0 0,-1-2 1 0 0,1-2 0 0 0,0-2 0 0 0,3 0 0 0 0,2 0 1 0 0,1 0 5 0 0,2 0-5 0 0,1 1-1 0 0,1 4-5 0 0,-1 0-1 0 0,1-1 1 0 0,0 1-1 0 0,0 0 1 0 0,0-1-1 0 0,1 1 1 0 0,-1-1 0 0 0,4 6-1 0 0,4 17 6 0 0,-4 2 3 0 0,-2 1 0 0 0,-2 50 0 0 0,-3-74-10 0 0,-1-1 1 0 0,1 0-1 0 0,-1 0 0 0 0,0 0 1 0 0,-1-1-1 0 0,1 1 0 0 0,-1-1 1 0 0,0 1-1 0 0,0-1 0 0 0,-1 0 1 0 0,-7 5-1 0 0,10-8-1 0 0,-25 12 5 0 0,18-12-2 0 0,1 0-1 0 0,-1-1 1 0 0,1 0-1 0 0,-10-1 0 0 0,8 0 4 0 0,0 0-5 0 0,1-5-1 0 0,-5-7-1 0 0,13 10-6 0 0,0-1-1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65 17183 0 0,'1'2'188'0'0,"4"-3"653"0"0,3-3 393 0 0,6-3 672 0 0,-2 1-856 0 0,-8 4-945 0 0,0 1 0 0 0,0-1-1 0 0,0-1 1 0 0,-1 1 0 0 0,1-1 0 0 0,0 1-1 0 0,-1-1 1 0 0,0 0 0 0 0,1 0 0 0 0,-1 0 0 0 0,4-7-1 0 0,-6 9 195 0 0,-1 0-290 0 0,1 1-1 0 0,-1 0 1 0 0,0 0 0 0 0,0 0-1 0 0,0 0 1 0 0,0 0 0 0 0,0 0-1 0 0,0 0 1 0 0,0 0 0 0 0,0 0 0 0 0,1 0-1 0 0,-1 0 1 0 0,0 0 0 0 0,0 0-1 0 0,0 0 1 0 0,0-1 0 0 0,0 1-1 0 0,0 0 1 0 0,0 0 0 0 0,0 0-1 0 0,0 0 1 0 0,0 0 0 0 0,0 0-1 0 0,0 0 1 0 0,0-1 0 0 0,0 1 0 0 0,0 0-1 0 0,0 0 1 0 0,0 0 0 0 0,0 0-1 0 0,0 0 1 0 0,0 0 0 0 0,0 0-1 0 0,0-1 1 0 0,0 1 0 0 0,0 0-1 0 0,0 0 1 0 0,0 0 0 0 0,0 0 0 0 0,0 0-1 0 0,0 0 1 0 0,0 0 0 0 0,0-1-1 0 0,0 1 1 0 0,0 0 0 0 0,0 0-1 0 0,0 0 1 0 0,0 0 0 0 0,0 0-1 0 0,0 0 1 0 0,-1 0 0 0 0,1 0-1 0 0,0 0 1 0 0,0 0 0 0 0,0-1 0 0 0,-13-4 372 0 0,5 6-340 0 0,0-1 0 0 0,1 1 0 0 0,-1 1 0 0 0,0-1 0 0 0,1 2 0 0 0,0-1 0 0 0,-1 1 0 0 0,1 0 0 0 0,0 0 0 0 0,0 1 1 0 0,1-1-1 0 0,-1 2 0 0 0,-7 5 0 0 0,-4 6 63 0 0,1 0 1 0 0,-26 31 0 0 0,41-45-98 0 0,-3 4 35 0 0,0 0 0 0 0,0 1 0 0 0,1 0 0 0 0,-5 8 0 0 0,8-13-29 0 0,0 0-1 0 0,0 1 1 0 0,0-1-1 0 0,0 1 1 0 0,1-1-1 0 0,-1 1 1 0 0,1-1-1 0 0,-1 1 1 0 0,1-1-1 0 0,0 1 1 0 0,0 0-1 0 0,0-1 1 0 0,0 1-1 0 0,1-1 1 0 0,-1 1-1 0 0,2 4 1 0 0,0-3-3 0 0,0 0 0 0 0,0 0 1 0 0,0 0-1 0 0,1 0 1 0 0,0 0-1 0 0,-1-1 0 0 0,1 1 1 0 0,1-1-1 0 0,-1 1 1 0 0,0-1-1 0 0,1 0 0 0 0,0-1 1 0 0,-1 1-1 0 0,1-1 1 0 0,6 3-1 0 0,-2-1 2 0 0,0 0-1 0 0,1-1 0 0 0,0-1 1 0 0,0 1-1 0 0,0-1 1 0 0,0-1-1 0 0,0 0 0 0 0,10 0 1 0 0,-9 0 2 0 0,0-2 1 0 0,0 1-1 0 0,19-4 0 0 0,-12 0-6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13560 0 0,'-3'-1'3504'0'0,"1"0"-1473"0"0,-1 0-2271 0 0,2 2 331 0 0,0 0 0 0 0,0 0 1 0 0,0 0-1 0 0,0 0 0 0 0,0 0 0 0 0,0 0 0 0 0,0 0 0 0 0,0 0 0 0 0,0 1 0 0 0,0-1 0 0 0,1 0 0 0 0,-1 1 0 0 0,1-1 0 0 0,-1 0 0 0 0,1 1 0 0 0,-1 1 0 0 0,-2 3 241 0 0,-2 3 23 0 0,4-9-313 0 0,1 1-1 0 0,-1-1 1 0 0,0 1 0 0 0,1 0 0 0 0,-1-1-1 0 0,1 1 1 0 0,-1 0 0 0 0,1 0 0 0 0,-1-1 0 0 0,1 1-1 0 0,0 0 1 0 0,-1 0 0 0 0,1 0 0 0 0,0 0-1 0 0,-1 0 1 0 0,1-1 0 0 0,0 1 0 0 0,0 0-1 0 0,0 0 1 0 0,0 0 0 0 0,0 0 0 0 0,0 0 0 0 0,0 0-1 0 0,0 0 1 0 0,0 0 0 0 0,1 0 0 0 0,-1-1-1 0 0,0 1 1 0 0,1 0 0 0 0,-1 0 0 0 0,0 0-1 0 0,1 0 1 0 0,0 1 0 0 0,4-4 127 0 0,-4 2-89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19607 0 0,'-3'0'0'0'0,"0"-1"-2"0"0,2 1 2 0 0,1-1 0 0 0,-1 1 0 0 0,1 0-1 0 0,0 0 1 0 0,-1 0 0 0 0,1 0 0 0 0,-1 0 0 0 0,1 0-1 0 0,-1 0 1 0 0,1 0 0 0 0,-1 0 0 0 0,1 0 0 0 0,0 1-1 0 0,-1-1 1 0 0,1 0 0 0 0,-1 0 0 0 0,1 0 0 0 0,-1 0-1 0 0,1 1 1 0 0,0-1 0 0 0,-1 0 0 0 0,1 1 0 0 0,0-1-1 0 0,-1 0 1 0 0,1 0 0 0 0,0 1 0 0 0,-1-1 0 0 0,1 1-1 0 0,-5 3 3 0 0,-18 24 235 0 0,22-26-188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3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11256 0 0,'-2'3'773'0'0,"-1"-1"253"0"0,-3 3 903 0 0,-8 8 1878 0 0,-6 12-2282 0 0,14-18-1280 0 0,1 0 1 0 0,0 0-1 0 0,-1-1 1 0 0,-1 1-1 0 0,1-1 1 0 0,-1-1-1 0 0,-7 6 0 0 0,-11 7 530 0 0,23-16-688 0 0,0 0 0 0 0,0-1 0 0 0,0 1 0 0 0,0-1 1 0 0,0 1-1 0 0,0-1 0 0 0,0 0 0 0 0,0 0 0 0 0,0 0 0 0 0,-1 0 1 0 0,1 0-1 0 0,0-1 0 0 0,-1 1 0 0 0,1 0 0 0 0,-5-1 1 0 0,3 0-18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0 863 1800 0 0,'0'2'137'0'0,"0"0"-38"0"0,0 2 79 0 0,0 9 751 0 0,0-12-593 0 0,6-9 4279 0 0,29-13-3691 0 0,23-11-162 0 0,214-113 1611 0 0,-207 108-1616 0 0,-2-3 1 0 0,92-77-1 0 0,68-44 1090 0 0,241-142 1576 0 0,-436 282-3319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0 927 3000 0 0,'0'0'349'0'0,"0"2"-268"0"0,0 1-153 0 0,1 7 8019 0 0,5-15-7658 0 0,1-1 0 0 0,0 1 0 0 0,0 0 0 0 0,0 0-1 0 0,1 1 1 0 0,-1 0 0 0 0,12-4 0 0 0,2-2 215 0 0,41-23 536 0 0,-11-2 25 0 0,80-37 1180 0 0,-57 26-1211 0 0,-45 29-450 0 0,0-1 0 0 0,41-35-1 0 0,-7 0 183 0 0,37-34 534 0 0,-86 73-1122 0 0,1 0 0 0 0,0 1 0 0 0,1 0 0 0 0,0 1 0 0 0,1 1 0 0 0,21-10 0 0 0,221-114 1326 0 0,-170 97-1209 0 0,-76 30-263 0 0,0-1 1 0 0,-1 0-1 0 0,14-12 1 0 0,26-20 54 0 0,-13 18-33 0 0,-11 7 62 0 0,42-31 1 0 0,-66 44-100 0 0,0 0 1 0 0,-1 0 0 0 0,1 1-1 0 0,0-1 1 0 0,0 1-1 0 0,0 0 1 0 0,1 0 0 0 0,-1 1-1 0 0,0-1 1 0 0,1 1-1 0 0,-1 0 1 0 0,1 0-1 0 0,-1 0 1 0 0,1 1 0 0 0,4-1-1 0 0,6-2 31 0 0,-12 3-40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2:1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4512 0 0,'4'1'1340'0'0,"-2"1"-638"0"0,1 2 330 0 0,5 4 4126 0 0,-16-7-4994 0 0,0 1 1 0 0,0 0-1 0 0,0 1 1 0 0,0-1-1 0 0,1 2 1 0 0,-12 6-1 0 0,-11 3 358 0 0,-14 8 335 0 0,22-10 106 0 0,-39 12 1 0 0,26-10-56 0 0,-42 20 0 0 0,-20-2 658 0 0,26-27 786 0 0,74-4-2186 0 0,-2 1-160 0 0,0-1 1 0 0,0 1 0 0 0,0-1 0 0 0,0 1-1 0 0,0-1 1 0 0,0 1 0 0 0,0 0 0 0 0,0-1-1 0 0,0 1 1 0 0,-1 0 0 0 0,1 0-1 0 0,0 0 1 0 0,0 0 0 0 0,-1 0 0 0 0,1 0-1 0 0,0 1 1 0 0,15 15 52 0 0,-5-9-29 0 0,-1 0 1 0 0,0 1 0 0 0,-1 1-1 0 0,0-1 1 0 0,-1 1-1 0 0,0 1 1 0 0,9 13-1 0 0,-11-14-5 0 0,2-1 5 0 0,0 0 0 0 0,0 0 0 0 0,11 8 0 0 0,1 3 20 0 0,-12-12-38 0 0,0 0 11 0 0,-1 0-1 0 0,1 0 1 0 0,0-1 0 0 0,1 0 0 0 0,-1 0-1 0 0,1-1 1 0 0,1 0 0 0 0,-1-1 0 0 0,1 0-1 0 0,0 0 1 0 0,15 4 0 0 0,-23-9-20 0 0,-1 0 0 0 0,0 0 0 0 0,1 0 0 0 0,-1 0 1 0 0,1 0-1 0 0,-1-1 0 0 0,0 1 0 0 0,1 0 0 0 0,-1-1 0 0 0,0 1 0 0 0,1-1 1 0 0,-1 1-1 0 0,0-1 0 0 0,0 1 0 0 0,1-1 0 0 0,-1 0 0 0 0,0 0 0 0 0,0 0 0 0 0,0 0 1 0 0,0 0-1 0 0,0 0 0 0 0,1-1 0 0 0,0 0 2 0 0,0 0 0 0 0,-1 0 1 0 0,1 0-1 0 0,0 0 0 0 0,-1 0 0 0 0,1-1 0 0 0,-1 1 1 0 0,0-1-1 0 0,0 1 0 0 0,2-5 0 0 0,-1-9 3 0 0,-2-6 0 0 0,0-5 0 0 0,0-44 32 0 0,0 29-16 0 0,0-37 66 0 0,-8 54-10 0 0,7 22-58 0 0,0 1-1 0 0,-1-1 0 0 0,1 0 1 0 0,0 0-1 0 0,1 0 1 0 0,-1 0-1 0 0,0 1 1 0 0,1-5-1 0 0,0 5 14 0 0,0 1-9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376 147 7832 0 0,'0'16'225'0'0,"-1"6"709"0"0,0-14-494 0 0,0 1 1 0 0,0-1-1 0 0,-1 0 0 0 0,-4 11 0 0 0,5-13-371 0 0,-1-1 1 0 0,2 1-1 0 0,-1 0 1 0 0,1 0-1 0 0,-1 0 1 0 0,2-1-1 0 0,0 12 1 0 0,1 15 126 0 0,-13 71 613 0 0,3-17 216 0 0,7 27 635 0 0,-7-52-774 0 0,-1 30 237 0 0,9-69-953 0 0,1-7 13 0 0,-1-1 0 0 0,0 1 0 0 0,-1 0 0 0 0,-1 0 0 0 0,-5 21 0 0 0,6-31-135 0 0,0-1-1 0 0,0 0 1 0 0,0 0-1 0 0,1 1 1 0 0,0-1-1 0 0,0 9 1 0 0,-1 24 138 0 0,-7 76 121 0 0,6-89-255 0 0,-3 59 82 0 0,-9 1-61 0 0,12-74-66 0 0,-3 63 113 0 0,1-60-68 0 0,1 6 3 0 0,-6 45 79 0 0,5-45-94 0 0,1 1 0 0 0,-1 23 1 0 0,4-29-29 0 0,-3 4-10 0 0,-3-3-2 0 0,5-10-3 0 0,0 0 0 0 0,0-1 0 0 0,0 1-1 0 0,1 0 1 0 0,0-1 0 0 0,0 1 0 0 0,0 0-1 0 0,1 7 1 0 0,1 9-13 0 0,-2 6-3 0 0,1-19 12 0 0,-1 0 1 0 0,0 0 0 0 0,0 0-1 0 0,-1 0 1 0 0,0-1 0 0 0,0 1 0 0 0,-1 0-1 0 0,-4 11 1 0 0,3-10-7 0 0,1 0 1 0 0,0 0-1 0 0,0 1 1 0 0,1-1-1 0 0,0 0 1 0 0,1 0-1 0 0,1 16 0 0 0,0 4-37 0 0,-1 11-40 0 0,1-9-25 0 0,-3 34 0 0 0,1-61 110 0 0,0 0 0 0 0,1 0-1 0 0,-2-1 1 0 0,1 1 0 0 0,0 0-1 0 0,0-1 1 0 0,-4 5-1 0 0,1 1-2 0 0,1 0-1 0 0,-1 0 0 0 0,1 0 1 0 0,1 0-1 0 0,-1 0 0 0 0,0 18 0 0 0,0 3 9 0 0,2-4 0 0 0,-1-9 0 0 0,-1 0 0 0 0,2 0 0 0 0,1 5 0 0 0,0 5 0 0 0,0-3 0 0 0,-1 16-6 0 0,-4-28-4 0 0,2-9 9 0 0,3-2 0 0 0,-1 1 0 0 0,1-1 0 0 0,-1 0 0 0 0,1 1 0 0 0,0-1 0 0 0,0 0 0 0 0,-1 1 0 0 0,1-1 0 0 0,0 0 0 0 0,0 1 0 0 0,0-1 0 0 0,1 1 0 0 0,-1-1 0 0 0,0 2 0 0 0,1 6-7 0 0,-1 3 0 0 0,1-6 4 0 0,-1 0-1 0 0,0 0 1 0 0,0 0-1 0 0,0 0 1 0 0,-1 0-1 0 0,0 0 1 0 0,0 0-1 0 0,-1 0 1 0 0,0-1 0 0 0,-2 7-1 0 0,2-7 0 0 0,-4 9-1 0 0,4 24 2 0 0,-1-24 4 0 0,-1-2 0 0 0,3-3 0 0 0,1 0 0 0 0,-4 1 0 0 0,-1 1 0 0 0,4 7 0 0 0,0 6-6 0 0,1-22 5 0 0,0 0 0 0 0,0 1 1 0 0,-1-1-1 0 0,1 0 1 0 0,-1 0-1 0 0,0 1 0 0 0,1-1 1 0 0,-1 0-1 0 0,0 0 0 0 0,0 0 1 0 0,-1 0-1 0 0,-1 3 0 0 0,2-4-1 0 0,0 0 0 0 0,1 0-1 0 0,-1 0 1 0 0,0 0-1 0 0,1 0 1 0 0,-1 1 0 0 0,1-1-1 0 0,-1 0 1 0 0,1 0-1 0 0,-1 1 1 0 0,1-1-1 0 0,0 0 1 0 0,0 0 0 0 0,0 1-1 0 0,-1-1 1 0 0,2 2-1 0 0,-11 48-91 0 0,-1-6 84 0 0,5-26 10 0 0,2 1 0 0 0,-1-2 2 0 0,-5 39 60 0 0,10-39-42 0 0,-5 0-1 0 0,1-9-16 0 0,-1 0 2 0 0,0 1-4 0 0,0 0-1 0 0,3-5-3 0 0,1 0-1 0 0,0 0 0 0 0,-1 0 1 0 0,2 0-1 0 0,-1 1 0 0 0,1-1 0 0 0,0 10 1 0 0,0-13 0 0 0,0 2-23 0 0,-3-1 24 0 0,0 0 0 0 0,1 0-1 0 0,0 1 1 0 0,0-1-1 0 0,0 1 1 0 0,0-1-1 0 0,0 1 1 0 0,-1 4-1 0 0,-1 2 3 0 0,1-1 0 0 0,3 1 2 0 0,0 46 607 0 0,0-56-517 0 0,0 1-86 0 0,-1-1 0 0 0,1 0 0 0 0,0 0 1 0 0,0 0-1 0 0,0 0 0 0 0,0 1 0 0 0,0-1 0 0 0,-1 0 0 0 0,1 0 0 0 0,0 0 1 0 0,0 0-1 0 0,0 1 0 0 0,0-1 0 0 0,0 0 0 0 0,0 0 0 0 0,0 0 0 0 0,0 1 0 0 0,0-1 1 0 0,0 0-1 0 0,0 0 0 0 0,0 0 0 0 0,0 1 0 0 0,0-1 0 0 0,0 0 0 0 0,0 0 1 0 0,0 0-1 0 0,0 1 0 0 0,0-1 0 0 0,0 0 0 0 0,0 0 0 0 0,0 0 0 0 0,0 1 0 0 0,1-1 1 0 0,-1 0-1 0 0,0 0 0 0 0,0 0 0 0 0,0 0 0 0 0,0 1 0 0 0,0-1 0 0 0,0 0 1 0 0,1 0-1 0 0,-1 0 0 0 0,0 0 0 0 0,0 0 0 0 0,0 0 0 0 0,0 1 0 0 0,1-1 1 0 0,-1 0-1 0 0,0 0 0 0 0,0 0 0 0 0,0 0 0 0 0,1 0 0 0 0,8 9 216 0 0,-5-7-182 0 0,1 1 0 0 0,0-1 1 0 0,0 1-1 0 0,0-2 0 0 0,0 1 1 0 0,1 0-1 0 0,-1-1 0 0 0,0 0 0 0 0,9 1 1 0 0,53-3 99 0 0,-23-1 29 0 0,355 2 661 0 0,-389 0-822 0 0,-1 0 2 0 0,2 0 3 0 0,3 0-4 0 0,0 0-1 0 0,0 0 0 0 0,1 0 0 0 0,-1 0 0 0 0,84 2 182 0 0,-92-2-172 0 0,0 0-1 0 0,0 0 1 0 0,0 0 0 0 0,-1 1 0 0 0,1 0 0 0 0,0 0 0 0 0,0 1 0 0 0,-1 0-1 0 0,8 3 1 0 0,-8-3-5 0 0,0-1 0 0 0,0 1 0 0 0,0-1 0 0 0,0-1 0 0 0,0 1 0 0 0,0-1 0 0 0,0 1 0 0 0,7-2 0 0 0,-6 1-2 0 0,140 6 383 0 0,73-6 467 0 0,-214 0-858 0 0,4 0 2 0 0,0 0-2 0 0,-4 0 2 0 0,0 1-2 0 0,0-1 3 0 0,0 0 4 0 0,-1 0 3 0 0,2 0-4 0 0,67 0 215 0 0,-72 0-192 0 0,10-1 151 0 0,-10 2-171 0 0,0-1 1 0 0,0 0-1 0 0,0 0 0 0 0,0 0 0 0 0,0 0 0 0 0,0 0 0 0 0,0 0 0 0 0,0 0 0 0 0,0 0 0 0 0,1 0 1 0 0,-1 0-1 0 0,0-1 0 0 0,0 1 0 0 0,0 0 0 0 0,0-1 0 0 0,0 1 0 0 0,0-1 0 0 0,0 1 0 0 0,1-2 1 0 0,2-5 50 0 0,-1 4-42 0 0,-1 0 1 0 0,0-1-1 0 0,0 1 1 0 0,0-1 0 0 0,0 0-1 0 0,0 1 1 0 0,-1-1-1 0 0,0 0 1 0 0,0 0-1 0 0,0 0 1 0 0,0 0-1 0 0,-1 0 1 0 0,1 0-1 0 0,-1 0 1 0 0,0 0-1 0 0,-1-6 1 0 0,1-209 955 0 0,2 197-801 0 0,0 1-1 0 0,8-35 1 0 0,-9 55-172 0 0,3-23 261 0 0,1-48 0 0 0,-4 45-144 0 0,2 2 74 0 0,9-40 0 0 0,-8 48-117 0 0,-1-1 0 0 0,2-27 1 0 0,-3 24 13 0 0,1-1 1 0 0,0 1 0 0 0,9-27-1 0 0,-2 5 19 0 0,20-158 294 0 0,-5 76-204 0 0,-4 20-50 0 0,-12 23-53 0 0,7-76 63 0 0,-11 124-116 0 0,-4 24-28 0 0,0 0 0 0 0,1 1 0 0 0,5-15 0 0 0,14-73 94 0 0,-18 91-108 0 0,-2-4 4 0 0,0-13 23 0 0,1 9-23 0 0,2 0-5 0 0,-2 0 4 0 0,-1-1-4 0 0,2 1 4 0 0,1 2-4 0 0,-2-2 4 0 0,0-1-5 0 0,1-3-1 0 0,1 0 0 0 0,-3 3 0 0 0,-1 1 0 0 0,3-1 0 0 0,1 1 0 0 0,-1 0 0 0 0,-3-1 0 0 0,2 1 0 0 0,3 0 0 0 0,-3 0 0 0 0,-1-1 0 0 0,1 1 0 0 0,2-1 0 0 0,1-3 0 0 0,0-1 0 0 0,0-1 0 0 0,0-2 1 0 0,4-8 9 0 0,-8 14 19 0 0,9-17 11 0 0,-3 8-25 0 0,-5 7 3 0 0,-1 11-11 0 0,-1 1-3 0 0,-1 8-6 0 0,4-18 13 0 0,5-14 8 0 0,-5 18-10 0 0,1 0 5 0 0,-2 0-5 0 0,-1 0-1 0 0,-1-2 0 0 0,0 0 0 0 0,8-25 18 0 0,-4 22-5 0 0,5-17 9 0 0,-5 21-12 0 0,-1-1 1 0 0,0 1-1 0 0,-1 0 0 0 0,0-20 0 0 0,-2-121 126 0 0,0 140-137 0 0,0-1-3 0 0,0 2 6 0 0,0-1-6 0 0,0 1 2 0 0,0 2-4 0 0,0-1 4 0 0,0 1-5 0 0,0 0-1 0 0,0 2 0 0 0,0-1 0 0 0,0 0 0 0 0,0 1 0 0 0,0 0 0 0 0,0-1 0 0 0,0 1 0 0 0,0 1 0 0 0,0 3 0 0 0,0-3 0 0 0,0-2 0 0 0,1 0 0 0 0,1 1 0 0 0,1 3 0 0 0,-3-1 1 0 0,0-2 5 0 0,0 0-4 0 0,2 4 5 0 0,2 1 1 0 0,-1-1 0 0 0,-3 0 1 0 0,0 0 5 0 0,0 0-5 0 0,0 1-1 0 0,0-2 0 0 0,0 2 0 0 0,0-1 0 0 0,0 1-1 0 0,0-1-5 0 0,0 0 4 0 0,0 0-4 0 0,0 1 4 0 0,0-1-5 0 0,0 0-1 0 0,1 0 0 0 0,1 1 0 0 0,2-1 3 0 0,-1 0 7 0 0,-2 0-6 0 0,0 0 2 0 0,3 1-4 0 0,-1-1 4 0 0,-3 0-4 0 0,0 0 4 0 0,0 1-5 0 0,0-1-1 0 0,0 1 0 0 0,0-2 0 0 0,0 2 0 0 0,0 1 0 0 0,0 1 0 0 0,0 0 0 0 0,0 0 0 0 0,0-1 0 0 0,-1 0 0 0 0,-2-1 0 0 0,-2-1 0 0 0,0 2 0 0 0,0 2 0 0 0,1 1 0 0 0,-2-1 0 0 0,-3-1 0 0 0,0 2 0 0 0,-1 0 0 0 0,-1-1 0 0 0,-6-3 0 0 0,-2 0 0 0 0,4-1 0 0 0,-38-4-8 0 0,39 8 8 0 0,-5 1 0 0 0,13 0 0 0 0,-29-8-8 0 0,29 6 8 0 0,-26 0-8 0 0,2 2-8 0 0,-15 0 8 0 0,38-1 8 0 0,-38-1-8 0 0,29 2 8 0 0,-6 0 0 0 0,-2 0 0 0 0,4 0 0 0 0,3 0 0 0 0,1 0 0 0 0,2 0 0 0 0,-1 0 0 0 0,1 0 0 0 0,0 0 0 0 0,0 0 0 0 0,4 0 0 0 0,0 0 0 0 0,1 0 0 0 0,-2 0 0 0 0,-2 0 0 0 0,-1 0 0 0 0,-1 0 0 0 0,0 0 0 0 0,2 0 0 0 0,2 0 0 0 0,-1 0 0 0 0,-1 0 0 0 0,3 0 0 0 0,0 0 0 0 0,-4 0 0 0 0,0 0 0 0 0,-1 0 0 0 0,2 0 1 0 0,3 0 5 0 0,0 0-4 0 0,-2 0 4 0 0,-2 0-5 0 0,-1 0-1 0 0,1-1 0 0 0,0-1 0 0 0,-38-7-8 0 0,11 8-1 0 0,36 1 3 0 0,-4 0 4 0 0,0 0-1 0 0,0-1 1 0 0,0 0-1 0 0,-11-4 0 0 0,16 4 0 0 0,-17-5 2 0 0,21 6 1 0 0,-39 2-8 0 0,26-2 8 0 0,2 0 0 0 0,2 0 0 0 0,-1 0 0 0 0,1 0 0 0 0,-1 0 0 0 0,0 0 0 0 0,-4 0 0 0 0,0 0 0 0 0,4 0 0 0 0,1 0 0 0 0,-1 0 0 0 0,1 0 0 0 0,-1 0 0 0 0,1 0 0 0 0,-1 0 0 0 0,1 0 0 0 0,-1 0 0 0 0,0 0 0 0 0,0 0 0 0 0,1 0 0 0 0,0 0 0 0 0,1 0 0 0 0,1 0 0 0 0,-2 0 0 0 0,-1 0 0 0 0,1 0 1 0 0,4 0 5 0 0,0 0-4 0 0,0 0 4 0 0,-1 0-4 0 0,-2 0 4 0 0,-1 0-4 0 0,3 0 4 0 0,1 0-4 0 0,-4 0 4 0 0,-1 0-5 0 0,1 0-1 0 0,0 0 0 0 0,4 0 0 0 0,-1 0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3000 0 0,'0'-1'121'0'0,"0"-1"-66"0"0,0-9 7719 0 0,-1 64-5662 0 0,-6-14-749 0 0,6-34-1242 0 0,1 0 1 0 0,0-1-1 0 0,-1 1 1 0 0,0-1-1 0 0,0 1 1 0 0,-1 0-1 0 0,-2 5 1 0 0,3-5-23 0 0,0 1 0 0 0,0-1 0 0 0,1 1-1 0 0,-1 0 1 0 0,1-1 0 0 0,1 1 0 0 0,0 8 0 0 0,0 3 247 0 0,0 32 374 0 0,-3 76 961 0 0,1-117-1604 0 0,-1-1-1 0 0,0 0 0 0 0,0 0 0 0 0,-5 9 0 0 0,5-11-3 0 0,0 1 0 0 0,0 0-1 0 0,0 0 1 0 0,0 0 0 0 0,-1 12 0 0 0,-2 39 213 0 0,0-24-139 0 0,2-14-41 0 0,-3 37 228 0 0,6 85 247 0 0,0-132-573 0 0,0 0 2 0 0,0 8 29 0 0,1-16-35 0 0,-1 0 0 0 0,0 0 0 0 0,0 1 0 0 0,0-1 0 0 0,0 0 0 0 0,0 1-1 0 0,0-1 1 0 0,0 0 0 0 0,0 0 0 0 0,-1 1 0 0 0,1-1 0 0 0,0 0 0 0 0,-1 0 0 0 0,1 1 0 0 0,-1-1 0 0 0,1 0 0 0 0,-1 0 0 0 0,0 0-1 0 0,1 0 1 0 0,-1 0 0 0 0,0 0 0 0 0,0 0 0 0 0,-1 2 0 0 0,1-2 0 0 0,1 0 0 0 0,-1 0 0 0 0,1 0 0 0 0,0 0 0 0 0,-1 0 0 0 0,1 1 0 0 0,0-1 0 0 0,0 0 0 0 0,0 0 0 0 0,0 1 0 0 0,0-1 0 0 0,0 0 0 0 0,0 0 0 0 0,1 2 0 0 0,-1 12 41 0 0,-3-7-32 0 0,-2 16 37 0 0,5-21-41 0 0,0 4-2 0 0,0 0-4 0 0,-1 1 3 0 0,-2 2 2 0 0,-1-1 0 0 0,3 0 0 0 0,3-2 3 0 0,-5 9 20 0 0,-3-1-26 0 0,3-3-4 0 0,3-6-1 0 0,0-2 0 0 0,0 0 0 0 0,0 1 0 0 0,0 1 0 0 0,0 4-3 0 0,0-8 2 0 0,1 0 0 0 0,-1 0 0 0 0,0 0 0 0 0,0 0 0 0 0,0 0 0 0 0,-1 0 0 0 0,1 0 0 0 0,-1 0 0 0 0,1 0 0 0 0,-1 0-1 0 0,-1 4 1 0 0,-2 3 1 0 0,3 0 0 0 0,1-1 0 0 0,0 2 0 0 0,0 3 0 0 0,0 8 0 0 0,0-5 0 0 0,0-8 0 0 0,0-3 0 0 0,0 3 0 0 0,0 1 0 0 0,0 0 0 0 0,0 0 0 0 0,0 1 0 0 0,0 0 0 0 0,0-1 2 0 0,0 1 4 0 0,0-1 2 0 0,0 1-1 0 0,0 0-4 0 0,0-1 2 0 0,0 0-2 0 0,0 1 2 0 0,0-1-2 0 0,0 1 2 0 0,0-1-4 0 0,0 1-1 0 0,0-1 0 0 0,0 1 0 0 0,0-1 0 0 0,0 1 0 0 0,-1-1 0 0 0,-2 0 0 0 0,1-3-28 0 0,0 0-1 0 0,0 1 1 0 0,1-1-1 0 0,-1 0 1 0 0,0 10-1 0 0,-1 6-64 0 0,-8 35-500 0 0,7-38 496 0 0,0-1 1 0 0,1 1-1 0 0,1 0 0 0 0,1 0 0 0 0,1 1 1 0 0,3 23-1 0 0,-2 11 89 0 0,-12 88-251 0 0,3-31-1780 0 0,-6-56 681 0 0,1 11 5 0 0,9-42 1057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63 8432 0 0,'-1'0'178'0'0,"0"0"315"0"0,-1 0 214 0 0,-2 0 614 0 0,-8 0 2948 0 0,15 0-4258 0 0,-1 0 1 0 0,1 1 0 0 0,-1 0 0 0 0,1-1 0 0 0,-1 1-1 0 0,0 0 1 0 0,1 0 0 0 0,3 3 0 0 0,-3-2 7 0 0,0-1 0 0 0,1 1 0 0 0,-1 0 0 0 0,1-1 0 0 0,-1 0 0 0 0,1 0 1 0 0,0 0-1 0 0,0 0 0 0 0,6 0 0 0 0,8-2 164 0 0,-1 2 0 0 0,1 0 0 0 0,-1 1 1 0 0,26 7-1 0 0,-30-6-17 0 0,-1-1-1 0 0,1-1 1 0 0,0 1 0 0 0,0-2 0 0 0,0 0-1 0 0,18-2 1 0 0,8 0 212 0 0,37 9 793 0 0,-75-7-1158 0 0,0 0 0 0 0,0 1-1 0 0,1-1 1 0 0,-1 0 0 0 0,0 0 0 0 0,0 1-1 0 0,0-1 1 0 0,0 1 0 0 0,0-1-1 0 0,-1 1 1 0 0,1-1 0 0 0,0 1 0 0 0,0-1-1 0 0,0 1 1 0 0,0 0 0 0 0,0-1 0 0 0,0 2-1 0 0,0-1 5 0 0,0 0-1 0 0,0 0 1 0 0,0 0-1 0 0,0 0 1 0 0,0-1-1 0 0,0 1 0 0 0,0 0 1 0 0,0-1-1 0 0,0 1 1 0 0,1-1-1 0 0,-1 1 1 0 0,0-1-1 0 0,0 1 1 0 0,1-1-1 0 0,-1 0 0 0 0,0 0 1 0 0,2 0-1 0 0,109 0 474 0 0,-47-3-12 0 0,-58 7-432 0 0,7 3 107 0 0,-8-7-120 0 0,-5-1-22 0 0,1 1-1 0 0,-1 0 1 0 0,0 0 0 0 0,0 0-1 0 0,1 0 1 0 0,-1 0-1 0 0,0 0 1 0 0,0 0 0 0 0,1 0-1 0 0,-1 1 1 0 0,0-1 0 0 0,0 0-1 0 0,0 1 1 0 0,1-1-1 0 0,-1 1 1 0 0,0-1 0 0 0,0 1-1 0 0,0 0 1 0 0,0 0 0 0 0,0-1-1 0 0,0 1 1 0 0,0 0-1 0 0,0 0 1 0 0,0 0 0 0 0,-1 0-1 0 0,2 1 1 0 0,-2 1 6 0 0,11-2 26 0 0,7-1-38 0 0,-13 0-5 0 0,0 0 0 0 0,-1 0 2 0 0,-1 0 4 0 0,0 0 1 0 0,2 0-6 0 0,-1 0-1 0 0,1 0 0 0 0,-1 0 0 0 0,1-2 0 0 0,0 1 0 0 0,40 1-189 0 0,-42 1 186 0 0,1 5 3 0 0,-1-1 0 0 0,-2 0 0 0 0,1-1 0 0 0,2-2 0 0 0,-2-1 0 0 0,1-1 0 0 0,1 0 0 0 0,-1 1 0 0 0,-3 3 0 0 0,-4 1 0 0 0,-3 0 0 0 0,-1 4 0 0 0,-1 4 0 0 0,3-2 0 0 0,1-2 0 0 0,-1 0 0 0 0,1 2 0 0 0,0 3 0 0 0,-1 4 0 0 0,-2 2 0 0 0,-1 2 3 0 0,3-3 9 0 0,1 1-3 0 0,-1-1-1 0 0,1-1 0 0 0,0-3-1 0 0,0-1-4 0 0,0 1 2 0 0,1-1-2 0 0,-1-1 2 0 0,0 1-4 0 0,0 4-1 0 0,1 0 0 0 0,-1-3 0 0 0,1-1 0 0 0,3-4 0 0 0,-1 1 0 0 0,-1 0 0 0 0,2-1 0 0 0,-2 3 0 0 0,0 0 0 0 0,2-2 0 0 0,2-6 10 0 0,-2-1 1 0 0,1 1-1 0 0,0 0 0 0 0,-1-1 0 0 0,0 1 0 0 0,0-1 0 0 0,0 1 0 0 0,0-1 0 0 0,-1 1 0 0 0,-4 7 1 0 0,4-7 0 0 0,-1 0 0 0 0,1 0 1 0 0,0 1-1 0 0,1-1 0 0 0,-1 1 1 0 0,0 6-1 0 0,1-3-8 0 0,1-3 2 0 0,-2-2-2 0 0,1 1 2 0 0,1 0-4 0 0,-4 2-1 0 0,-1 2 0 0 0,1 1 0 0 0,-1-1 0 0 0,4 0 0 0 0,1-1 0 0 0,0 1 0 0 0,-1 1 0 0 0,-2-2 0 0 0,-1 4 0 0 0,3-1 0 0 0,1-2 2 0 0,0 1 4 0 0,0-1 4 0 0,0 84 156 0 0,0-91-166 0 0,-3-1 0 0 0,-1 0 0 0 0,-1-1 2 0 0,-6 0 72 0 0,0-1 0 0 0,0-1 0 0 0,0 1 0 0 0,0-2 0 0 0,0 0 0 0 0,0 0 1 0 0,1-1-1 0 0,-1 0 0 0 0,-10-7 0 0 0,-19-6 255 0 0,-21 0 225 0 0,47 15-331 0 0,1-2 1 0 0,-24-8-1 0 0,32 10-168 0 0,0 1-1 0 0,-1-1 1 0 0,1 1-1 0 0,-1 1 1 0 0,1-1-1 0 0,-1 1 0 0 0,0 0 1 0 0,-6 1-1 0 0,-6-1 104 0 0,7 1-83 0 0,0-2 0 0 0,0 1 0 0 0,-1-2 0 0 0,1 1-1 0 0,0-1 1 0 0,0-1 0 0 0,-19-7 0 0 0,2-3 80 0 0,21 11-123 0 0,1-1-1 0 0,-1 0 1 0 0,1-1 0 0 0,0 1 0 0 0,-1-1-1 0 0,-7-7 1 0 0,5 3 62 0 0,1-1-1 0 0,0-1 0 0 0,0 1 1 0 0,-12-21-1 0 0,10 12-48 0 0,0-1 0 0 0,1-1 0 0 0,1 0 0 0 0,1 0 1 0 0,1-1-1 0 0,-4-24 0 0 0,5 22-33 0 0,7-28 17 0 0,-2 31-22 0 0,1 0-4 0 0,1-1 2 0 0,-2 3-1 0 0,1-4 23 0 0,0 0 1 0 0,2 1-1 0 0,0-1 1 0 0,9-30-1 0 0,-6 28 24 0 0,-4 8-1 0 0,0 1 0 0 0,-1-1 0 0 0,-3-27 0 0 0,1 15-9 0 0,0 20-26 0 0,6-12 10 0 0,-3 17-22 0 0,2-16 18 0 0,-2 13-17 0 0,-2 8 0 0 0,-1-95 99 0 0,1 88-100 0 0,0 1 2 0 0,0-1-4 0 0,0-1-1 0 0,0 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65 10848 0 0,'0'0'1686'0'0,"23"0"1218"0"0,139 0 948 0 0,-159 1-3813 0 0,1 0 0 0 0,-1 0-1 0 0,0 0 1 0 0,0 0 0 0 0,0 0-1 0 0,0 1 1 0 0,4 2 0 0 0,11 4 115 0 0,-6-5-24 0 0,1 0 1 0 0,-1-2-1 0 0,1 1 0 0 0,-1-1 1 0 0,25-2-1 0 0,-11 0 67 0 0,-25 1-190 0 0,0 0 0 0 0,0 0 0 0 0,0 0 0 0 0,1 0 0 0 0,-1 1 0 0 0,0-1-1 0 0,0 0 1 0 0,0 0 0 0 0,0 1 0 0 0,0-1 0 0 0,0 1 0 0 0,0-1 0 0 0,-1 1 0 0 0,1-1 0 0 0,0 1 0 0 0,0-1 0 0 0,0 1 0 0 0,0 0 0 0 0,-1 0 0 0 0,2 0 0 0 0,-1 0-1 0 0,0 0 0 0 0,0 0 0 0 0,-1 0-1 0 0,1 0 1 0 0,0-1 0 0 0,0 1 0 0 0,0 0 0 0 0,0-1 0 0 0,0 1 0 0 0,0-1-1 0 0,1 1 1 0 0,-1-1 0 0 0,0 1 0 0 0,0-1 0 0 0,0 0 0 0 0,0 0 0 0 0,1 0-1 0 0,-1 0 1 0 0,0 1 0 0 0,2-2 0 0 0,36 10 149 0 0,19-8 68 0 0,-33-2-142 0 0,11 12 44 0 0,-25-7-77 0 0,-10-3-43 0 0,0 0 1 0 0,0 0-1 0 0,0-1 1 0 0,1 1-1 0 0,-1 0 1 0 0,0-1-1 0 0,1 1 0 0 0,-1-1 1 0 0,0 0-1 0 0,1 1 1 0 0,-1-1-1 0 0,3 0 1 0 0,73 0 191 0 0,-73 0-194 0 0,-3 0 3 0 0,-1 0 1 0 0,3 0-6 0 0,1 0 1 0 0,-2 0 4 0 0,-1 0 42 0 0,-1 34 136 0 0,-2-27-162 0 0,-1 0-1 0 0,0 0 0 0 0,0 0 1 0 0,0-1-1 0 0,-6 8 0 0 0,1 0-3 0 0,5-11-14 0 0,-6 22 37 0 0,6 4-16 0 0,-1-11-17 0 0,-1 1-1 0 0,4-4-4 0 0,1-1 2 0 0,0 0-4 0 0,-1 1-1 0 0,2-1-3 0 0,-3 12-2 0 0,-2-12 5 0 0,1 0 0 0 0,2 1 0 0 0,-1 0 0 0 0,-2 0 0 0 0,1 0 0 0 0,3-2 0 0 0,0 2 0 0 0,0-1 0 0 0,0 0 0 0 0,0-3 0 0 0,0 0 0 0 0,-1-2 0 0 0,0 1 0 0 0,-3-1 0 0 0,4 1 0 0 0,0-2 0 0 0,0-2 0 0 0,0 0 0 0 0,0 0 0 0 0,0 0 0 0 0,0-1 0 0 0,0 1 0 0 0,0-2 0 0 0,0 1 0 0 0,0 0 0 0 0,0-1 2 0 0,0-1 3 0 0,0-1-1 0 0,-1-1 7 0 0,-4-1-9 0 0,0 0-2 0 0,1 0 0 0 0,-34 0 92 0 0,8 1 212 0 0,-1-2 1 0 0,1 0-1 0 0,0-2 0 0 0,-37-9 1 0 0,58 11-240 0 0,1 0 0 0 0,-1 1 1 0 0,1 0-1 0 0,-10 1 1 0 0,-3-1 91 0 0,4 1 1 0 0,1-1 1 0 0,-1-1 0 0 0,1 0 0 0 0,0-1 0 0 0,0-1-1 0 0,0-1 1 0 0,0 0 0 0 0,-21-9 0 0 0,30 9-101 0 0,0 1-1 0 0,-1 0 1 0 0,0 1-1 0 0,0-1 1 0 0,0 1 0 0 0,0 1-1 0 0,0-1 1 0 0,-12 1 0 0 0,19 1-52 0 0,0 0 1 0 0,0 0 0 0 0,0 0 0 0 0,0 0 0 0 0,0 0 0 0 0,0 0-1 0 0,0 0 1 0 0,0-1 0 0 0,0 1 0 0 0,0 0 0 0 0,0-1 0 0 0,0 1-1 0 0,0 0 1 0 0,0-1 0 0 0,0 1 0 0 0,0-1 0 0 0,1 0 0 0 0,-1 1-1 0 0,-1-2 1 0 0,-4-2 11 0 0,5 3-10 0 0,-3 1 0 0 0,0 0 0 0 0,-1 0 0 0 0,-1 0 2 0 0,2 0 2 0 0,-1 0-8 0 0,1 0 1 0 0,-2 0-2 0 0,2 0 2 0 0,-1 0-2 0 0,1 0 2 0 0,0 0-2 0 0,3 0 42 0 0,0 0-36 0 0,0-1-5 0 0,0 0-1 0 0,0 1 0 0 0,1-1 1 0 0,-1 0-1 0 0,0 0 0 0 0,0 0 1 0 0,0 1-1 0 0,1-1 0 0 0,-1 0 1 0 0,0 0-1 0 0,1 0 0 0 0,-1 0 1 0 0,1 0-1 0 0,-1-1 0 0 0,1 1 1 0 0,0 0-1 0 0,-1 0 0 0 0,1 0 1 0 0,0 0-1 0 0,0 0 0 0 0,0 0 1 0 0,0-1-1 0 0,0-1 0 0 0,0 1 5 0 0,-2-15 18 0 0,1 0 0 0 0,1 0 0 0 0,0 0 0 0 0,2 0 0 0 0,0 0 0 0 0,0 0 0 0 0,9-27 0 0 0,-11 44-26 0 0,1-7 8 0 0,1-13 0 0 0,-1-3 0 0 0,-1 1 0 0 0,0 2 0 0 0,0 4-1 0 0,0 1-3 0 0,4-4 7 0 0,-1 2-7 0 0,-3 2 1 0 0,0 0-2 0 0,0 1 3 0 0,0 0 2 0 0,0 2 0 0 0,1-3 0 0 0,3-4-1 0 0,0 1-4 0 0,1 4 2 0 0,0 0-2 0 0,0 4 5 0 0,-2 0 5 0 0,-2 1-5 0 0,-1-1-5 0 0,0 1 3 0 0,0-1 2 0 0,1 1-1 0 0,1-1-4 0 0,-1 1 2 0 0,0 0-2 0 0,2-1 2 0 0,1 1-3 0 0,1 3 4 0 0,0 1-5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5120 0 0,'0'0'8049'0'0,"16"19"-5438"0"0,-1-30-1166 0 0,-4 2-1098 0 0,0-1 1 0 0,-1 1-1 0 0,0-2 0 0 0,-1 0 1 0 0,12-18-1 0 0,-4 7 81 0 0,12-29 921 0 0,-8 24 50 0 0,-21 46-1181 0 0,0-9-172 0 0,-1 0 0 0 0,1 0 0 0 0,-2 0 0 0 0,1-1 0 0 0,-1 1 0 0 0,-6 15 0 0 0,-36 150 482 0 0,44-148-403 0 0,0-25-100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8640 0 0,'1'0'85'0'0,"10"4"2345"0"0,-11-3-2379 0 0,1-1-1 0 0,-1 0 1 0 0,0 1-1 0 0,0-1 1 0 0,1 0-1 0 0,-1 0 1 0 0,0 0-1 0 0,1 1 1 0 0,-1-1-1 0 0,0 0 1 0 0,1 0-1 0 0,-1 0 1 0 0,0 0-1 0 0,1 0 1 0 0,-1 1-1 0 0,0-1 1 0 0,1 0-1 0 0,-1 0 1 0 0,0 0-1 0 0,1 0 1 0 0,-1 0-1 0 0,1 0 1 0 0,-1 0-1 0 0,0 0 1 0 0,1-1-1 0 0,-1 1 1 0 0,0 0-1 0 0,1 0 1 0 0,-1 0-1 0 0,0 0 1 0 0,1 0 0 0 0,-1-1-1 0 0,0 1 1 0 0,1 0-1 0 0,-1 0 1 0 0,0 0-1 0 0,1-1 1 0 0,-1 1-1 0 0,0-1 1 0 0,41-16 2130 0 0,17-11-1130 0 0,-52 25-614 0 0,1 1 0 0 0,0 0 0 0 0,0 1 1 0 0,0 0-1 0 0,10-1 0 0 0,-16 3-358 0 0,-1-1-1 0 0,1 1 0 0 0,0-1 0 0 0,-1 1 0 0 0,1 0 1 0 0,-1-1-1 0 0,1 1 0 0 0,-1 0 0 0 0,1 0 0 0 0,-1 0 1 0 0,1-1-1 0 0,-1 1 0 0 0,0 0 0 0 0,0 0 0 0 0,1 0 1 0 0,-1 0-1 0 0,0 0 0 0 0,0 0 0 0 0,0-1 0 0 0,0 1 1 0 0,0 0-1 0 0,0 0 0 0 0,0 0 0 0 0,0 0 0 0 0,0 0 0 0 0,0 0 1 0 0,-1 0-1 0 0,1-1 0 0 0,0 1 0 0 0,-1 1 0 0 0,0 2-30 0 0,0 0 0 0 0,0 0 0 0 0,0 0 0 0 0,0 0 0 0 0,-1 0 0 0 0,0-1 0 0 0,0 1 0 0 0,0-1 0 0 0,0 1 0 0 0,-5 5 0 0 0,-21 30 260 0 0,-12 14 448 0 0,26-25-298 0 0,14-26-446 0 0,-1-1 1 0 0,1 0-1 0 0,0 0 1 0 0,0 0-1 0 0,-1 1 1 0 0,1-1-1 0 0,0 0 1 0 0,0 1-1 0 0,0-1 1 0 0,0 0-1 0 0,1 0 1 0 0,-1 0-1 0 0,0 1 1 0 0,0-1-1 0 0,1 0 1 0 0,-1 0-1 0 0,1 0 1 0 0,-1 1-1 0 0,1-1 1 0 0,0 1-1 0 0,0-2-8 0 0,-1 1-1 0 0,0-1 0 0 0,1 0 0 0 0,-1 1 1 0 0,0-1-1 0 0,1 0 0 0 0,-1 0 1 0 0,1 1-1 0 0,-1-1 0 0 0,1 0 0 0 0,-1 0 1 0 0,0 0-1 0 0,1 0 0 0 0,-1 0 0 0 0,1 0 1 0 0,-1 1-1 0 0,1-1 0 0 0,-1 0 1 0 0,1 0-1 0 0,-1 0 0 0 0,1 0 0 0 0,-1-1 1 0 0,1 1-1 0 0,-1 0 0 0 0,1 0 1 0 0,-1 0-1 0 0,1 0 0 0 0,12 1 68 0 0,-4 5-45 0 0,8 3 37 0 0,22-8 7 0 0,-21-1-49 0 0,-11 0-20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1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13360 0 0,'3'0'40'0'0,"-3"0"-8"0"0,1 0 0 0 0,-1 0 0 0 0,0 0 0 0 0,0 0 0 0 0,0 1 0 0 0,0-1 0 0 0,1 0 0 0 0,-1 0 0 0 0,0 0 0 0 0,0 0 0 0 0,0 0 0 0 0,0 0 0 0 0,1 0 1 0 0,-1 0-1 0 0,0 0 0 0 0,0 0 0 0 0,0 0 0 0 0,0 1 0 0 0,0-1 0 0 0,0 0 0 0 0,1 0 0 0 0,-1 0 0 0 0,0 0 0 0 0,0 0 0 0 0,0 0 0 0 0,0 1 0 0 0,0-1 0 0 0,0 0 1 0 0,0 0-1 0 0,0 0 0 0 0,0 0 0 0 0,0 1 0 0 0,0-1 0 0 0,0 0 0 0 0,0 0 0 0 0,0 0 0 0 0,0 0 0 0 0,0 1 0 0 0,0-1 0 0 0,0 0 0 0 0,0 0 0 0 0,0 1 9 0 0,0-1 0 0 0,0 0-1 0 0,0 0 1 0 0,0 1 0 0 0,0-1-1 0 0,0 0 1 0 0,0 0 0 0 0,0 1-1 0 0,0-1 1 0 0,1 0 0 0 0,-1 1-1 0 0,0-1 1 0 0,0 0 0 0 0,0 0-1 0 0,0 0 1 0 0,0 1 0 0 0,0-1-1 0 0,1 0 1 0 0,-1 0 0 0 0,0 1-1 0 0,0-1 1 0 0,0 0 0 0 0,1 0-1 0 0,-1 0 1 0 0,0 0 0 0 0,0 1-1 0 0,1-1 1 0 0,-1 0 0 0 0,0 0-1 0 0,0 0 1 0 0,1 0 0 0 0,-1 0-1 0 0,0 0 1 0 0,0 0 0 0 0,1 0-1 0 0,-1 0 1 0 0,0 0 0 0 0,0 0-1 0 0,1 0 1 0 0,-1 0-1 0 0,0 0 1 0 0,1 0 0 0 0,-1 0-1 0 0,32-10 928 0 0,-30 10-901 0 0,1 1 0 0 0,0-1 0 0 0,0 1 0 0 0,-1-1 0 0 0,1 1 0 0 0,-1 0 0 0 0,1 0 0 0 0,-1 0 0 0 0,1 1 0 0 0,2 1 0 0 0,-2-2 34 0 0,-1 1 0 0 0,1-1 0 0 0,-1 0 0 0 0,1 0 0 0 0,-1 0 0 0 0,1 0-1 0 0,0 0 1 0 0,0 0 0 0 0,-1-1 0 0 0,5 1 0 0 0,-6-1 154 0 0,-1 1-211 0 0,0 0 0 0 0,0 1 1 0 0,0-1-1 0 0,0 0 0 0 0,0 0 1 0 0,0 0-1 0 0,0 1 1 0 0,0-1-1 0 0,-1 0 0 0 0,1 0 1 0 0,0 0-1 0 0,-1 0 0 0 0,1 1 1 0 0,-1-1-1 0 0,1 0 0 0 0,-1 0 1 0 0,0 0-1 0 0,1 0 0 0 0,-1 0 1 0 0,0 0-1 0 0,0-1 0 0 0,-1 3 1 0 0,1-3-30 0 0,0 1 1 0 0,0 0 0 0 0,1 0 0 0 0,-1-1 0 0 0,0 1-1 0 0,1 0 1 0 0,-1 0 0 0 0,1 0 0 0 0,-1 0 0 0 0,1 0-1 0 0,-1 0 1 0 0,1 0 0 0 0,0 0 0 0 0,-1 0 0 0 0,1 1-1 0 0,-7 10 202 0 0,3-9-186 0 0,-6 5 454 0 0,20-7-67 0 0,-5-1-416 0 0,22 12 137 0 0,-25-10-126 0 0,0-1 0 0 0,0 1 1 0 0,0 0-1 0 0,0-1 1 0 0,0 1-1 0 0,0 0 1 0 0,0 0-1 0 0,0 1 0 0 0,-1-1 1 0 0,1 0-1 0 0,-1 0 1 0 0,0 1-1 0 0,0-1 0 0 0,0 1 1 0 0,1 3-1 0 0,-2-4-9 0 0,0-1 0 0 0,0 1 0 0 0,-1 0 0 0 0,1-1 0 0 0,-1 1 0 0 0,1-1 0 0 0,-1 1-1 0 0,0-1 1 0 0,1 0 0 0 0,-1 1 0 0 0,0-1 0 0 0,0 1 0 0 0,0-1 0 0 0,0 0 0 0 0,0 0 0 0 0,0 0-1 0 0,-1 0 1 0 0,1 0 0 0 0,0 0 0 0 0,0 0 0 0 0,-1 0 0 0 0,1 0 0 0 0,-1 0 0 0 0,1-1 0 0 0,-3 2-1 0 0,1-1 11 0 0,-1 0-1 0 0,1 0 0 0 0,-1 0 0 0 0,1-1 0 0 0,0 1 0 0 0,-1-1 0 0 0,0 0 1 0 0,1 0-1 0 0,-1 0 0 0 0,1 0 0 0 0,-1 0 0 0 0,-6-3 0 0 0,2 1 8 0 0,-1-1 0 0 0,1-1 0 0 0,0 0-1 0 0,0 0 1 0 0,0 0 0 0 0,-14-12 0 0 0,6 2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3A8A4-CECD-FCAD-5AD2-804B14A7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4F99D2-7957-C242-D1FC-AADBC3A0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1FDDA-13B8-7BD0-DFBC-1C78F61A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A17AA-B790-33FA-5D53-B733058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9174C-EEE5-C68D-1913-C8971C13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F9AD6-AFF2-86B9-F577-1C3FCAC2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F2B20C-8146-F3D4-826C-EF3BF1D7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02B8-C5C9-FC91-90C5-8A578CE5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9F151-9E1F-F2C3-A617-6D0FC241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614AA-2D9F-E176-F8B2-0DB84C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33D10-B154-311A-3C4C-9BDB9B43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498A7B-ADB9-24D9-6E33-6CF5520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834EA-AFFD-CC52-DFFB-210A888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A8D03-910A-FCCE-DA4E-F0A3D3D3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FFCF2-60FC-3305-EB79-CBB11F1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5208C-A77D-C317-AE28-16957F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8F94A-E3DA-5B41-410B-A49679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A821-FCDE-843B-E72B-B7B4C03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1A0FB-A5FE-2170-9601-B86C316C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41DA1-EEC4-27C8-6719-34777AF2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6EB1-F8F7-B47E-118C-E96ACD04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C683-8375-95D9-5445-43120105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21E58-0F19-A16C-0584-6DA9EA3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59668-EDDC-CC17-12FA-A266190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F4BDB-C24C-0135-E410-FE66CAD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9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FD2E2-AB1A-877A-E275-3E27827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F33EE-070D-4779-1D81-511643CBF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5C562-2D60-3513-1E22-C68E8BBC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F7E46-C700-2D76-56AA-FF03469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DB9E-E5EF-5EB6-8421-33FA999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FD8AA-9201-4496-FA99-9CC7A12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0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A32-9195-519C-0402-C63EC271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B9BB9-930C-076A-7663-FABBA642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74219-8014-ED26-B997-4F7F379B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4694E5-9079-A8F1-7DD3-06D207EA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F5DE66-8A16-A5A8-EBBB-2F343B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C56014-60AE-A098-5021-FFA6CB4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13F203-16CF-2A00-5BE8-527BB83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5CB5AA-8AB8-879C-8E2A-1270198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99F4-FF18-0E04-231A-1610559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49AD1-85DF-6472-1135-C5E026C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8B484-21C8-B42A-595D-11A2BA57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1391-2D39-E708-7707-5C8EA5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10D64-EC19-69EA-8FC0-3F630A5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E09221-69E2-2986-F22A-42386EF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75F43-0C51-E711-D560-B7B5B39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AD90-9226-F0C7-13B2-E049470C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EE15-22F9-ABB7-DEEA-B18D47E9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DAC0-D8DC-5C06-4C0F-E7E211C3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38481-A81A-BBB8-A749-C3BDEDC9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086A-728A-E6DE-41DB-FB4BC8D3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84087-17DB-2C02-9624-55478AC6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E7599-2970-F388-D568-F9F99074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2DFEB-009E-3CF7-067A-885A7755B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16701-414C-14FC-2515-958474B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3217A-D97E-381B-8D4E-8CAF0FE0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14CA7F-9483-3367-24A5-4D0514F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DAD3D-EEAB-D83A-D568-6469392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98B3CE-3FAD-8465-76F8-9BBB8FD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9D68-4167-B2F0-5B1A-65DBAF6D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51B57-61CB-9E1C-0A19-5066C798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6023-671E-42BF-A541-C4F920681D33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411CB-2855-E622-62D0-31D30A45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93DA9-732B-EDFF-6A46-09F044D5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8817-C93A-4910-BC19-DC1B825A2E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customXml" Target="../ink/ink218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377" Type="http://schemas.openxmlformats.org/officeDocument/2006/relationships/customXml" Target="../ink/ink190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image" Target="../media/image201.png"/><Relationship Id="rId279" Type="http://schemas.openxmlformats.org/officeDocument/2006/relationships/image" Target="../media/image140.png"/><Relationship Id="rId444" Type="http://schemas.openxmlformats.org/officeDocument/2006/relationships/image" Target="../media/image222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customXml" Target="../ink/ink201.xml"/><Relationship Id="rId259" Type="http://schemas.openxmlformats.org/officeDocument/2006/relationships/image" Target="../media/image130.png"/><Relationship Id="rId424" Type="http://schemas.openxmlformats.org/officeDocument/2006/relationships/image" Target="../media/image212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326" Type="http://schemas.openxmlformats.org/officeDocument/2006/relationships/image" Target="../media/image163.png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368" Type="http://schemas.openxmlformats.org/officeDocument/2006/relationships/image" Target="../media/image184.png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435" Type="http://schemas.openxmlformats.org/officeDocument/2006/relationships/customXml" Target="../ink/ink219.xml"/><Relationship Id="rId281" Type="http://schemas.openxmlformats.org/officeDocument/2006/relationships/image" Target="../media/image141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1.png"/><Relationship Id="rId379" Type="http://schemas.openxmlformats.org/officeDocument/2006/relationships/customXml" Target="../ink/ink191.xml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348" Type="http://schemas.openxmlformats.org/officeDocument/2006/relationships/image" Target="../media/image174.png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customXml" Target="../ink/ink116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328" Type="http://schemas.openxmlformats.org/officeDocument/2006/relationships/image" Target="../media/image164.png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customXml" Target="../ink/ink192.xml"/><Relationship Id="rId241" Type="http://schemas.openxmlformats.org/officeDocument/2006/relationships/image" Target="../media/image121.png"/><Relationship Id="rId437" Type="http://schemas.openxmlformats.org/officeDocument/2006/relationships/customXml" Target="../ink/ink220.xml"/><Relationship Id="rId36" Type="http://schemas.openxmlformats.org/officeDocument/2006/relationships/customXml" Target="../ink/ink19.xml"/><Relationship Id="rId283" Type="http://schemas.openxmlformats.org/officeDocument/2006/relationships/image" Target="../media/image142.png"/><Relationship Id="rId339" Type="http://schemas.openxmlformats.org/officeDocument/2006/relationships/customXml" Target="../ink/ink171.xml"/><Relationship Id="rId78" Type="http://schemas.openxmlformats.org/officeDocument/2006/relationships/customXml" Target="../ink/ink40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196" Type="http://schemas.openxmlformats.org/officeDocument/2006/relationships/customXml" Target="../ink/ink99.xml"/><Relationship Id="rId417" Type="http://schemas.openxmlformats.org/officeDocument/2006/relationships/customXml" Target="../ink/ink210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customXml" Target="../ink/ink161.xml"/><Relationship Id="rId58" Type="http://schemas.openxmlformats.org/officeDocument/2006/relationships/customXml" Target="../ink/ink30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76" Type="http://schemas.openxmlformats.org/officeDocument/2006/relationships/customXml" Target="../ink/ink89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image" Target="../media/image225.png"/><Relationship Id="rId38" Type="http://schemas.openxmlformats.org/officeDocument/2006/relationships/customXml" Target="../ink/ink20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customXml" Target="../ink/ink107.xml"/><Relationship Id="rId254" Type="http://schemas.openxmlformats.org/officeDocument/2006/relationships/customXml" Target="../ink/ink128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96" Type="http://schemas.openxmlformats.org/officeDocument/2006/relationships/customXml" Target="../ink/ink149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198" Type="http://schemas.openxmlformats.org/officeDocument/2006/relationships/customXml" Target="../ink/ink100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image" Target="../media/image112.png"/><Relationship Id="rId430" Type="http://schemas.openxmlformats.org/officeDocument/2006/relationships/image" Target="../media/image215.png"/><Relationship Id="rId18" Type="http://schemas.openxmlformats.org/officeDocument/2006/relationships/customXml" Target="../ink/ink10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420" Type="http://schemas.openxmlformats.org/officeDocument/2006/relationships/image" Target="../media/image210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41" Type="http://schemas.openxmlformats.org/officeDocument/2006/relationships/customXml" Target="../ink/ink222.xml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301" Type="http://schemas.openxmlformats.org/officeDocument/2006/relationships/image" Target="../media/image151.png"/><Relationship Id="rId322" Type="http://schemas.openxmlformats.org/officeDocument/2006/relationships/image" Target="../media/image161.png"/><Relationship Id="rId343" Type="http://schemas.openxmlformats.org/officeDocument/2006/relationships/customXml" Target="../ink/ink173.xml"/><Relationship Id="rId364" Type="http://schemas.openxmlformats.org/officeDocument/2006/relationships/image" Target="../media/image182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customXml" Target="../ink/ink194.xml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410" Type="http://schemas.openxmlformats.org/officeDocument/2006/relationships/image" Target="../media/image205.png"/><Relationship Id="rId431" Type="http://schemas.openxmlformats.org/officeDocument/2006/relationships/customXml" Target="../ink/ink217.xml"/><Relationship Id="rId452" Type="http://schemas.openxmlformats.org/officeDocument/2006/relationships/image" Target="../media/image226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312" Type="http://schemas.openxmlformats.org/officeDocument/2006/relationships/image" Target="../media/image156.png"/><Relationship Id="rId333" Type="http://schemas.openxmlformats.org/officeDocument/2006/relationships/customXml" Target="../ink/ink168.xml"/><Relationship Id="rId354" Type="http://schemas.openxmlformats.org/officeDocument/2006/relationships/image" Target="../media/image177.png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customXml" Target="../ink/ink189.xml"/><Relationship Id="rId396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298" Type="http://schemas.openxmlformats.org/officeDocument/2006/relationships/customXml" Target="../ink/ink150.xml"/><Relationship Id="rId400" Type="http://schemas.openxmlformats.org/officeDocument/2006/relationships/image" Target="../media/image200.png"/><Relationship Id="rId421" Type="http://schemas.openxmlformats.org/officeDocument/2006/relationships/customXml" Target="../ink/ink212.xml"/><Relationship Id="rId442" Type="http://schemas.openxmlformats.org/officeDocument/2006/relationships/image" Target="../media/image221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customXml" Target="../ink/ink163.xml"/><Relationship Id="rId344" Type="http://schemas.openxmlformats.org/officeDocument/2006/relationships/image" Target="../media/image172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customXml" Target="../ink/ink184.xml"/><Relationship Id="rId386" Type="http://schemas.openxmlformats.org/officeDocument/2006/relationships/image" Target="../media/image193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32" Type="http://schemas.openxmlformats.org/officeDocument/2006/relationships/image" Target="../media/image216.png"/><Relationship Id="rId453" Type="http://schemas.openxmlformats.org/officeDocument/2006/relationships/customXml" Target="../ink/ink228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313" Type="http://schemas.openxmlformats.org/officeDocument/2006/relationships/customXml" Target="../ink/ink158.xml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334" Type="http://schemas.openxmlformats.org/officeDocument/2006/relationships/image" Target="../media/image167.png"/><Relationship Id="rId355" Type="http://schemas.openxmlformats.org/officeDocument/2006/relationships/customXml" Target="../ink/ink179.xml"/><Relationship Id="rId376" Type="http://schemas.openxmlformats.org/officeDocument/2006/relationships/image" Target="../media/image188.png"/><Relationship Id="rId397" Type="http://schemas.openxmlformats.org/officeDocument/2006/relationships/customXml" Target="../ink/ink200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22" Type="http://schemas.openxmlformats.org/officeDocument/2006/relationships/image" Target="../media/image211.png"/><Relationship Id="rId443" Type="http://schemas.openxmlformats.org/officeDocument/2006/relationships/customXml" Target="../ink/ink223.xml"/><Relationship Id="rId303" Type="http://schemas.openxmlformats.org/officeDocument/2006/relationships/image" Target="../media/image152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image" Target="../media/image227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customXml" Target="../ink/ink213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image" Target="../media/image217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image" Target="../media/image168.png"/><Relationship Id="rId75" Type="http://schemas.openxmlformats.org/officeDocument/2006/relationships/image" Target="../media/image38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image" Target="../media/image189.png"/><Relationship Id="rId403" Type="http://schemas.openxmlformats.org/officeDocument/2006/relationships/customXml" Target="../ink/ink203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445" Type="http://schemas.openxmlformats.org/officeDocument/2006/relationships/customXml" Target="../ink/ink224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customXml" Target="../ink/ink175.xml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76.png"/><Relationship Id="rId389" Type="http://schemas.openxmlformats.org/officeDocument/2006/relationships/customXml" Target="../ink/ink19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image" Target="../media/image20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image" Target="../media/image158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358" Type="http://schemas.openxmlformats.org/officeDocument/2006/relationships/image" Target="../media/image179.png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425" Type="http://schemas.openxmlformats.org/officeDocument/2006/relationships/customXml" Target="../ink/ink214.xml"/><Relationship Id="rId271" Type="http://schemas.openxmlformats.org/officeDocument/2006/relationships/image" Target="../media/image136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66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customXml" Target="../ink/ink121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image" Target="../media/image169.png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6.png"/><Relationship Id="rId46" Type="http://schemas.openxmlformats.org/officeDocument/2006/relationships/customXml" Target="../ink/ink24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customXml" Target="../ink/ink176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customXml" Target="../ink/ink111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318" Type="http://schemas.openxmlformats.org/officeDocument/2006/relationships/image" Target="../media/image159.png"/><Relationship Id="rId99" Type="http://schemas.openxmlformats.org/officeDocument/2006/relationships/image" Target="../media/image50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customXml" Target="../ink/ink166.xml"/><Relationship Id="rId68" Type="http://schemas.openxmlformats.org/officeDocument/2006/relationships/customXml" Target="../ink/ink35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image" Target="../media/image170.png"/><Relationship Id="rId200" Type="http://schemas.openxmlformats.org/officeDocument/2006/relationships/customXml" Target="../ink/ink101.xml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customXml" Target="../ink/ink94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customXml" Target="../ink/ink156.xml"/><Relationship Id="rId48" Type="http://schemas.openxmlformats.org/officeDocument/2006/relationships/customXml" Target="../ink/ink25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7.png"/><Relationship Id="rId440" Type="http://schemas.openxmlformats.org/officeDocument/2006/relationships/image" Target="../media/image220.png"/><Relationship Id="rId28" Type="http://schemas.openxmlformats.org/officeDocument/2006/relationships/customXml" Target="../ink/ink15.xml"/><Relationship Id="rId275" Type="http://schemas.openxmlformats.org/officeDocument/2006/relationships/image" Target="../media/image138.png"/><Relationship Id="rId300" Type="http://schemas.openxmlformats.org/officeDocument/2006/relationships/customXml" Target="../ink/ink15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customXml" Target="../ink/ink102.xml"/><Relationship Id="rId244" Type="http://schemas.openxmlformats.org/officeDocument/2006/relationships/customXml" Target="../ink/ink123.xml"/><Relationship Id="rId39" Type="http://schemas.openxmlformats.org/officeDocument/2006/relationships/image" Target="../media/image20.png"/><Relationship Id="rId286" Type="http://schemas.openxmlformats.org/officeDocument/2006/relationships/customXml" Target="../ink/ink144.xml"/><Relationship Id="rId451" Type="http://schemas.openxmlformats.org/officeDocument/2006/relationships/customXml" Target="../ink/ink22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customXml" Target="../ink/ink95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F92A6-B4A2-4811-42D9-FA7A322C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687"/>
          </a:xfrm>
        </p:spPr>
        <p:txBody>
          <a:bodyPr/>
          <a:lstStyle/>
          <a:p>
            <a:r>
              <a:rPr lang="de-DE"/>
              <a:t>Paketerkennung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BF0C8-B79C-8CDF-0395-96FC38DC2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Von: Martin Pause, Jan </a:t>
            </a:r>
            <a:r>
              <a:rPr lang="de-DE" dirty="0" err="1"/>
              <a:t>Hübchen</a:t>
            </a:r>
            <a:r>
              <a:rPr lang="de-DE" dirty="0"/>
              <a:t>, Max Roth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14:cNvPr>
              <p14:cNvContentPartPr/>
              <p14:nvPr/>
            </p14:nvContentPartPr>
            <p14:xfrm>
              <a:off x="-98007" y="274586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EACB486-59B9-14C8-484B-14B4AD1BE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7007" y="2659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38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7ADB-4892-9D40-BC7F-D06E0B8C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5" y="336884"/>
            <a:ext cx="9332495" cy="624439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Präsentationsfähigkeit herstellen</a:t>
            </a:r>
          </a:p>
          <a:p>
            <a:r>
              <a:rPr lang="de-DE" dirty="0" err="1"/>
              <a:t>Inference</a:t>
            </a:r>
            <a:r>
              <a:rPr lang="de-DE" dirty="0"/>
              <a:t> + Skript für Raspberry Pi</a:t>
            </a:r>
          </a:p>
          <a:p>
            <a:r>
              <a:rPr lang="de-DE" dirty="0"/>
              <a:t>Zuverlässiges erkennen der Pakete</a:t>
            </a:r>
          </a:p>
          <a:p>
            <a:r>
              <a:rPr lang="de-DE" dirty="0"/>
              <a:t>Ordnung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Training</a:t>
            </a:r>
          </a:p>
          <a:p>
            <a:r>
              <a:rPr lang="de-DE" dirty="0" err="1"/>
              <a:t>Git</a:t>
            </a:r>
            <a:r>
              <a:rPr lang="de-DE" dirty="0"/>
              <a:t> aufräumen</a:t>
            </a:r>
          </a:p>
          <a:p>
            <a:r>
              <a:rPr lang="de-DE" dirty="0"/>
              <a:t>Pixel kategorisieren</a:t>
            </a:r>
          </a:p>
          <a:p>
            <a:r>
              <a:rPr lang="de-DE" dirty="0"/>
              <a:t>Gelbe Pixel erkennen</a:t>
            </a:r>
          </a:p>
          <a:p>
            <a:r>
              <a:rPr lang="de-DE" dirty="0"/>
              <a:t>Trainingsdaten sammeln</a:t>
            </a:r>
          </a:p>
          <a:p>
            <a:r>
              <a:rPr lang="de-DE" dirty="0"/>
              <a:t>Mockup</a:t>
            </a:r>
          </a:p>
          <a:p>
            <a:r>
              <a:rPr lang="de-DE" dirty="0"/>
              <a:t>Idee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2FCC1C5-FD75-BDBE-2EE0-CE99BF5C5BD9}"/>
              </a:ext>
            </a:extLst>
          </p:cNvPr>
          <p:cNvSpPr/>
          <p:nvPr/>
        </p:nvSpPr>
        <p:spPr>
          <a:xfrm rot="16200000">
            <a:off x="-1935080" y="2921667"/>
            <a:ext cx="6244391" cy="107482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DB5165-B59C-8557-000F-34BB2BF0A60C}"/>
              </a:ext>
            </a:extLst>
          </p:cNvPr>
          <p:cNvSpPr/>
          <p:nvPr/>
        </p:nvSpPr>
        <p:spPr>
          <a:xfrm>
            <a:off x="649704" y="2681056"/>
            <a:ext cx="1074823" cy="3900217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79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3143B-26E9-EE11-8F91-23A64BE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BBD25-1F69-16DF-A1C4-42243AA4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gering --&gt; verbessern</a:t>
            </a:r>
          </a:p>
          <a:p>
            <a:r>
              <a:rPr lang="de-DE" dirty="0"/>
              <a:t>Neue/s Feature entwickeln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3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EACB-9C8E-1348-8AA1-4E68AD65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BCE8-A486-E8F1-D79A-A96ED053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HSV-Spektrum </a:t>
            </a:r>
          </a:p>
          <a:p>
            <a:r>
              <a:rPr lang="de-DE" dirty="0"/>
              <a:t>Kompetenz in Python</a:t>
            </a:r>
          </a:p>
          <a:p>
            <a:r>
              <a:rPr lang="de-DE" dirty="0"/>
              <a:t>Neuronales Netz angewendet</a:t>
            </a:r>
          </a:p>
          <a:p>
            <a:r>
              <a:rPr lang="de-DE" dirty="0"/>
              <a:t>Grundverständnis in GitHub</a:t>
            </a:r>
          </a:p>
        </p:txBody>
      </p:sp>
    </p:spTree>
    <p:extLst>
      <p:ext uri="{BB962C8B-B14F-4D97-AF65-F5344CB8AC3E}">
        <p14:creationId xmlns:p14="http://schemas.microsoft.com/office/powerpoint/2010/main" val="113885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9EB9-CD47-CE65-65A7-95F64B3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2F8B2-4B47-066B-091F-04E26AEA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Lösungsskizze</a:t>
            </a:r>
          </a:p>
          <a:p>
            <a:r>
              <a:rPr lang="de-DE" dirty="0"/>
              <a:t>Anforderung</a:t>
            </a:r>
          </a:p>
          <a:p>
            <a:r>
              <a:rPr lang="de-DE" dirty="0"/>
              <a:t>Features</a:t>
            </a:r>
          </a:p>
          <a:p>
            <a:r>
              <a:rPr lang="de-DE" dirty="0"/>
              <a:t>Modellierungsmethode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7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AF91-3D10-A491-5A1D-13228E0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5CB8-8D41-08B3-427C-D60408E8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drei verschiedenen Paketgrößen</a:t>
            </a:r>
          </a:p>
          <a:p>
            <a:pPr lvl="1"/>
            <a:r>
              <a:rPr lang="de-DE" dirty="0"/>
              <a:t>Wodurch lässt sich ein Paket beschreiben?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4496-5967-C23A-E4F5-D9FCFC3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Lösungsskizze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14:cNvPr>
              <p14:cNvContentPartPr/>
              <p14:nvPr/>
            </p14:nvContentPartPr>
            <p14:xfrm>
              <a:off x="769425" y="3149130"/>
              <a:ext cx="250200" cy="1544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76815795-7CE4-62BB-628C-9CC931645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785" y="3140490"/>
                <a:ext cx="267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14:cNvPr>
              <p14:cNvContentPartPr/>
              <p14:nvPr/>
            </p14:nvContentPartPr>
            <p14:xfrm>
              <a:off x="8341665" y="1853490"/>
              <a:ext cx="354960" cy="36288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9ED99654-7897-99DE-7102-95C41A80C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3025" y="1844490"/>
                <a:ext cx="372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14:cNvPr>
              <p14:cNvContentPartPr/>
              <p14:nvPr/>
            </p14:nvContentPartPr>
            <p14:xfrm>
              <a:off x="931785" y="5053890"/>
              <a:ext cx="56160" cy="684000"/>
            </p14:xfrm>
          </p:contentPart>
        </mc:Choice>
        <mc:Fallback xmlns="">
          <p:pic>
            <p:nvPicPr>
              <p:cNvPr id="162" name="Freihand 161">
                <a:extLst>
                  <a:ext uri="{FF2B5EF4-FFF2-40B4-BE49-F238E27FC236}">
                    <a16:creationId xmlns:a16="http://schemas.microsoft.com/office/drawing/2014/main" id="{997147EE-A2BF-BAC7-31E6-F75373EA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785" y="5044890"/>
                <a:ext cx="738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14:cNvPr>
              <p14:cNvContentPartPr/>
              <p14:nvPr/>
            </p14:nvContentPartPr>
            <p14:xfrm>
              <a:off x="1676985" y="5766690"/>
              <a:ext cx="26280" cy="119520"/>
            </p14:xfrm>
          </p:contentPart>
        </mc:Choice>
        <mc:Fallback xmlns="">
          <p:pic>
            <p:nvPicPr>
              <p:cNvPr id="175" name="Freihand 174">
                <a:extLst>
                  <a:ext uri="{FF2B5EF4-FFF2-40B4-BE49-F238E27FC236}">
                    <a16:creationId xmlns:a16="http://schemas.microsoft.com/office/drawing/2014/main" id="{6C579103-B81A-C427-2738-E63143E69B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7985" y="5757690"/>
                <a:ext cx="4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14:cNvPr>
              <p14:cNvContentPartPr/>
              <p14:nvPr/>
            </p14:nvContentPartPr>
            <p14:xfrm>
              <a:off x="7187505" y="5109330"/>
              <a:ext cx="848880" cy="1156320"/>
            </p14:xfrm>
          </p:contentPart>
        </mc:Choice>
        <mc:Fallback xmlns="">
          <p:pic>
            <p:nvPicPr>
              <p:cNvPr id="317" name="Freihand 316">
                <a:extLst>
                  <a:ext uri="{FF2B5EF4-FFF2-40B4-BE49-F238E27FC236}">
                    <a16:creationId xmlns:a16="http://schemas.microsoft.com/office/drawing/2014/main" id="{AC563044-79EB-5D86-3346-180D987532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8865" y="5100690"/>
                <a:ext cx="86652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14:cNvPr>
              <p14:cNvContentPartPr/>
              <p14:nvPr/>
            </p14:nvContentPartPr>
            <p14:xfrm>
              <a:off x="6993105" y="6208050"/>
              <a:ext cx="174960" cy="123480"/>
            </p14:xfrm>
          </p:contentPart>
        </mc:Choice>
        <mc:Fallback xmlns="">
          <p:pic>
            <p:nvPicPr>
              <p:cNvPr id="320" name="Freihand 319">
                <a:extLst>
                  <a:ext uri="{FF2B5EF4-FFF2-40B4-BE49-F238E27FC236}">
                    <a16:creationId xmlns:a16="http://schemas.microsoft.com/office/drawing/2014/main" id="{B574DD7C-56C3-11EB-8DD6-E4AF7F338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4465" y="6199410"/>
                <a:ext cx="192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C3A7F17C-01A2-5791-AD12-F7DD696C20CF}"/>
              </a:ext>
            </a:extLst>
          </p:cNvPr>
          <p:cNvGrpSpPr/>
          <p:nvPr/>
        </p:nvGrpSpPr>
        <p:grpSpPr>
          <a:xfrm>
            <a:off x="161745" y="964290"/>
            <a:ext cx="9095760" cy="5541120"/>
            <a:chOff x="161745" y="964290"/>
            <a:chExt cx="9095760" cy="55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14:cNvPr>
                <p14:cNvContentPartPr/>
                <p14:nvPr/>
              </p14:nvContentPartPr>
              <p14:xfrm>
                <a:off x="8607705" y="1095690"/>
                <a:ext cx="177480" cy="6876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4688DB47-6037-E339-2407-7DA1DB67D6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98705" y="1086690"/>
                  <a:ext cx="195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14:cNvPr>
                <p14:cNvContentPartPr/>
                <p14:nvPr/>
              </p14:nvContentPartPr>
              <p14:xfrm>
                <a:off x="8807505" y="1125930"/>
                <a:ext cx="60840" cy="507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E45FB296-F6DB-FA44-EA07-9688C26AFF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8505" y="1116930"/>
                  <a:ext cx="78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14:cNvPr>
                <p14:cNvContentPartPr/>
                <p14:nvPr/>
              </p14:nvContentPartPr>
              <p14:xfrm>
                <a:off x="8853585" y="1068330"/>
                <a:ext cx="24480" cy="3996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412A8603-6753-5144-8406-B0B39CB93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44945" y="1059330"/>
                  <a:ext cx="42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14:cNvPr>
                <p14:cNvContentPartPr/>
                <p14:nvPr/>
              </p14:nvContentPartPr>
              <p14:xfrm>
                <a:off x="8921625" y="1105050"/>
                <a:ext cx="96840" cy="424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36ADA839-890C-0C52-751A-41C7C4F543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2625" y="1096410"/>
                  <a:ext cx="114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14:cNvPr>
                <p14:cNvContentPartPr/>
                <p14:nvPr/>
              </p14:nvContentPartPr>
              <p14:xfrm>
                <a:off x="9027105" y="979770"/>
                <a:ext cx="230400" cy="17892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B3ED9BED-43B5-E987-6C61-395E76F1B2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18105" y="970770"/>
                  <a:ext cx="248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14:cNvPr>
                <p14:cNvContentPartPr/>
                <p14:nvPr/>
              </p14:nvContentPartPr>
              <p14:xfrm>
                <a:off x="8927745" y="1098210"/>
                <a:ext cx="28080" cy="7236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0685FCF9-317B-417F-DA8C-EC1BB9C4D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8745" y="1089570"/>
                  <a:ext cx="45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14:cNvPr>
                <p14:cNvContentPartPr/>
                <p14:nvPr/>
              </p14:nvContentPartPr>
              <p14:xfrm>
                <a:off x="8023785" y="1001370"/>
                <a:ext cx="23400" cy="19800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499E887-2B61-102E-B0F5-32B192E37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5145" y="992730"/>
                  <a:ext cx="41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14:cNvPr>
                <p14:cNvContentPartPr/>
                <p14:nvPr/>
              </p14:nvContentPartPr>
              <p14:xfrm>
                <a:off x="7985985" y="964290"/>
                <a:ext cx="116640" cy="216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1EC86DCE-188D-C6B4-38C9-7F29D1887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7345" y="955290"/>
                  <a:ext cx="13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14:cNvPr>
                <p14:cNvContentPartPr/>
                <p14:nvPr/>
              </p14:nvContentPartPr>
              <p14:xfrm>
                <a:off x="7967985" y="1128450"/>
                <a:ext cx="110520" cy="612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C16A7CC4-EEA7-E705-9FF5-00C55319C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9345" y="1119810"/>
                  <a:ext cx="12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14:cNvPr>
                <p14:cNvContentPartPr/>
                <p14:nvPr/>
              </p14:nvContentPartPr>
              <p14:xfrm>
                <a:off x="8115585" y="1113690"/>
                <a:ext cx="110160" cy="4860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3B521B69-9E52-36C4-9597-13B0279794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6945" y="1105050"/>
                  <a:ext cx="12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14:cNvPr>
                <p14:cNvContentPartPr/>
                <p14:nvPr/>
              </p14:nvContentPartPr>
              <p14:xfrm>
                <a:off x="8266425" y="1112970"/>
                <a:ext cx="46800" cy="536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EDBADED5-19FE-5135-0251-3E8CFEB5FF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57785" y="1104330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14:cNvPr>
                <p14:cNvContentPartPr/>
                <p14:nvPr/>
              </p14:nvContentPartPr>
              <p14:xfrm>
                <a:off x="8350305" y="973650"/>
                <a:ext cx="109440" cy="185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F1C1546-C0B7-BC9C-235D-955C0B78D6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1305" y="965010"/>
                  <a:ext cx="127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14:cNvPr>
                <p14:cNvContentPartPr/>
                <p14:nvPr/>
              </p14:nvContentPartPr>
              <p14:xfrm>
                <a:off x="7937745" y="1287570"/>
                <a:ext cx="127080" cy="19872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A9ACCB67-BCDF-76D7-D530-D43421E602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8745" y="1278930"/>
                  <a:ext cx="144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14:cNvPr>
                <p14:cNvContentPartPr/>
                <p14:nvPr/>
              </p14:nvContentPartPr>
              <p14:xfrm>
                <a:off x="8094705" y="1361730"/>
                <a:ext cx="75240" cy="4572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13C87350-068D-9EDB-68FA-87091E9A94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6065" y="1353090"/>
                  <a:ext cx="9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14:cNvPr>
                <p14:cNvContentPartPr/>
                <p14:nvPr/>
              </p14:nvContentPartPr>
              <p14:xfrm>
                <a:off x="8219985" y="1345170"/>
                <a:ext cx="89640" cy="8316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3CFA265A-A1CE-C063-667F-07FF63E978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0985" y="1336530"/>
                  <a:ext cx="107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14:cNvPr>
                <p14:cNvContentPartPr/>
                <p14:nvPr/>
              </p14:nvContentPartPr>
              <p14:xfrm>
                <a:off x="8326905" y="1258770"/>
                <a:ext cx="108720" cy="18288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9F5F3677-0168-C3BE-6E23-3CACF005DD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7905" y="1250130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14:cNvPr>
                <p14:cNvContentPartPr/>
                <p14:nvPr/>
              </p14:nvContentPartPr>
              <p14:xfrm>
                <a:off x="8332665" y="1381530"/>
                <a:ext cx="57240" cy="576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B2F01DCB-75D4-B3FE-B633-93CAB83A1C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025" y="1372530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14:cNvPr>
                <p14:cNvContentPartPr/>
                <p14:nvPr/>
              </p14:nvContentPartPr>
              <p14:xfrm>
                <a:off x="8378745" y="1273890"/>
                <a:ext cx="167760" cy="1897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13914B3-8885-066A-A7D8-7F41C615B6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0105" y="1265250"/>
                  <a:ext cx="185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14:cNvPr>
                <p14:cNvContentPartPr/>
                <p14:nvPr/>
              </p14:nvContentPartPr>
              <p14:xfrm>
                <a:off x="8511225" y="1380450"/>
                <a:ext cx="65880" cy="7092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6604DBA-8577-28BE-5667-F65CC18D3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02585" y="1371450"/>
                  <a:ext cx="83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14:cNvPr>
                <p14:cNvContentPartPr/>
                <p14:nvPr/>
              </p14:nvContentPartPr>
              <p14:xfrm>
                <a:off x="8610945" y="1386930"/>
                <a:ext cx="74880" cy="5976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8744E590-411B-4C91-8291-1C8528809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02305" y="1377930"/>
                  <a:ext cx="92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14:cNvPr>
                <p14:cNvContentPartPr/>
                <p14:nvPr/>
              </p14:nvContentPartPr>
              <p14:xfrm>
                <a:off x="8735505" y="1301970"/>
                <a:ext cx="123840" cy="14256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7FED6774-7E78-29DF-1D6B-15BE8CF425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26865" y="1292970"/>
                  <a:ext cx="14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14:cNvPr>
                <p14:cNvContentPartPr/>
                <p14:nvPr/>
              </p14:nvContentPartPr>
              <p14:xfrm>
                <a:off x="8766105" y="1379730"/>
                <a:ext cx="100440" cy="1440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1FF70A40-6E14-65D0-B600-5E0328221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7105" y="1371090"/>
                  <a:ext cx="118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14:cNvPr>
                <p14:cNvContentPartPr/>
                <p14:nvPr/>
              </p14:nvContentPartPr>
              <p14:xfrm>
                <a:off x="8255625" y="1226010"/>
                <a:ext cx="5040" cy="972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A5FD1ED9-EA6C-DA24-FD46-4602E71B89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46985" y="1217010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14:cNvPr>
                <p14:cNvContentPartPr/>
                <p14:nvPr/>
              </p14:nvContentPartPr>
              <p14:xfrm>
                <a:off x="8295225" y="1211250"/>
                <a:ext cx="18000" cy="284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2BD569B7-CC36-2360-65DF-F45BF06B28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86585" y="1202610"/>
                  <a:ext cx="3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14:cNvPr>
                <p14:cNvContentPartPr/>
                <p14:nvPr/>
              </p14:nvContentPartPr>
              <p14:xfrm>
                <a:off x="878145" y="1995690"/>
                <a:ext cx="471960" cy="42912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F14F8117-F77F-ABB7-5F3A-ACA0F19AF8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9145" y="1986690"/>
                  <a:ext cx="4896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14:cNvPr>
                <p14:cNvContentPartPr/>
                <p14:nvPr/>
              </p14:nvContentPartPr>
              <p14:xfrm>
                <a:off x="1037625" y="2177490"/>
                <a:ext cx="97560" cy="993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FE98533-9CC7-4F85-D6BD-436CB72417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8985" y="2168490"/>
                  <a:ext cx="11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14:cNvPr>
                <p14:cNvContentPartPr/>
                <p14:nvPr/>
              </p14:nvContentPartPr>
              <p14:xfrm>
                <a:off x="1026825" y="2429850"/>
                <a:ext cx="41040" cy="7570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9776A84-BFA3-BF62-DA6E-358892E3F5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825" y="2420850"/>
                  <a:ext cx="586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14:cNvPr>
                <p14:cNvContentPartPr/>
                <p14:nvPr/>
              </p14:nvContentPartPr>
              <p14:xfrm>
                <a:off x="1036185" y="2999730"/>
                <a:ext cx="433080" cy="1800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27F1F48-0FDB-0FCB-B00C-8DC013E9FA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545" y="2990730"/>
                  <a:ext cx="450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14:cNvPr>
                <p14:cNvContentPartPr/>
                <p14:nvPr/>
              </p14:nvContentPartPr>
              <p14:xfrm>
                <a:off x="1468905" y="2997930"/>
                <a:ext cx="666000" cy="468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7493DBA-8858-A432-1242-7B029CC660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265" y="2988930"/>
                  <a:ext cx="68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14:cNvPr>
                <p14:cNvContentPartPr/>
                <p14:nvPr/>
              </p14:nvContentPartPr>
              <p14:xfrm>
                <a:off x="2132025" y="3031050"/>
                <a:ext cx="368640" cy="28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98ABF874-A6BA-6BA1-126E-B363CAB8E8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3025" y="3022410"/>
                  <a:ext cx="386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14:cNvPr>
                <p14:cNvContentPartPr/>
                <p14:nvPr/>
              </p14:nvContentPartPr>
              <p14:xfrm>
                <a:off x="1638825" y="3073890"/>
                <a:ext cx="887760" cy="7009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8645730-6480-D59F-9205-6A06D5CD2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9825" y="3065250"/>
                  <a:ext cx="905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14:cNvPr>
                <p14:cNvContentPartPr/>
                <p14:nvPr/>
              </p14:nvContentPartPr>
              <p14:xfrm>
                <a:off x="434625" y="3700650"/>
                <a:ext cx="1192680" cy="655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1CF8928-035D-824A-0151-EFFFC7C6D1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5625" y="3692010"/>
                  <a:ext cx="1210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14:cNvPr>
                <p14:cNvContentPartPr/>
                <p14:nvPr/>
              </p14:nvContentPartPr>
              <p14:xfrm>
                <a:off x="378105" y="3172530"/>
                <a:ext cx="626040" cy="5551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FF4203-9A26-1FFE-77E9-76FB731D03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465" y="3163890"/>
                  <a:ext cx="643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14:cNvPr>
                <p14:cNvContentPartPr/>
                <p14:nvPr/>
              </p14:nvContentPartPr>
              <p14:xfrm>
                <a:off x="2103945" y="2346330"/>
                <a:ext cx="972720" cy="380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109BEF2-ACE6-0FC1-551C-31F1154A23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4945" y="2337690"/>
                  <a:ext cx="990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14:cNvPr>
                <p14:cNvContentPartPr/>
                <p14:nvPr/>
              </p14:nvContentPartPr>
              <p14:xfrm>
                <a:off x="2990985" y="2357490"/>
                <a:ext cx="103320" cy="1760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2C8F21B-1D11-66B9-DEFC-32C229DCD4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2345" y="2348850"/>
                  <a:ext cx="12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14:cNvPr>
                <p14:cNvContentPartPr/>
                <p14:nvPr/>
              </p14:nvContentPartPr>
              <p14:xfrm>
                <a:off x="3236865" y="2874090"/>
                <a:ext cx="279000" cy="3549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D3E2887-8710-8481-6A6E-C444EE067F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8225" y="2865090"/>
                  <a:ext cx="296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14:cNvPr>
                <p14:cNvContentPartPr/>
                <p14:nvPr/>
              </p14:nvContentPartPr>
              <p14:xfrm>
                <a:off x="3455745" y="3086130"/>
                <a:ext cx="110880" cy="10980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B29E010-12D4-F594-7B64-0A88E29B3D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47105" y="3077490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14:cNvPr>
                <p14:cNvContentPartPr/>
                <p14:nvPr/>
              </p14:nvContentPartPr>
              <p14:xfrm>
                <a:off x="3618465" y="3091890"/>
                <a:ext cx="106200" cy="741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468881F-E304-D98F-8EE8-D41EDA19B8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09465" y="3083250"/>
                  <a:ext cx="123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14:cNvPr>
                <p14:cNvContentPartPr/>
                <p14:nvPr/>
              </p14:nvContentPartPr>
              <p14:xfrm>
                <a:off x="3793425" y="3098370"/>
                <a:ext cx="136800" cy="655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855457F2-9E78-6726-8904-21AD63A57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4785" y="3089370"/>
                  <a:ext cx="154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14:cNvPr>
                <p14:cNvContentPartPr/>
                <p14:nvPr/>
              </p14:nvContentPartPr>
              <p14:xfrm>
                <a:off x="3974865" y="3086130"/>
                <a:ext cx="98280" cy="824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C481E227-E837-E0EA-121E-980414A0B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5865" y="3077490"/>
                  <a:ext cx="115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14:cNvPr>
                <p14:cNvContentPartPr/>
                <p14:nvPr/>
              </p14:nvContentPartPr>
              <p14:xfrm>
                <a:off x="4124625" y="3062370"/>
                <a:ext cx="117360" cy="939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6631AF7-A110-63A4-1215-0BD9F2A94A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5625" y="3053730"/>
                  <a:ext cx="135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14:cNvPr>
                <p14:cNvContentPartPr/>
                <p14:nvPr/>
              </p14:nvContentPartPr>
              <p14:xfrm>
                <a:off x="4300665" y="3067050"/>
                <a:ext cx="80640" cy="54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DB5000-F07A-BCA9-02D0-87A0738901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1665" y="3058050"/>
                  <a:ext cx="98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14:cNvPr>
                <p14:cNvContentPartPr/>
                <p14:nvPr/>
              </p14:nvContentPartPr>
              <p14:xfrm>
                <a:off x="4472745" y="2936730"/>
                <a:ext cx="70200" cy="1861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4D091535-B014-B0E4-F301-B591F4728B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4105" y="2927730"/>
                  <a:ext cx="8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14:cNvPr>
                <p14:cNvContentPartPr/>
                <p14:nvPr/>
              </p14:nvContentPartPr>
              <p14:xfrm>
                <a:off x="4540065" y="3061290"/>
                <a:ext cx="71640" cy="450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48519928-C228-957F-20F6-9F4128D693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31425" y="3052290"/>
                  <a:ext cx="8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14:cNvPr>
                <p14:cNvContentPartPr/>
                <p14:nvPr/>
              </p14:nvContentPartPr>
              <p14:xfrm>
                <a:off x="4677945" y="3028530"/>
                <a:ext cx="96480" cy="97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E173E5C-F874-D24C-AE08-2175C7A5B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68945" y="3019530"/>
                  <a:ext cx="114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14:cNvPr>
                <p14:cNvContentPartPr/>
                <p14:nvPr/>
              </p14:nvContentPartPr>
              <p14:xfrm>
                <a:off x="3291945" y="3252090"/>
                <a:ext cx="300600" cy="3034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7A5709B7-E96E-D59C-360F-0F590EDD46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2945" y="3243090"/>
                  <a:ext cx="318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14:cNvPr>
                <p14:cNvContentPartPr/>
                <p14:nvPr/>
              </p14:nvContentPartPr>
              <p14:xfrm>
                <a:off x="3543225" y="3379530"/>
                <a:ext cx="110520" cy="1137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E5903AA-810B-0E22-CB69-589B0501CB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4585" y="3370890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14:cNvPr>
                <p14:cNvContentPartPr/>
                <p14:nvPr/>
              </p14:nvContentPartPr>
              <p14:xfrm>
                <a:off x="3747705" y="3267570"/>
                <a:ext cx="111600" cy="2480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8D39990-D0F8-3096-732E-1ECEB7D83E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8705" y="3258570"/>
                  <a:ext cx="129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14:cNvPr>
                <p14:cNvContentPartPr/>
                <p14:nvPr/>
              </p14:nvContentPartPr>
              <p14:xfrm>
                <a:off x="3724305" y="3411570"/>
                <a:ext cx="109800" cy="194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342873B6-F973-B2EB-6557-2A22D179B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5305" y="3402930"/>
                  <a:ext cx="127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14:cNvPr>
                <p14:cNvContentPartPr/>
                <p14:nvPr/>
              </p14:nvContentPartPr>
              <p14:xfrm>
                <a:off x="3907545" y="3369810"/>
                <a:ext cx="120600" cy="14688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A4FC612D-C9F7-0319-0805-8B14D9D23A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8905" y="3360810"/>
                  <a:ext cx="138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14:cNvPr>
                <p14:cNvContentPartPr/>
                <p14:nvPr/>
              </p14:nvContentPartPr>
              <p14:xfrm>
                <a:off x="3944265" y="3419130"/>
                <a:ext cx="87480" cy="1800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986E451-3BE1-B978-4AA1-891CB3C183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5265" y="3410130"/>
                  <a:ext cx="105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14:cNvPr>
                <p14:cNvContentPartPr/>
                <p14:nvPr/>
              </p14:nvContentPartPr>
              <p14:xfrm>
                <a:off x="4768305" y="2408250"/>
                <a:ext cx="918000" cy="2095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DDBF0F0-4F06-577D-ED22-4841AC5E9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9305" y="2399610"/>
                  <a:ext cx="935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14:cNvPr>
                <p14:cNvContentPartPr/>
                <p14:nvPr/>
              </p14:nvContentPartPr>
              <p14:xfrm>
                <a:off x="5549865" y="2450010"/>
                <a:ext cx="136440" cy="11556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BD1B609-7E6D-DD1E-0335-5BB8DD5B1E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0865" y="2441010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14:cNvPr>
                <p14:cNvContentPartPr/>
                <p14:nvPr/>
              </p14:nvContentPartPr>
              <p14:xfrm>
                <a:off x="5738865" y="2811450"/>
                <a:ext cx="217080" cy="2095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C8322A90-AB77-4E11-393F-B38526CD8A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0225" y="2802450"/>
                  <a:ext cx="23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14:cNvPr>
                <p14:cNvContentPartPr/>
                <p14:nvPr/>
              </p14:nvContentPartPr>
              <p14:xfrm>
                <a:off x="5786385" y="2835930"/>
                <a:ext cx="44640" cy="10152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A7BAD815-E7B0-CFF7-6261-BE9427278C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7385" y="2827290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14:cNvPr>
                <p14:cNvContentPartPr/>
                <p14:nvPr/>
              </p14:nvContentPartPr>
              <p14:xfrm>
                <a:off x="5941185" y="2900370"/>
                <a:ext cx="128880" cy="759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34B75829-DAB4-4B40-90AD-33FBC7BEE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2185" y="2891370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14:cNvPr>
                <p14:cNvContentPartPr/>
                <p14:nvPr/>
              </p14:nvContentPartPr>
              <p14:xfrm>
                <a:off x="6086625" y="2890650"/>
                <a:ext cx="105480" cy="8532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90A0B13-3FF8-B2D5-BE75-5691B8A8B6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7985" y="2881650"/>
                  <a:ext cx="123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14:cNvPr>
                <p14:cNvContentPartPr/>
                <p14:nvPr/>
              </p14:nvContentPartPr>
              <p14:xfrm>
                <a:off x="6248265" y="2751690"/>
                <a:ext cx="100440" cy="1954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0F5A388C-9B91-1130-13F5-F0BD48A4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39625" y="2742690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14:cNvPr>
                <p14:cNvContentPartPr/>
                <p14:nvPr/>
              </p14:nvContentPartPr>
              <p14:xfrm>
                <a:off x="6256185" y="2897490"/>
                <a:ext cx="114480" cy="60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53F1118D-5B27-75A1-96A5-993A091722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47545" y="2888490"/>
                  <a:ext cx="13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14:cNvPr>
                <p14:cNvContentPartPr/>
                <p14:nvPr/>
              </p14:nvContentPartPr>
              <p14:xfrm>
                <a:off x="6406665" y="2815050"/>
                <a:ext cx="4680" cy="104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AC4E744-FD7E-A0F0-5C8C-FFDB0312BD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98025" y="2806410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14:cNvPr>
                <p14:cNvContentPartPr/>
                <p14:nvPr/>
              </p14:nvContentPartPr>
              <p14:xfrm>
                <a:off x="6456345" y="2864370"/>
                <a:ext cx="76320" cy="752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6B57606F-ED98-6D0A-5A46-5013638C78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47705" y="2855730"/>
                  <a:ext cx="9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14:cNvPr>
                <p14:cNvContentPartPr/>
                <p14:nvPr/>
              </p14:nvContentPartPr>
              <p14:xfrm>
                <a:off x="6453465" y="2862930"/>
                <a:ext cx="77400" cy="8568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C2469E6B-A4CF-00D0-4104-DC2FE12826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4825" y="2853930"/>
                  <a:ext cx="95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14:cNvPr>
                <p14:cNvContentPartPr/>
                <p14:nvPr/>
              </p14:nvContentPartPr>
              <p14:xfrm>
                <a:off x="6525825" y="2877330"/>
                <a:ext cx="71640" cy="73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53FDBE72-9F97-EEAC-9C9C-490D77F975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6825" y="2868330"/>
                  <a:ext cx="89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14:cNvPr>
                <p14:cNvContentPartPr/>
                <p14:nvPr/>
              </p14:nvContentPartPr>
              <p14:xfrm>
                <a:off x="6626985" y="2878410"/>
                <a:ext cx="12168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C8708E09-CD62-D293-8D79-E3CBB3D400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18345" y="2869410"/>
                  <a:ext cx="139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14:cNvPr>
                <p14:cNvContentPartPr/>
                <p14:nvPr/>
              </p14:nvContentPartPr>
              <p14:xfrm>
                <a:off x="6804465" y="2758170"/>
                <a:ext cx="93240" cy="1836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E29BB1E1-7C54-1F21-206E-3CBE7CD0A9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95465" y="2749530"/>
                  <a:ext cx="110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14:cNvPr>
                <p14:cNvContentPartPr/>
                <p14:nvPr/>
              </p14:nvContentPartPr>
              <p14:xfrm>
                <a:off x="6813825" y="2865810"/>
                <a:ext cx="89640" cy="57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ACB84541-326B-41AB-4866-87092C7DA6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5185" y="2857170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14:cNvPr>
                <p14:cNvContentPartPr/>
                <p14:nvPr/>
              </p14:nvContentPartPr>
              <p14:xfrm>
                <a:off x="5545545" y="3029250"/>
                <a:ext cx="211680" cy="2826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9F746531-EAB5-F73A-4F35-9CFFC262E7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6905" y="3020250"/>
                  <a:ext cx="229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14:cNvPr>
                <p14:cNvContentPartPr/>
                <p14:nvPr/>
              </p14:nvContentPartPr>
              <p14:xfrm>
                <a:off x="5743185" y="3228330"/>
                <a:ext cx="27720" cy="622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B9215852-FA7C-4344-5F0A-EA1ABF5641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4545" y="3219330"/>
                  <a:ext cx="45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14:cNvPr>
                <p14:cNvContentPartPr/>
                <p14:nvPr/>
              </p14:nvContentPartPr>
              <p14:xfrm>
                <a:off x="5777745" y="3131130"/>
                <a:ext cx="7920" cy="1944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97D7CE79-BCAB-65C2-E2DB-D4E666A3A9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69105" y="3122490"/>
                  <a:ext cx="25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14:cNvPr>
                <p14:cNvContentPartPr/>
                <p14:nvPr/>
              </p14:nvContentPartPr>
              <p14:xfrm>
                <a:off x="5813385" y="3188010"/>
                <a:ext cx="64800" cy="9936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1B12F2FD-173C-B526-32AD-AC27F760D4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04385" y="3179010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14:cNvPr>
                <p14:cNvContentPartPr/>
                <p14:nvPr/>
              </p14:nvContentPartPr>
              <p14:xfrm>
                <a:off x="6034065" y="3047610"/>
                <a:ext cx="116640" cy="2289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3CE4DB95-A575-0E3D-9D96-B2BD6F6C67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25065" y="3038970"/>
                  <a:ext cx="13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14:cNvPr>
                <p14:cNvContentPartPr/>
                <p14:nvPr/>
              </p14:nvContentPartPr>
              <p14:xfrm>
                <a:off x="6127665" y="3144450"/>
                <a:ext cx="111960" cy="7416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4C4FBB0-B2BA-3BB7-49A3-CB9E6F536E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8665" y="3135810"/>
                  <a:ext cx="129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14:cNvPr>
                <p14:cNvContentPartPr/>
                <p14:nvPr/>
              </p14:nvContentPartPr>
              <p14:xfrm>
                <a:off x="6295785" y="3048330"/>
                <a:ext cx="82080" cy="2034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7C93C2C1-A3F4-3BD9-6F74-F2CB2F39F7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6785" y="3039690"/>
                  <a:ext cx="99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14:cNvPr>
                <p14:cNvContentPartPr/>
                <p14:nvPr/>
              </p14:nvContentPartPr>
              <p14:xfrm>
                <a:off x="6407385" y="3176850"/>
                <a:ext cx="121320" cy="626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BA52172E-F49C-2B12-ECCC-F24F7324EF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98385" y="3168210"/>
                  <a:ext cx="138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14:cNvPr>
                <p14:cNvContentPartPr/>
                <p14:nvPr/>
              </p14:nvContentPartPr>
              <p14:xfrm>
                <a:off x="6540225" y="3028890"/>
                <a:ext cx="117360" cy="2181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9C67EB10-EAC5-ACED-3B86-F416C361F3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1225" y="3020250"/>
                  <a:ext cx="135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14:cNvPr>
                <p14:cNvContentPartPr/>
                <p14:nvPr/>
              </p14:nvContentPartPr>
              <p14:xfrm>
                <a:off x="6594585" y="3129690"/>
                <a:ext cx="156960" cy="23832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C8692840-69F0-D67F-5EB5-A166B72F48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85945" y="3120690"/>
                  <a:ext cx="174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14:cNvPr>
                <p14:cNvContentPartPr/>
                <p14:nvPr/>
              </p14:nvContentPartPr>
              <p14:xfrm>
                <a:off x="6764865" y="3145890"/>
                <a:ext cx="80280" cy="9288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015FCA1-51D8-8591-1F9C-2B97030037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56225" y="3137250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14:cNvPr>
                <p14:cNvContentPartPr/>
                <p14:nvPr/>
              </p14:nvContentPartPr>
              <p14:xfrm>
                <a:off x="6894105" y="3131490"/>
                <a:ext cx="70920" cy="939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FECCCC8F-9184-A80A-3EFC-6862377AA1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5105" y="3122850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14:cNvPr>
                <p14:cNvContentPartPr/>
                <p14:nvPr/>
              </p14:nvContentPartPr>
              <p14:xfrm>
                <a:off x="6968265" y="2988570"/>
                <a:ext cx="170280" cy="24912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0C9DB679-2DE5-A662-D344-49CDD63EF6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59625" y="2979570"/>
                  <a:ext cx="187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14:cNvPr>
                <p14:cNvContentPartPr/>
                <p14:nvPr/>
              </p14:nvContentPartPr>
              <p14:xfrm>
                <a:off x="7069785" y="3140850"/>
                <a:ext cx="86040" cy="10368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6C76060D-0074-EDB2-6718-2897730034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0785" y="3131850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14:cNvPr>
                <p14:cNvContentPartPr/>
                <p14:nvPr/>
              </p14:nvContentPartPr>
              <p14:xfrm>
                <a:off x="6917145" y="3033210"/>
                <a:ext cx="14040" cy="241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ACB7F153-03E4-E179-14B9-1DEE0241EF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8505" y="3024210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14:cNvPr>
                <p14:cNvContentPartPr/>
                <p14:nvPr/>
              </p14:nvContentPartPr>
              <p14:xfrm>
                <a:off x="6952785" y="3035730"/>
                <a:ext cx="17280" cy="1440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101AA57F-5709-CDF0-9441-6FA4377082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43785" y="3026730"/>
                  <a:ext cx="3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14:cNvPr>
                <p14:cNvContentPartPr/>
                <p14:nvPr/>
              </p14:nvContentPartPr>
              <p14:xfrm>
                <a:off x="7173825" y="2414370"/>
                <a:ext cx="493200" cy="31860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E6BC9AC8-C7CE-1AAB-2CAA-3E3FA28F61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4825" y="2405370"/>
                  <a:ext cx="510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14:cNvPr>
                <p14:cNvContentPartPr/>
                <p14:nvPr/>
              </p14:nvContentPartPr>
              <p14:xfrm>
                <a:off x="7165905" y="2384130"/>
                <a:ext cx="547920" cy="33948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67549860-3779-7166-F0F8-F48298B9F3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56905" y="2375130"/>
                  <a:ext cx="565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14:cNvPr>
                <p14:cNvContentPartPr/>
                <p14:nvPr/>
              </p14:nvContentPartPr>
              <p14:xfrm>
                <a:off x="7556505" y="2335170"/>
                <a:ext cx="181080" cy="16992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D65D79E5-4197-AB5C-2B09-40873A72E8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47505" y="2326530"/>
                  <a:ext cx="19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14:cNvPr>
                <p14:cNvContentPartPr/>
                <p14:nvPr/>
              </p14:nvContentPartPr>
              <p14:xfrm>
                <a:off x="8136825" y="1747650"/>
                <a:ext cx="673920" cy="116604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37FB355B-9C51-C587-5427-A56D4320C2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28185" y="1738650"/>
                  <a:ext cx="69156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14:cNvPr>
                <p14:cNvContentPartPr/>
                <p14:nvPr/>
              </p14:nvContentPartPr>
              <p14:xfrm>
                <a:off x="8197305" y="1730370"/>
                <a:ext cx="73080" cy="76824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6B90DBE9-549D-6DC8-C4A7-539D88D378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88305" y="1721370"/>
                  <a:ext cx="907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14:cNvPr>
                <p14:cNvContentPartPr/>
                <p14:nvPr/>
              </p14:nvContentPartPr>
              <p14:xfrm>
                <a:off x="8302785" y="2220690"/>
                <a:ext cx="322920" cy="354960"/>
              </p14:xfrm>
            </p:contentPart>
          </mc:Choice>
          <mc:Fallback xmlns=""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5490CE27-EF1D-BD78-BB31-F61FF02847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93785" y="2212050"/>
                  <a:ext cx="340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14:cNvPr>
                <p14:cNvContentPartPr/>
                <p14:nvPr/>
              </p14:nvContentPartPr>
              <p14:xfrm>
                <a:off x="8266065" y="2578170"/>
                <a:ext cx="267840" cy="25308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2686D9C0-4DB6-E0D3-07FF-3CFBE99220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7425" y="2569170"/>
                  <a:ext cx="285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14:cNvPr>
                <p14:cNvContentPartPr/>
                <p14:nvPr/>
              </p14:nvContentPartPr>
              <p14:xfrm>
                <a:off x="8468745" y="1924410"/>
                <a:ext cx="61560" cy="11052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91AA39FE-ABF1-F528-97D3-2CB5F0F67B3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60105" y="1915410"/>
                  <a:ext cx="79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14:cNvPr>
                <p14:cNvContentPartPr/>
                <p14:nvPr/>
              </p14:nvContentPartPr>
              <p14:xfrm>
                <a:off x="8386305" y="2343450"/>
                <a:ext cx="70920" cy="8676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D963760E-33E9-1379-CAF4-2D5364D5EB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77665" y="2334450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14:cNvPr>
                <p14:cNvContentPartPr/>
                <p14:nvPr/>
              </p14:nvContentPartPr>
              <p14:xfrm>
                <a:off x="8347425" y="2676810"/>
                <a:ext cx="59760" cy="6408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65053D66-359F-C394-99AF-1049FD3B1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8785" y="2667810"/>
                  <a:ext cx="7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14:cNvPr>
                <p14:cNvContentPartPr/>
                <p14:nvPr/>
              </p14:nvContentPartPr>
              <p14:xfrm>
                <a:off x="730185" y="4677690"/>
                <a:ext cx="407160" cy="383040"/>
              </p14:xfrm>
            </p:contentPart>
          </mc:Choice>
          <mc:Fallback xmlns=""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8BBB5D98-0058-667F-5BE3-3A75097C2F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185" y="4668690"/>
                  <a:ext cx="4248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14:cNvPr>
                <p14:cNvContentPartPr/>
                <p14:nvPr/>
              </p14:nvContentPartPr>
              <p14:xfrm>
                <a:off x="879585" y="4829250"/>
                <a:ext cx="75960" cy="6876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5E7576A0-9D0E-555F-EF9E-88AC58D9D5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0945" y="4820610"/>
                  <a:ext cx="93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14:cNvPr>
                <p14:cNvContentPartPr/>
                <p14:nvPr/>
              </p14:nvContentPartPr>
              <p14:xfrm>
                <a:off x="1271265" y="5543130"/>
                <a:ext cx="10440" cy="32868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6C83B2A8-5EDD-B80D-961D-99A090343E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62625" y="5534490"/>
                  <a:ext cx="28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14:cNvPr>
                <p14:cNvContentPartPr/>
                <p14:nvPr/>
              </p14:nvContentPartPr>
              <p14:xfrm>
                <a:off x="1259385" y="5362410"/>
                <a:ext cx="140400" cy="1749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F6DC1B71-2037-87D3-89C8-8C0128123C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50385" y="535341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14:cNvPr>
                <p14:cNvContentPartPr/>
                <p14:nvPr/>
              </p14:nvContentPartPr>
              <p14:xfrm>
                <a:off x="1405905" y="5338650"/>
                <a:ext cx="358200" cy="2052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88361F70-A13B-8459-A1ED-CBEA862AB0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96905" y="5329650"/>
                  <a:ext cx="375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14:cNvPr>
                <p14:cNvContentPartPr/>
                <p14:nvPr/>
              </p14:nvContentPartPr>
              <p14:xfrm>
                <a:off x="1727385" y="5337930"/>
                <a:ext cx="128520" cy="972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BD88CDB5-6F67-61C7-502F-78C6D99368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18745" y="532929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14:cNvPr>
                <p14:cNvContentPartPr/>
                <p14:nvPr/>
              </p14:nvContentPartPr>
              <p14:xfrm>
                <a:off x="1728825" y="5336850"/>
                <a:ext cx="139320" cy="1764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39949324-C227-9A8B-F9E2-C8343E973E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20185" y="5328210"/>
                  <a:ext cx="156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14:cNvPr>
                <p14:cNvContentPartPr/>
                <p14:nvPr/>
              </p14:nvContentPartPr>
              <p14:xfrm>
                <a:off x="1261185" y="5512530"/>
                <a:ext cx="459720" cy="1728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8C2A54C4-891F-D1BA-DA45-1F10ABFF62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52545" y="5503530"/>
                  <a:ext cx="47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14:cNvPr>
                <p14:cNvContentPartPr/>
                <p14:nvPr/>
              </p14:nvContentPartPr>
              <p14:xfrm>
                <a:off x="1684905" y="5494530"/>
                <a:ext cx="23400" cy="317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61AF503-6F88-AD23-2906-0D8999D78B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75905" y="5485530"/>
                  <a:ext cx="41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14:cNvPr>
                <p14:cNvContentPartPr/>
                <p14:nvPr/>
              </p14:nvContentPartPr>
              <p14:xfrm>
                <a:off x="1268025" y="5866410"/>
                <a:ext cx="420840" cy="2376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C3C388F-BEF6-CB96-3E12-EE73E550839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59385" y="5857770"/>
                  <a:ext cx="43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14:cNvPr>
                <p14:cNvContentPartPr/>
                <p14:nvPr/>
              </p14:nvContentPartPr>
              <p14:xfrm>
                <a:off x="1689585" y="5708730"/>
                <a:ext cx="191160" cy="17856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21A6335E-C996-27E6-F8A8-D418092E6C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80945" y="5699730"/>
                  <a:ext cx="208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14:cNvPr>
                <p14:cNvContentPartPr/>
                <p14:nvPr/>
              </p14:nvContentPartPr>
              <p14:xfrm>
                <a:off x="1869225" y="5345490"/>
                <a:ext cx="14040" cy="3841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2FA2B0F6-19F9-D37D-DB16-D478CE231D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0585" y="5336490"/>
                  <a:ext cx="3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14:cNvPr>
                <p14:cNvContentPartPr/>
                <p14:nvPr/>
              </p14:nvContentPartPr>
              <p14:xfrm>
                <a:off x="986505" y="5398050"/>
                <a:ext cx="266040" cy="33300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986A129-8174-ABFF-FA0E-AE1A9F6BD05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7505" y="5389050"/>
                  <a:ext cx="283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14:cNvPr>
                <p14:cNvContentPartPr/>
                <p14:nvPr/>
              </p14:nvContentPartPr>
              <p14:xfrm>
                <a:off x="1261185" y="5390130"/>
                <a:ext cx="92880" cy="50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6D6192BC-7E6C-46A2-2708-E02203AE76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52545" y="5381130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14:cNvPr>
                <p14:cNvContentPartPr/>
                <p14:nvPr/>
              </p14:nvContentPartPr>
              <p14:xfrm>
                <a:off x="1884345" y="5374650"/>
                <a:ext cx="337320" cy="3780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14AA0D53-8390-BD9F-4C30-4345365243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75345" y="5365650"/>
                  <a:ext cx="354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14:cNvPr>
                <p14:cNvContentPartPr/>
                <p14:nvPr/>
              </p14:nvContentPartPr>
              <p14:xfrm>
                <a:off x="1556745" y="5398410"/>
                <a:ext cx="659880" cy="88164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106AA3D-4E93-1D96-2696-16B7955CF7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48105" y="5389770"/>
                  <a:ext cx="677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14:cNvPr>
                <p14:cNvContentPartPr/>
                <p14:nvPr/>
              </p14:nvContentPartPr>
              <p14:xfrm>
                <a:off x="793545" y="6135330"/>
                <a:ext cx="768960" cy="14832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85AB33D9-5A63-2E0B-4058-418BB9E98B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4545" y="6126690"/>
                  <a:ext cx="78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14:cNvPr>
                <p14:cNvContentPartPr/>
                <p14:nvPr/>
              </p14:nvContentPartPr>
              <p14:xfrm>
                <a:off x="756105" y="5722050"/>
                <a:ext cx="234360" cy="446040"/>
              </p14:xfrm>
            </p:contentPart>
          </mc:Choice>
          <mc:Fallback xmlns=""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07A75B48-5A9C-4B7C-487F-159D142F0F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7105" y="5713050"/>
                  <a:ext cx="252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14:cNvPr>
                <p14:cNvContentPartPr/>
                <p14:nvPr/>
              </p14:nvContentPartPr>
              <p14:xfrm>
                <a:off x="2561505" y="4802250"/>
                <a:ext cx="252720" cy="2455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FCDE1C0C-ABD7-7338-9AE9-8E1687381F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2865" y="4793610"/>
                  <a:ext cx="27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14:cNvPr>
                <p14:cNvContentPartPr/>
                <p14:nvPr/>
              </p14:nvContentPartPr>
              <p14:xfrm>
                <a:off x="2598225" y="4837530"/>
                <a:ext cx="58320" cy="1368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9173D335-9D5A-8FD7-6CFB-846BD9FFBAB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9225" y="4828530"/>
                  <a:ext cx="7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14:cNvPr>
                <p14:cNvContentPartPr/>
                <p14:nvPr/>
              </p14:nvContentPartPr>
              <p14:xfrm>
                <a:off x="2824665" y="4917450"/>
                <a:ext cx="125280" cy="9792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27E9BE2A-E845-3D73-3CC4-9E8519BAF4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15665" y="4908810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14:cNvPr>
                <p14:cNvContentPartPr/>
                <p14:nvPr/>
              </p14:nvContentPartPr>
              <p14:xfrm>
                <a:off x="2988825" y="4778490"/>
                <a:ext cx="59760" cy="2372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88575CD-3D20-339C-DBC5-49EBA2ADA41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80185" y="4769850"/>
                  <a:ext cx="77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14:cNvPr>
                <p14:cNvContentPartPr/>
                <p14:nvPr/>
              </p14:nvContentPartPr>
              <p14:xfrm>
                <a:off x="3002145" y="4903410"/>
                <a:ext cx="60480" cy="190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999E7238-EA02-54C8-D4C5-5D7F1BCD773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93505" y="4894770"/>
                  <a:ext cx="7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14:cNvPr>
                <p14:cNvContentPartPr/>
                <p14:nvPr/>
              </p14:nvContentPartPr>
              <p14:xfrm>
                <a:off x="3092505" y="4885410"/>
                <a:ext cx="111960" cy="9432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183DDAEB-A17D-CF3A-EAE7-2C8F1F0C9C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83865" y="4876770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14:cNvPr>
                <p14:cNvContentPartPr/>
                <p14:nvPr/>
              </p14:nvContentPartPr>
              <p14:xfrm>
                <a:off x="3246585" y="4886130"/>
                <a:ext cx="85680" cy="10044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DAE4AAF-E65F-968C-AC4B-707B0E00C7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37945" y="4877490"/>
                  <a:ext cx="103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14:cNvPr>
                <p14:cNvContentPartPr/>
                <p14:nvPr/>
              </p14:nvContentPartPr>
              <p14:xfrm>
                <a:off x="3538185" y="4841130"/>
                <a:ext cx="101880" cy="13608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6DED428A-F1F9-0FF4-8F39-AFAC59F4C2C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29185" y="4832490"/>
                  <a:ext cx="119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14:cNvPr>
                <p14:cNvContentPartPr/>
                <p14:nvPr/>
              </p14:nvContentPartPr>
              <p14:xfrm>
                <a:off x="3675705" y="4877850"/>
                <a:ext cx="117720" cy="8316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6516242-A708-BAA0-0DEA-CB43F25FFE8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67065" y="4868850"/>
                  <a:ext cx="135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14:cNvPr>
                <p14:cNvContentPartPr/>
                <p14:nvPr/>
              </p14:nvContentPartPr>
              <p14:xfrm>
                <a:off x="3824385" y="4876050"/>
                <a:ext cx="107280" cy="73800"/>
              </p14:xfrm>
            </p:contentPart>
          </mc:Choice>
          <mc:Fallback xmlns=""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920E5DEE-8AB7-4FEF-7774-84D9D1884D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15385" y="4867410"/>
                  <a:ext cx="12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14:cNvPr>
                <p14:cNvContentPartPr/>
                <p14:nvPr/>
              </p14:nvContentPartPr>
              <p14:xfrm>
                <a:off x="3950745" y="4862010"/>
                <a:ext cx="113400" cy="78480"/>
              </p14:xfrm>
            </p:contentPart>
          </mc:Choice>
          <mc:Fallback xmlns=""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2305481B-FE37-222D-8195-CA59136909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41745" y="4853010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14:cNvPr>
                <p14:cNvContentPartPr/>
                <p14:nvPr/>
              </p14:nvContentPartPr>
              <p14:xfrm>
                <a:off x="4104825" y="4873530"/>
                <a:ext cx="74160" cy="58320"/>
              </p14:xfrm>
            </p:contentPart>
          </mc:Choice>
          <mc:Fallback xmlns=""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56B89693-6E45-7679-45DF-478AB9D13C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96185" y="4864890"/>
                  <a:ext cx="91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14:cNvPr>
                <p14:cNvContentPartPr/>
                <p14:nvPr/>
              </p14:nvContentPartPr>
              <p14:xfrm>
                <a:off x="4223625" y="4736730"/>
                <a:ext cx="79560" cy="18468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5B43EE31-290C-0C22-A845-640C92A7D6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14625" y="4728090"/>
                  <a:ext cx="97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14:cNvPr>
                <p14:cNvContentPartPr/>
                <p14:nvPr/>
              </p14:nvContentPartPr>
              <p14:xfrm>
                <a:off x="4301025" y="4842210"/>
                <a:ext cx="78480" cy="10656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7334D5DC-485B-738D-9078-D50EF01C472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92385" y="4833570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14:cNvPr>
                <p14:cNvContentPartPr/>
                <p14:nvPr/>
              </p14:nvContentPartPr>
              <p14:xfrm>
                <a:off x="3959025" y="5141730"/>
                <a:ext cx="62640" cy="175320"/>
              </p14:xfrm>
            </p:contentPart>
          </mc:Choice>
          <mc:Fallback xmlns="">
            <p:pic>
              <p:nvPicPr>
                <p:cNvPr id="251" name="Freihand 250">
                  <a:extLst>
                    <a:ext uri="{FF2B5EF4-FFF2-40B4-BE49-F238E27FC236}">
                      <a16:creationId xmlns:a16="http://schemas.microsoft.com/office/drawing/2014/main" id="{A0F95CA9-6056-3924-E5EF-05BA7114B5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50385" y="5133090"/>
                  <a:ext cx="8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14:cNvPr>
                <p14:cNvContentPartPr/>
                <p14:nvPr/>
              </p14:nvContentPartPr>
              <p14:xfrm>
                <a:off x="4083225" y="5239290"/>
                <a:ext cx="61200" cy="77040"/>
              </p14:xfrm>
            </p:contentPart>
          </mc:Choice>
          <mc:Fallback xmlns="">
            <p:pic>
              <p:nvPicPr>
                <p:cNvPr id="252" name="Freihand 251">
                  <a:extLst>
                    <a:ext uri="{FF2B5EF4-FFF2-40B4-BE49-F238E27FC236}">
                      <a16:creationId xmlns:a16="http://schemas.microsoft.com/office/drawing/2014/main" id="{0969EDB5-6450-7A59-6949-61970FF6D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4225" y="5230650"/>
                  <a:ext cx="78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14:cNvPr>
                <p14:cNvContentPartPr/>
                <p14:nvPr/>
              </p14:nvContentPartPr>
              <p14:xfrm>
                <a:off x="4180065" y="5260170"/>
                <a:ext cx="106560" cy="59400"/>
              </p14:xfrm>
            </p:contentPart>
          </mc:Choice>
          <mc:Fallback xmlns="">
            <p:pic>
              <p:nvPicPr>
                <p:cNvPr id="253" name="Freihand 252">
                  <a:extLst>
                    <a:ext uri="{FF2B5EF4-FFF2-40B4-BE49-F238E27FC236}">
                      <a16:creationId xmlns:a16="http://schemas.microsoft.com/office/drawing/2014/main" id="{73522DBD-1D7B-57D8-D5AC-31F813BF24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71065" y="5251530"/>
                  <a:ext cx="124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14:cNvPr>
                <p14:cNvContentPartPr/>
                <p14:nvPr/>
              </p14:nvContentPartPr>
              <p14:xfrm>
                <a:off x="4300305" y="5245050"/>
                <a:ext cx="82080" cy="58320"/>
              </p14:xfrm>
            </p:contentPart>
          </mc:Choice>
          <mc:Fallback xmlns="">
            <p:pic>
              <p:nvPicPr>
                <p:cNvPr id="254" name="Freihand 253">
                  <a:extLst>
                    <a:ext uri="{FF2B5EF4-FFF2-40B4-BE49-F238E27FC236}">
                      <a16:creationId xmlns:a16="http://schemas.microsoft.com/office/drawing/2014/main" id="{A471A5A4-494F-9373-22F8-42F04DE2F5C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91305" y="5236050"/>
                  <a:ext cx="99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14:cNvPr>
                <p14:cNvContentPartPr/>
                <p14:nvPr/>
              </p14:nvContentPartPr>
              <p14:xfrm>
                <a:off x="4404345" y="5231010"/>
                <a:ext cx="93600" cy="81360"/>
              </p14:xfrm>
            </p:contentPart>
          </mc:Choice>
          <mc:Fallback xmlns="">
            <p:pic>
              <p:nvPicPr>
                <p:cNvPr id="255" name="Freihand 254">
                  <a:extLst>
                    <a:ext uri="{FF2B5EF4-FFF2-40B4-BE49-F238E27FC236}">
                      <a16:creationId xmlns:a16="http://schemas.microsoft.com/office/drawing/2014/main" id="{CC36E8C0-CAF0-95BC-5D84-45144B3866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95705" y="522201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14:cNvPr>
                <p14:cNvContentPartPr/>
                <p14:nvPr/>
              </p14:nvContentPartPr>
              <p14:xfrm>
                <a:off x="4513425" y="5260170"/>
                <a:ext cx="43920" cy="44640"/>
              </p14:xfrm>
            </p:contentPart>
          </mc:Choice>
          <mc:Fallback xmlns="">
            <p:pic>
              <p:nvPicPr>
                <p:cNvPr id="256" name="Freihand 255">
                  <a:extLst>
                    <a:ext uri="{FF2B5EF4-FFF2-40B4-BE49-F238E27FC236}">
                      <a16:creationId xmlns:a16="http://schemas.microsoft.com/office/drawing/2014/main" id="{32F3D331-2A85-C8F1-8EB7-81E7CB8F1D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04785" y="5251170"/>
                  <a:ext cx="6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14:cNvPr>
                <p14:cNvContentPartPr/>
                <p14:nvPr/>
              </p14:nvContentPartPr>
              <p14:xfrm>
                <a:off x="4571025" y="5160810"/>
                <a:ext cx="12960" cy="21600"/>
              </p14:xfrm>
            </p:contentPart>
          </mc:Choice>
          <mc:Fallback xmlns="">
            <p:pic>
              <p:nvPicPr>
                <p:cNvPr id="257" name="Freihand 256">
                  <a:extLst>
                    <a:ext uri="{FF2B5EF4-FFF2-40B4-BE49-F238E27FC236}">
                      <a16:creationId xmlns:a16="http://schemas.microsoft.com/office/drawing/2014/main" id="{B4C27581-7456-8D7C-214C-D202B52DAB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562385" y="5152170"/>
                  <a:ext cx="30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14:cNvPr>
                <p14:cNvContentPartPr/>
                <p14:nvPr/>
              </p14:nvContentPartPr>
              <p14:xfrm>
                <a:off x="4596225" y="5246850"/>
                <a:ext cx="60480" cy="5652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12C315E6-FCA6-5C16-AC86-1C4D9CD672F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87225" y="5238210"/>
                  <a:ext cx="7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14:cNvPr>
                <p14:cNvContentPartPr/>
                <p14:nvPr/>
              </p14:nvContentPartPr>
              <p14:xfrm>
                <a:off x="4654545" y="5207970"/>
                <a:ext cx="104400" cy="226080"/>
              </p14:xfrm>
            </p:contentPart>
          </mc:Choice>
          <mc:Fallback xmlns="">
            <p:pic>
              <p:nvPicPr>
                <p:cNvPr id="259" name="Freihand 258">
                  <a:extLst>
                    <a:ext uri="{FF2B5EF4-FFF2-40B4-BE49-F238E27FC236}">
                      <a16:creationId xmlns:a16="http://schemas.microsoft.com/office/drawing/2014/main" id="{221A80F5-9F5E-93AC-7892-5362EBAB3FC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45545" y="5199330"/>
                  <a:ext cx="122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14:cNvPr>
                <p14:cNvContentPartPr/>
                <p14:nvPr/>
              </p14:nvContentPartPr>
              <p14:xfrm>
                <a:off x="4955865" y="4423890"/>
                <a:ext cx="553680" cy="317520"/>
              </p14:xfrm>
            </p:contentPart>
          </mc:Choice>
          <mc:Fallback xmlns="">
            <p:pic>
              <p:nvPicPr>
                <p:cNvPr id="261" name="Freihand 260">
                  <a:extLst>
                    <a:ext uri="{FF2B5EF4-FFF2-40B4-BE49-F238E27FC236}">
                      <a16:creationId xmlns:a16="http://schemas.microsoft.com/office/drawing/2014/main" id="{88FE14F6-80EF-EF0D-B686-EA80A44210B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47225" y="4415250"/>
                  <a:ext cx="571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14:cNvPr>
                <p14:cNvContentPartPr/>
                <p14:nvPr/>
              </p14:nvContentPartPr>
              <p14:xfrm>
                <a:off x="5459865" y="4379250"/>
                <a:ext cx="125280" cy="49320"/>
              </p14:xfrm>
            </p:contentPart>
          </mc:Choice>
          <mc:Fallback xmlns="">
            <p:pic>
              <p:nvPicPr>
                <p:cNvPr id="262" name="Freihand 261">
                  <a:extLst>
                    <a:ext uri="{FF2B5EF4-FFF2-40B4-BE49-F238E27FC236}">
                      <a16:creationId xmlns:a16="http://schemas.microsoft.com/office/drawing/2014/main" id="{1653906B-CED8-2F1A-F7BB-C8FCC0563C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51225" y="4370610"/>
                  <a:ext cx="142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14:cNvPr>
                <p14:cNvContentPartPr/>
                <p14:nvPr/>
              </p14:nvContentPartPr>
              <p14:xfrm>
                <a:off x="5543385" y="4320570"/>
                <a:ext cx="108720" cy="10764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53F7E6DF-661A-7E22-9827-D666F1204A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34385" y="4311570"/>
                  <a:ext cx="12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14:cNvPr>
                <p14:cNvContentPartPr/>
                <p14:nvPr/>
              </p14:nvContentPartPr>
              <p14:xfrm>
                <a:off x="5892225" y="4208610"/>
                <a:ext cx="153000" cy="214920"/>
              </p14:xfrm>
            </p:contentPart>
          </mc:Choice>
          <mc:Fallback xmlns="">
            <p:pic>
              <p:nvPicPr>
                <p:cNvPr id="265" name="Freihand 264">
                  <a:extLst>
                    <a:ext uri="{FF2B5EF4-FFF2-40B4-BE49-F238E27FC236}">
                      <a16:creationId xmlns:a16="http://schemas.microsoft.com/office/drawing/2014/main" id="{B3CC1D9F-5018-77AB-8ED4-670E0D2F9B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83225" y="4199970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14:cNvPr>
                <p14:cNvContentPartPr/>
                <p14:nvPr/>
              </p14:nvContentPartPr>
              <p14:xfrm>
                <a:off x="6085185" y="4217250"/>
                <a:ext cx="105840" cy="66600"/>
              </p14:xfrm>
            </p:contentPart>
          </mc:Choice>
          <mc:Fallback xmlns="">
            <p:pic>
              <p:nvPicPr>
                <p:cNvPr id="266" name="Freihand 265">
                  <a:extLst>
                    <a:ext uri="{FF2B5EF4-FFF2-40B4-BE49-F238E27FC236}">
                      <a16:creationId xmlns:a16="http://schemas.microsoft.com/office/drawing/2014/main" id="{9521311A-478D-FFE7-B39D-A208BC1221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76545" y="4208250"/>
                  <a:ext cx="123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14:cNvPr>
                <p14:cNvContentPartPr/>
                <p14:nvPr/>
              </p14:nvContentPartPr>
              <p14:xfrm>
                <a:off x="6252585" y="4176570"/>
                <a:ext cx="82440" cy="10512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9384A4B9-A6C3-06F2-B2EB-527C04EFBA8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43585" y="4167570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14:cNvPr>
                <p14:cNvContentPartPr/>
                <p14:nvPr/>
              </p14:nvContentPartPr>
              <p14:xfrm>
                <a:off x="6380385" y="4089810"/>
                <a:ext cx="122400" cy="2163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D14488DD-8005-BB51-F333-9EA88D84AC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71385" y="4080810"/>
                  <a:ext cx="140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14:cNvPr>
                <p14:cNvContentPartPr/>
                <p14:nvPr/>
              </p14:nvContentPartPr>
              <p14:xfrm>
                <a:off x="4905825" y="5039490"/>
                <a:ext cx="677520" cy="1404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8D27A48B-6527-0DAF-A405-5C74236DDB7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97185" y="5030850"/>
                  <a:ext cx="69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14:cNvPr>
                <p14:cNvContentPartPr/>
                <p14:nvPr/>
              </p14:nvContentPartPr>
              <p14:xfrm>
                <a:off x="5587305" y="4976490"/>
                <a:ext cx="124560" cy="124920"/>
              </p14:xfrm>
            </p:contentPart>
          </mc:Choice>
          <mc:Fallback xmlns="">
            <p:pic>
              <p:nvPicPr>
                <p:cNvPr id="271" name="Freihand 270">
                  <a:extLst>
                    <a:ext uri="{FF2B5EF4-FFF2-40B4-BE49-F238E27FC236}">
                      <a16:creationId xmlns:a16="http://schemas.microsoft.com/office/drawing/2014/main" id="{C5B7AC41-2A5B-6541-FEB5-F4EDE1950AD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78665" y="4967490"/>
                  <a:ext cx="14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14:cNvPr>
                <p14:cNvContentPartPr/>
                <p14:nvPr/>
              </p14:nvContentPartPr>
              <p14:xfrm>
                <a:off x="5892225" y="4951290"/>
                <a:ext cx="164520" cy="10656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38648253-259C-336E-A729-1E1FF1E98F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3585" y="4942290"/>
                  <a:ext cx="18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14:cNvPr>
                <p14:cNvContentPartPr/>
                <p14:nvPr/>
              </p14:nvContentPartPr>
              <p14:xfrm>
                <a:off x="6110745" y="4969650"/>
                <a:ext cx="34920" cy="565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EAB130A3-BDAA-D33E-EE0A-36A3E922B0F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01745" y="4960650"/>
                  <a:ext cx="52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14:cNvPr>
                <p14:cNvContentPartPr/>
                <p14:nvPr/>
              </p14:nvContentPartPr>
              <p14:xfrm>
                <a:off x="6140985" y="4901250"/>
                <a:ext cx="8280" cy="10080"/>
              </p14:xfrm>
            </p:contentPart>
          </mc:Choice>
          <mc:Fallback xmlns=""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96E94A46-3FD8-F8BF-DC59-6F8A5CC6E6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31985" y="4892250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14:cNvPr>
                <p14:cNvContentPartPr/>
                <p14:nvPr/>
              </p14:nvContentPartPr>
              <p14:xfrm>
                <a:off x="6171225" y="4824930"/>
                <a:ext cx="116280" cy="21240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7A650D1F-3ADB-37D3-4CCB-76167DD47A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62225" y="4815930"/>
                  <a:ext cx="13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14:cNvPr>
                <p14:cNvContentPartPr/>
                <p14:nvPr/>
              </p14:nvContentPartPr>
              <p14:xfrm>
                <a:off x="6280305" y="4847970"/>
                <a:ext cx="98640" cy="17532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D5083BB2-9C0C-BAC0-96DF-C7C7940AB4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71305" y="4839330"/>
                  <a:ext cx="11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14:cNvPr>
                <p14:cNvContentPartPr/>
                <p14:nvPr/>
              </p14:nvContentPartPr>
              <p14:xfrm>
                <a:off x="6277065" y="4969290"/>
                <a:ext cx="60480" cy="612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B4519153-7597-0A38-6A38-8105EBB9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8065" y="4960650"/>
                  <a:ext cx="7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14:cNvPr>
                <p14:cNvContentPartPr/>
                <p14:nvPr/>
              </p14:nvContentPartPr>
              <p14:xfrm>
                <a:off x="6353745" y="4836810"/>
                <a:ext cx="233640" cy="19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E04F76DA-82D5-2F5D-384F-B4D8D1302B7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344745" y="482817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14:cNvPr>
                <p14:cNvContentPartPr/>
                <p14:nvPr/>
              </p14:nvContentPartPr>
              <p14:xfrm>
                <a:off x="4915905" y="5300490"/>
                <a:ext cx="594720" cy="23220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BD1998CF-35A3-BEF0-8ED1-9BAB444C793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07265" y="5291490"/>
                  <a:ext cx="612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14:cNvPr>
                <p14:cNvContentPartPr/>
                <p14:nvPr/>
              </p14:nvContentPartPr>
              <p14:xfrm>
                <a:off x="5459865" y="5477970"/>
                <a:ext cx="110880" cy="11484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CA7FA6DB-284B-6332-2F5F-7A932260F8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51225" y="5469330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14:cNvPr>
                <p14:cNvContentPartPr/>
                <p14:nvPr/>
              </p14:nvContentPartPr>
              <p14:xfrm>
                <a:off x="5773425" y="5411730"/>
                <a:ext cx="91800" cy="2718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6D9F489D-5338-990E-D30D-E27C3A912A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4785" y="5403090"/>
                  <a:ext cx="109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14:cNvPr>
                <p14:cNvContentPartPr/>
                <p14:nvPr/>
              </p14:nvContentPartPr>
              <p14:xfrm>
                <a:off x="5879625" y="5414970"/>
                <a:ext cx="80640" cy="27540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491EC527-B81C-B0FF-7EFD-CAC0526A726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70985" y="5405970"/>
                  <a:ext cx="98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14:cNvPr>
                <p14:cNvContentPartPr/>
                <p14:nvPr/>
              </p14:nvContentPartPr>
              <p14:xfrm>
                <a:off x="5967105" y="5570130"/>
                <a:ext cx="80640" cy="8676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F84120C9-7949-7CC0-BE35-06F502786AF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58465" y="5561490"/>
                  <a:ext cx="98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14:cNvPr>
                <p14:cNvContentPartPr/>
                <p14:nvPr/>
              </p14:nvContentPartPr>
              <p14:xfrm>
                <a:off x="6094545" y="5544930"/>
                <a:ext cx="22680" cy="110520"/>
              </p14:xfrm>
            </p:contentPart>
          </mc:Choice>
          <mc:Fallback xmlns=""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ED2EA6F7-58F4-5DF4-3858-13087BDA530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085905" y="5535930"/>
                  <a:ext cx="40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14:cNvPr>
                <p14:cNvContentPartPr/>
                <p14:nvPr/>
              </p14:nvContentPartPr>
              <p14:xfrm>
                <a:off x="6134145" y="5439090"/>
                <a:ext cx="3240" cy="38880"/>
              </p14:xfrm>
            </p:contentPart>
          </mc:Choice>
          <mc:Fallback xmlns="">
            <p:pic>
              <p:nvPicPr>
                <p:cNvPr id="292" name="Freihand 291">
                  <a:extLst>
                    <a:ext uri="{FF2B5EF4-FFF2-40B4-BE49-F238E27FC236}">
                      <a16:creationId xmlns:a16="http://schemas.microsoft.com/office/drawing/2014/main" id="{046CBC5B-2617-88D4-0735-AFD0A191E1D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125505" y="5430450"/>
                  <a:ext cx="20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14:cNvPr>
                <p14:cNvContentPartPr/>
                <p14:nvPr/>
              </p14:nvContentPartPr>
              <p14:xfrm>
                <a:off x="6162945" y="5576610"/>
                <a:ext cx="68040" cy="763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ED804E0-C3D5-8B47-A95F-72B7D670202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154305" y="5567970"/>
                  <a:ext cx="8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14:cNvPr>
                <p14:cNvContentPartPr/>
                <p14:nvPr/>
              </p14:nvContentPartPr>
              <p14:xfrm>
                <a:off x="6722385" y="4264410"/>
                <a:ext cx="471240" cy="166680"/>
              </p14:xfrm>
            </p:contentPart>
          </mc:Choice>
          <mc:Fallback xmlns="">
            <p:pic>
              <p:nvPicPr>
                <p:cNvPr id="295" name="Freihand 294">
                  <a:extLst>
                    <a:ext uri="{FF2B5EF4-FFF2-40B4-BE49-F238E27FC236}">
                      <a16:creationId xmlns:a16="http://schemas.microsoft.com/office/drawing/2014/main" id="{A52F68CF-D594-D015-89DF-2545DB470A9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13745" y="4255410"/>
                  <a:ext cx="48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14:cNvPr>
                <p14:cNvContentPartPr/>
                <p14:nvPr/>
              </p14:nvContentPartPr>
              <p14:xfrm>
                <a:off x="6753705" y="4906290"/>
                <a:ext cx="377280" cy="16920"/>
              </p14:xfrm>
            </p:contentPart>
          </mc:Choice>
          <mc:Fallback xmlns=""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0966C84-2593-9BDB-EF99-06F7DABC5D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45065" y="4897650"/>
                  <a:ext cx="394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14:cNvPr>
                <p14:cNvContentPartPr/>
                <p14:nvPr/>
              </p14:nvContentPartPr>
              <p14:xfrm>
                <a:off x="7134945" y="4853370"/>
                <a:ext cx="137880" cy="141840"/>
              </p14:xfrm>
            </p:contentPart>
          </mc:Choice>
          <mc:Fallback xmlns=""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132D6801-B671-D5BC-834F-24BB49FC0A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26305" y="4844730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14:cNvPr>
                <p14:cNvContentPartPr/>
                <p14:nvPr/>
              </p14:nvContentPartPr>
              <p14:xfrm>
                <a:off x="7166985" y="4364130"/>
                <a:ext cx="116280" cy="13248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4C4B13B4-23E1-37ED-858E-20B5508CF56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57985" y="4355130"/>
                  <a:ext cx="133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14:cNvPr>
                <p14:cNvContentPartPr/>
                <p14:nvPr/>
              </p14:nvContentPartPr>
              <p14:xfrm>
                <a:off x="7492065" y="4708650"/>
                <a:ext cx="251640" cy="25272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5D82EA1E-544D-B7DE-2418-28A7CC749A5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3425" y="4700010"/>
                  <a:ext cx="26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14:cNvPr>
                <p14:cNvContentPartPr/>
                <p14:nvPr/>
              </p14:nvContentPartPr>
              <p14:xfrm>
                <a:off x="7527345" y="4746450"/>
                <a:ext cx="69840" cy="16092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86A25152-0724-BE43-B891-6EAD0F2D112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18345" y="4737450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14:cNvPr>
                <p14:cNvContentPartPr/>
                <p14:nvPr/>
              </p14:nvContentPartPr>
              <p14:xfrm>
                <a:off x="7767465" y="4877130"/>
                <a:ext cx="120600" cy="6156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66428372-F5E3-F318-D017-33A4D5CE98E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58465" y="4868490"/>
                  <a:ext cx="13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14:cNvPr>
                <p14:cNvContentPartPr/>
                <p14:nvPr/>
              </p14:nvContentPartPr>
              <p14:xfrm>
                <a:off x="7991385" y="4732050"/>
                <a:ext cx="76680" cy="219600"/>
              </p14:xfrm>
            </p:contentPart>
          </mc:Choice>
          <mc:Fallback xmlns="">
            <p:pic>
              <p:nvPicPr>
                <p:cNvPr id="307" name="Freihand 306">
                  <a:extLst>
                    <a:ext uri="{FF2B5EF4-FFF2-40B4-BE49-F238E27FC236}">
                      <a16:creationId xmlns:a16="http://schemas.microsoft.com/office/drawing/2014/main" id="{D0CC15C9-B18A-6051-35FA-7CCDE3A3BFC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982745" y="4723410"/>
                  <a:ext cx="94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14:cNvPr>
                <p14:cNvContentPartPr/>
                <p14:nvPr/>
              </p14:nvContentPartPr>
              <p14:xfrm>
                <a:off x="7985985" y="4865970"/>
                <a:ext cx="75240" cy="9720"/>
              </p14:xfrm>
            </p:contentPart>
          </mc:Choice>
          <mc:Fallback xmlns="">
            <p:pic>
              <p:nvPicPr>
                <p:cNvPr id="308" name="Freihand 307">
                  <a:extLst>
                    <a:ext uri="{FF2B5EF4-FFF2-40B4-BE49-F238E27FC236}">
                      <a16:creationId xmlns:a16="http://schemas.microsoft.com/office/drawing/2014/main" id="{DEDC8401-D6BB-5C4B-BD87-F362713437C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77345" y="4857330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14:cNvPr>
                <p14:cNvContentPartPr/>
                <p14:nvPr/>
              </p14:nvContentPartPr>
              <p14:xfrm>
                <a:off x="8102625" y="4858050"/>
                <a:ext cx="97920" cy="79560"/>
              </p14:xfrm>
            </p:contentPart>
          </mc:Choice>
          <mc:Fallback xmlns="">
            <p:pic>
              <p:nvPicPr>
                <p:cNvPr id="309" name="Freihand 308">
                  <a:extLst>
                    <a:ext uri="{FF2B5EF4-FFF2-40B4-BE49-F238E27FC236}">
                      <a16:creationId xmlns:a16="http://schemas.microsoft.com/office/drawing/2014/main" id="{51518B9C-BC7B-C3B2-B8B1-E5206A4BE74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93625" y="4849050"/>
                  <a:ext cx="115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14:cNvPr>
                <p14:cNvContentPartPr/>
                <p14:nvPr/>
              </p14:nvContentPartPr>
              <p14:xfrm>
                <a:off x="8258505" y="4859130"/>
                <a:ext cx="56160" cy="82440"/>
              </p14:xfrm>
            </p:contentPart>
          </mc:Choice>
          <mc:Fallback xmlns="">
            <p:pic>
              <p:nvPicPr>
                <p:cNvPr id="310" name="Freihand 309">
                  <a:extLst>
                    <a:ext uri="{FF2B5EF4-FFF2-40B4-BE49-F238E27FC236}">
                      <a16:creationId xmlns:a16="http://schemas.microsoft.com/office/drawing/2014/main" id="{03EA887F-E1A8-2020-486E-6A34FB64983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49865" y="4850490"/>
                  <a:ext cx="7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14:cNvPr>
                <p14:cNvContentPartPr/>
                <p14:nvPr/>
              </p14:nvContentPartPr>
              <p14:xfrm>
                <a:off x="8399265" y="4713330"/>
                <a:ext cx="107280" cy="219600"/>
              </p14:xfrm>
            </p:contentPart>
          </mc:Choice>
          <mc:Fallback xmlns="">
            <p:pic>
              <p:nvPicPr>
                <p:cNvPr id="311" name="Freihand 310">
                  <a:extLst>
                    <a:ext uri="{FF2B5EF4-FFF2-40B4-BE49-F238E27FC236}">
                      <a16:creationId xmlns:a16="http://schemas.microsoft.com/office/drawing/2014/main" id="{D5AD50B6-D7EF-F5AD-49EA-DD74CB3B589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90265" y="4704330"/>
                  <a:ext cx="124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14:cNvPr>
                <p14:cNvContentPartPr/>
                <p14:nvPr/>
              </p14:nvContentPartPr>
              <p14:xfrm>
                <a:off x="8524185" y="4844370"/>
                <a:ext cx="135360" cy="75600"/>
              </p14:xfrm>
            </p:contentPart>
          </mc:Choice>
          <mc:Fallback xmlns="">
            <p:pic>
              <p:nvPicPr>
                <p:cNvPr id="312" name="Freihand 311">
                  <a:extLst>
                    <a:ext uri="{FF2B5EF4-FFF2-40B4-BE49-F238E27FC236}">
                      <a16:creationId xmlns:a16="http://schemas.microsoft.com/office/drawing/2014/main" id="{7823D251-2785-1570-EE8B-EF40DBAAB69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15185" y="4835370"/>
                  <a:ext cx="15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14:cNvPr>
                <p14:cNvContentPartPr/>
                <p14:nvPr/>
              </p14:nvContentPartPr>
              <p14:xfrm>
                <a:off x="8674305" y="4868850"/>
                <a:ext cx="91800" cy="52560"/>
              </p14:xfrm>
            </p:contentPart>
          </mc:Choice>
          <mc:Fallback xmlns="">
            <p:pic>
              <p:nvPicPr>
                <p:cNvPr id="313" name="Freihand 312">
                  <a:extLst>
                    <a:ext uri="{FF2B5EF4-FFF2-40B4-BE49-F238E27FC236}">
                      <a16:creationId xmlns:a16="http://schemas.microsoft.com/office/drawing/2014/main" id="{3BF9CA61-B242-A3DB-21BB-9D298631451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65305" y="4859850"/>
                  <a:ext cx="109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14:cNvPr>
                <p14:cNvContentPartPr/>
                <p14:nvPr/>
              </p14:nvContentPartPr>
              <p14:xfrm>
                <a:off x="8766105" y="4734210"/>
                <a:ext cx="151920" cy="21240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13F06225-EC36-D7D3-3367-4C75E2B0A7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57105" y="4725210"/>
                  <a:ext cx="16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14:cNvPr>
                <p14:cNvContentPartPr/>
                <p14:nvPr/>
              </p14:nvContentPartPr>
              <p14:xfrm>
                <a:off x="6643185" y="5367090"/>
                <a:ext cx="407160" cy="22104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810C9574-588B-A5DC-A2B7-FDD0E4E6366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34545" y="5358450"/>
                  <a:ext cx="42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14:cNvPr>
                <p14:cNvContentPartPr/>
                <p14:nvPr/>
              </p14:nvContentPartPr>
              <p14:xfrm>
                <a:off x="7006785" y="5283930"/>
                <a:ext cx="136080" cy="12708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85E59A6F-9464-3B1F-674F-04AF67081DD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8145" y="5274930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14:cNvPr>
                <p14:cNvContentPartPr/>
                <p14:nvPr/>
              </p14:nvContentPartPr>
              <p14:xfrm>
                <a:off x="2492025" y="5233890"/>
                <a:ext cx="149760" cy="21384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66A0F544-27FA-AF0D-23C4-D9E21565F45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83025" y="5224890"/>
                  <a:ext cx="167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14:cNvPr>
                <p14:cNvContentPartPr/>
                <p14:nvPr/>
              </p14:nvContentPartPr>
              <p14:xfrm>
                <a:off x="2659425" y="5331090"/>
                <a:ext cx="90720" cy="8460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FE4C15E5-227D-D9BC-8019-A017969EA05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50425" y="5322450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14:cNvPr>
                <p14:cNvContentPartPr/>
                <p14:nvPr/>
              </p14:nvContentPartPr>
              <p14:xfrm>
                <a:off x="2773545" y="5307330"/>
                <a:ext cx="112320" cy="161280"/>
              </p14:xfrm>
            </p:contentPart>
          </mc:Choice>
          <mc:Fallback xmlns="">
            <p:pic>
              <p:nvPicPr>
                <p:cNvPr id="235" name="Freihand 234">
                  <a:extLst>
                    <a:ext uri="{FF2B5EF4-FFF2-40B4-BE49-F238E27FC236}">
                      <a16:creationId xmlns:a16="http://schemas.microsoft.com/office/drawing/2014/main" id="{432513EA-192E-E0A7-E345-9682A354F2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64905" y="529869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14:cNvPr>
                <p14:cNvContentPartPr/>
                <p14:nvPr/>
              </p14:nvContentPartPr>
              <p14:xfrm>
                <a:off x="2915385" y="5331090"/>
                <a:ext cx="84600" cy="67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F07726C6-B688-A2F1-6419-3E28DA7748A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06385" y="5322090"/>
                  <a:ext cx="10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14:cNvPr>
                <p14:cNvContentPartPr/>
                <p14:nvPr/>
              </p14:nvContentPartPr>
              <p14:xfrm>
                <a:off x="3055425" y="5323170"/>
                <a:ext cx="112680" cy="568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9118AD3A-333C-10C2-E029-C17DBC15D7A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46425" y="5314170"/>
                  <a:ext cx="130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14:cNvPr>
                <p14:cNvContentPartPr/>
                <p14:nvPr/>
              </p14:nvContentPartPr>
              <p14:xfrm>
                <a:off x="3220665" y="5301930"/>
                <a:ext cx="115920" cy="8352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DA4C8FB1-4E44-2460-3D22-BA92D7A9D3C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11665" y="5293290"/>
                  <a:ext cx="133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14:cNvPr>
                <p14:cNvContentPartPr/>
                <p14:nvPr/>
              </p14:nvContentPartPr>
              <p14:xfrm>
                <a:off x="3361065" y="5296530"/>
                <a:ext cx="21600" cy="6372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B4AA4ABF-C978-C259-3061-C869FF7EDF4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52425" y="5287890"/>
                  <a:ext cx="3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14:cNvPr>
                <p14:cNvContentPartPr/>
                <p14:nvPr/>
              </p14:nvContentPartPr>
              <p14:xfrm>
                <a:off x="3414345" y="5225970"/>
                <a:ext cx="11160" cy="9000"/>
              </p14:xfrm>
            </p:contentPart>
          </mc:Choice>
          <mc:Fallback xmlns="">
            <p:pic>
              <p:nvPicPr>
                <p:cNvPr id="245" name="Freihand 244">
                  <a:extLst>
                    <a:ext uri="{FF2B5EF4-FFF2-40B4-BE49-F238E27FC236}">
                      <a16:creationId xmlns:a16="http://schemas.microsoft.com/office/drawing/2014/main" id="{22A8C10B-3DF1-1C73-F04F-CD7F8D8B579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05345" y="5217330"/>
                  <a:ext cx="2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14:cNvPr>
                <p14:cNvContentPartPr/>
                <p14:nvPr/>
              </p14:nvContentPartPr>
              <p14:xfrm>
                <a:off x="3437745" y="5265930"/>
                <a:ext cx="48600" cy="76320"/>
              </p14:xfrm>
            </p:contentPart>
          </mc:Choice>
          <mc:Fallback xmlns="">
            <p:pic>
              <p:nvPicPr>
                <p:cNvPr id="246" name="Freihand 245">
                  <a:extLst>
                    <a:ext uri="{FF2B5EF4-FFF2-40B4-BE49-F238E27FC236}">
                      <a16:creationId xmlns:a16="http://schemas.microsoft.com/office/drawing/2014/main" id="{C80B067C-345D-652B-6578-4756ED7EA4A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28745" y="5256930"/>
                  <a:ext cx="66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14:cNvPr>
                <p14:cNvContentPartPr/>
                <p14:nvPr/>
              </p14:nvContentPartPr>
              <p14:xfrm>
                <a:off x="3536385" y="5286810"/>
                <a:ext cx="81360" cy="53280"/>
              </p14:xfrm>
            </p:contentPart>
          </mc:Choice>
          <mc:Fallback xmlns=""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BACCEEBB-F3B3-D1F9-8112-E0AE8DE6E58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27385" y="5277810"/>
                  <a:ext cx="99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14:cNvPr>
                <p14:cNvContentPartPr/>
                <p14:nvPr/>
              </p14:nvContentPartPr>
              <p14:xfrm>
                <a:off x="3654825" y="5163690"/>
                <a:ext cx="153000" cy="195480"/>
              </p14:xfrm>
            </p:contentPart>
          </mc:Choice>
          <mc:Fallback xmlns=""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498DC368-9A52-E9D8-4290-51C9698EB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646185" y="5155050"/>
                  <a:ext cx="170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14:cNvPr>
                <p14:cNvContentPartPr/>
                <p14:nvPr/>
              </p14:nvContentPartPr>
              <p14:xfrm>
                <a:off x="2515785" y="5555010"/>
                <a:ext cx="49320" cy="201240"/>
              </p14:xfrm>
            </p:contentPart>
          </mc:Choice>
          <mc:Fallback xmlns="">
            <p:pic>
              <p:nvPicPr>
                <p:cNvPr id="321" name="Freihand 320">
                  <a:extLst>
                    <a:ext uri="{FF2B5EF4-FFF2-40B4-BE49-F238E27FC236}">
                      <a16:creationId xmlns:a16="http://schemas.microsoft.com/office/drawing/2014/main" id="{25175740-E8BE-81DD-257B-08582651DA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506785" y="5546010"/>
                  <a:ext cx="6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14:cNvPr>
                <p14:cNvContentPartPr/>
                <p14:nvPr/>
              </p14:nvContentPartPr>
              <p14:xfrm>
                <a:off x="2627025" y="5702970"/>
                <a:ext cx="63720" cy="421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45EE9FD6-F5CB-9142-9873-D99C31BE3AF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618385" y="5693970"/>
                  <a:ext cx="81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14:cNvPr>
                <p14:cNvContentPartPr/>
                <p14:nvPr/>
              </p14:nvContentPartPr>
              <p14:xfrm>
                <a:off x="2765265" y="5549970"/>
                <a:ext cx="43200" cy="180720"/>
              </p14:xfrm>
            </p:contentPart>
          </mc:Choice>
          <mc:Fallback xmlns="">
            <p:pic>
              <p:nvPicPr>
                <p:cNvPr id="326" name="Freihand 325">
                  <a:extLst>
                    <a:ext uri="{FF2B5EF4-FFF2-40B4-BE49-F238E27FC236}">
                      <a16:creationId xmlns:a16="http://schemas.microsoft.com/office/drawing/2014/main" id="{1DD04BBC-D751-24C1-4CE3-D94072B27C8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756625" y="5541330"/>
                  <a:ext cx="60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14:cNvPr>
                <p14:cNvContentPartPr/>
                <p14:nvPr/>
              </p14:nvContentPartPr>
              <p14:xfrm>
                <a:off x="2857425" y="5661930"/>
                <a:ext cx="97920" cy="7812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92A7B475-5825-A035-5B3B-485D6E715AB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848425" y="5652930"/>
                  <a:ext cx="115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14:cNvPr>
                <p14:cNvContentPartPr/>
                <p14:nvPr/>
              </p14:nvContentPartPr>
              <p14:xfrm>
                <a:off x="2984145" y="5543130"/>
                <a:ext cx="61560" cy="182520"/>
              </p14:xfrm>
            </p:contentPart>
          </mc:Choice>
          <mc:Fallback xmlns="">
            <p:pic>
              <p:nvPicPr>
                <p:cNvPr id="328" name="Freihand 327">
                  <a:extLst>
                    <a:ext uri="{FF2B5EF4-FFF2-40B4-BE49-F238E27FC236}">
                      <a16:creationId xmlns:a16="http://schemas.microsoft.com/office/drawing/2014/main" id="{565529DA-EDB6-1F0B-54C2-C2D5F5B394C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975505" y="5534490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14:cNvPr>
                <p14:cNvContentPartPr/>
                <p14:nvPr/>
              </p14:nvContentPartPr>
              <p14:xfrm>
                <a:off x="3054705" y="5674890"/>
                <a:ext cx="89640" cy="58680"/>
              </p14:xfrm>
            </p:contentPart>
          </mc:Choice>
          <mc:Fallback xmlns="">
            <p:pic>
              <p:nvPicPr>
                <p:cNvPr id="329" name="Freihand 328">
                  <a:extLst>
                    <a:ext uri="{FF2B5EF4-FFF2-40B4-BE49-F238E27FC236}">
                      <a16:creationId xmlns:a16="http://schemas.microsoft.com/office/drawing/2014/main" id="{1C18D8B6-F852-23C0-8AB3-4E89B100A69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46065" y="5665890"/>
                  <a:ext cx="107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14:cNvPr>
                <p14:cNvContentPartPr/>
                <p14:nvPr/>
              </p14:nvContentPartPr>
              <p14:xfrm>
                <a:off x="3272145" y="5512530"/>
                <a:ext cx="168840" cy="215280"/>
              </p14:xfrm>
            </p:contentPart>
          </mc:Choice>
          <mc:Fallback xmlns="">
            <p:pic>
              <p:nvPicPr>
                <p:cNvPr id="331" name="Freihand 330">
                  <a:extLst>
                    <a:ext uri="{FF2B5EF4-FFF2-40B4-BE49-F238E27FC236}">
                      <a16:creationId xmlns:a16="http://schemas.microsoft.com/office/drawing/2014/main" id="{02EE7065-C8BC-ECF7-EEF4-35829E9F6AD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63145" y="5503890"/>
                  <a:ext cx="186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14:cNvPr>
                <p14:cNvContentPartPr/>
                <p14:nvPr/>
              </p14:nvContentPartPr>
              <p14:xfrm>
                <a:off x="3443505" y="5597850"/>
                <a:ext cx="24840" cy="110520"/>
              </p14:xfrm>
            </p:contentPart>
          </mc:Choice>
          <mc:Fallback xmlns="">
            <p:pic>
              <p:nvPicPr>
                <p:cNvPr id="332" name="Freihand 331">
                  <a:extLst>
                    <a:ext uri="{FF2B5EF4-FFF2-40B4-BE49-F238E27FC236}">
                      <a16:creationId xmlns:a16="http://schemas.microsoft.com/office/drawing/2014/main" id="{27E4D1B4-81EB-476F-6C73-A7A9B8F7799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434505" y="5588850"/>
                  <a:ext cx="42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14:cNvPr>
                <p14:cNvContentPartPr/>
                <p14:nvPr/>
              </p14:nvContentPartPr>
              <p14:xfrm>
                <a:off x="3473745" y="5544930"/>
                <a:ext cx="4680" cy="11520"/>
              </p14:xfrm>
            </p:contentPart>
          </mc:Choice>
          <mc:Fallback xmlns="">
            <p:pic>
              <p:nvPicPr>
                <p:cNvPr id="333" name="Freihand 332">
                  <a:extLst>
                    <a:ext uri="{FF2B5EF4-FFF2-40B4-BE49-F238E27FC236}">
                      <a16:creationId xmlns:a16="http://schemas.microsoft.com/office/drawing/2014/main" id="{E25EFFE1-EDB1-3ECA-460C-1334FF083F0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465105" y="5535930"/>
                  <a:ext cx="2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14:cNvPr>
                <p14:cNvContentPartPr/>
                <p14:nvPr/>
              </p14:nvContentPartPr>
              <p14:xfrm>
                <a:off x="3521985" y="5594250"/>
                <a:ext cx="106200" cy="113400"/>
              </p14:xfrm>
            </p:contentPart>
          </mc:Choice>
          <mc:Fallback xmlns="">
            <p:pic>
              <p:nvPicPr>
                <p:cNvPr id="334" name="Freihand 333">
                  <a:extLst>
                    <a:ext uri="{FF2B5EF4-FFF2-40B4-BE49-F238E27FC236}">
                      <a16:creationId xmlns:a16="http://schemas.microsoft.com/office/drawing/2014/main" id="{0090B841-D1C3-6D87-CEB3-FC57352115B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513345" y="5585250"/>
                  <a:ext cx="123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14:cNvPr>
                <p14:cNvContentPartPr/>
                <p14:nvPr/>
              </p14:nvContentPartPr>
              <p14:xfrm>
                <a:off x="3711345" y="5510370"/>
                <a:ext cx="140400" cy="174960"/>
              </p14:xfrm>
            </p:contentPart>
          </mc:Choice>
          <mc:Fallback xmlns="">
            <p:pic>
              <p:nvPicPr>
                <p:cNvPr id="336" name="Freihand 335">
                  <a:extLst>
                    <a:ext uri="{FF2B5EF4-FFF2-40B4-BE49-F238E27FC236}">
                      <a16:creationId xmlns:a16="http://schemas.microsoft.com/office/drawing/2014/main" id="{91559398-5400-E202-48CC-EF0B98D4DD3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702705" y="5501370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14:cNvPr>
                <p14:cNvContentPartPr/>
                <p14:nvPr/>
              </p14:nvContentPartPr>
              <p14:xfrm>
                <a:off x="3735105" y="5506050"/>
                <a:ext cx="30960" cy="119160"/>
              </p14:xfrm>
            </p:contentPart>
          </mc:Choice>
          <mc:Fallback xmlns="">
            <p:pic>
              <p:nvPicPr>
                <p:cNvPr id="337" name="Freihand 336">
                  <a:extLst>
                    <a:ext uri="{FF2B5EF4-FFF2-40B4-BE49-F238E27FC236}">
                      <a16:creationId xmlns:a16="http://schemas.microsoft.com/office/drawing/2014/main" id="{D6E3699C-39AE-4621-1592-C51B533DBE7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726105" y="5497410"/>
                  <a:ext cx="4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14:cNvPr>
                <p14:cNvContentPartPr/>
                <p14:nvPr/>
              </p14:nvContentPartPr>
              <p14:xfrm>
                <a:off x="3889545" y="5544930"/>
                <a:ext cx="37080" cy="126360"/>
              </p14:xfrm>
            </p:contentPart>
          </mc:Choice>
          <mc:Fallback xmlns="">
            <p:pic>
              <p:nvPicPr>
                <p:cNvPr id="338" name="Freihand 337">
                  <a:extLst>
                    <a:ext uri="{FF2B5EF4-FFF2-40B4-BE49-F238E27FC236}">
                      <a16:creationId xmlns:a16="http://schemas.microsoft.com/office/drawing/2014/main" id="{14D3312E-F1A3-18BF-B25D-69477F5F196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880545" y="5535930"/>
                  <a:ext cx="54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14:cNvPr>
                <p14:cNvContentPartPr/>
                <p14:nvPr/>
              </p14:nvContentPartPr>
              <p14:xfrm>
                <a:off x="3965145" y="5490210"/>
                <a:ext cx="90000" cy="203040"/>
              </p14:xfrm>
            </p:contentPart>
          </mc:Choice>
          <mc:Fallback xmlns="">
            <p:pic>
              <p:nvPicPr>
                <p:cNvPr id="339" name="Freihand 338">
                  <a:extLst>
                    <a:ext uri="{FF2B5EF4-FFF2-40B4-BE49-F238E27FC236}">
                      <a16:creationId xmlns:a16="http://schemas.microsoft.com/office/drawing/2014/main" id="{998B2B75-7557-37AF-1575-F8D2F181E11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56505" y="5481210"/>
                  <a:ext cx="107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14:cNvPr>
                <p14:cNvContentPartPr/>
                <p14:nvPr/>
              </p14:nvContentPartPr>
              <p14:xfrm>
                <a:off x="4087185" y="5479410"/>
                <a:ext cx="182520" cy="21204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31D3E782-8E00-1781-10EE-62D3D7C15FC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078545" y="5470410"/>
                  <a:ext cx="200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14:cNvPr>
                <p14:cNvContentPartPr/>
                <p14:nvPr/>
              </p14:nvContentPartPr>
              <p14:xfrm>
                <a:off x="4253865" y="5603250"/>
                <a:ext cx="68040" cy="6948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4E85F807-24BF-9F78-D456-8776B382AA5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245225" y="5594250"/>
                  <a:ext cx="85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14:cNvPr>
                <p14:cNvContentPartPr/>
                <p14:nvPr/>
              </p14:nvContentPartPr>
              <p14:xfrm>
                <a:off x="4348905" y="5587770"/>
                <a:ext cx="149040" cy="8820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D9CF8298-2230-80A9-394E-C7D1D98EFFC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340265" y="5578770"/>
                  <a:ext cx="166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14:cNvPr>
                <p14:cNvContentPartPr/>
                <p14:nvPr/>
              </p14:nvContentPartPr>
              <p14:xfrm>
                <a:off x="5595945" y="6163410"/>
                <a:ext cx="107280" cy="244800"/>
              </p14:xfrm>
            </p:contentPart>
          </mc:Choice>
          <mc:Fallback xmlns="">
            <p:pic>
              <p:nvPicPr>
                <p:cNvPr id="344" name="Freihand 343">
                  <a:extLst>
                    <a:ext uri="{FF2B5EF4-FFF2-40B4-BE49-F238E27FC236}">
                      <a16:creationId xmlns:a16="http://schemas.microsoft.com/office/drawing/2014/main" id="{C83CC316-65E1-3F03-4574-AB7F71C268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587305" y="6154770"/>
                  <a:ext cx="124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14:cNvPr>
                <p14:cNvContentPartPr/>
                <p14:nvPr/>
              </p14:nvContentPartPr>
              <p14:xfrm>
                <a:off x="5770905" y="6320010"/>
                <a:ext cx="63000" cy="75240"/>
              </p14:xfrm>
            </p:contentPart>
          </mc:Choice>
          <mc:Fallback xmlns="">
            <p:pic>
              <p:nvPicPr>
                <p:cNvPr id="345" name="Freihand 344">
                  <a:extLst>
                    <a:ext uri="{FF2B5EF4-FFF2-40B4-BE49-F238E27FC236}">
                      <a16:creationId xmlns:a16="http://schemas.microsoft.com/office/drawing/2014/main" id="{66268023-9EE7-7460-C577-0A4C7959A71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61905" y="6311010"/>
                  <a:ext cx="80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14:cNvPr>
                <p14:cNvContentPartPr/>
                <p14:nvPr/>
              </p14:nvContentPartPr>
              <p14:xfrm>
                <a:off x="5886465" y="6332610"/>
                <a:ext cx="47880" cy="52200"/>
              </p14:xfrm>
            </p:contentPart>
          </mc:Choice>
          <mc:Fallback xmlns="">
            <p:pic>
              <p:nvPicPr>
                <p:cNvPr id="346" name="Freihand 345">
                  <a:extLst>
                    <a:ext uri="{FF2B5EF4-FFF2-40B4-BE49-F238E27FC236}">
                      <a16:creationId xmlns:a16="http://schemas.microsoft.com/office/drawing/2014/main" id="{10572FAE-5E3A-90E9-329C-C0DB49F6C3A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877465" y="6323970"/>
                  <a:ext cx="65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14:cNvPr>
                <p14:cNvContentPartPr/>
                <p14:nvPr/>
              </p14:nvContentPartPr>
              <p14:xfrm>
                <a:off x="5998065" y="6332250"/>
                <a:ext cx="57960" cy="61200"/>
              </p14:xfrm>
            </p:contentPart>
          </mc:Choice>
          <mc:Fallback xmlns="">
            <p:pic>
              <p:nvPicPr>
                <p:cNvPr id="347" name="Freihand 346">
                  <a:extLst>
                    <a:ext uri="{FF2B5EF4-FFF2-40B4-BE49-F238E27FC236}">
                      <a16:creationId xmlns:a16="http://schemas.microsoft.com/office/drawing/2014/main" id="{94089CE0-5C6F-20F4-F997-3F8740F60CA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89065" y="6323250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14:cNvPr>
                <p14:cNvContentPartPr/>
                <p14:nvPr/>
              </p14:nvContentPartPr>
              <p14:xfrm>
                <a:off x="6102465" y="6309930"/>
                <a:ext cx="68400" cy="7632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E591C1A2-5881-EAE8-4D04-85B85991125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093465" y="6300930"/>
                  <a:ext cx="8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14:cNvPr>
                <p14:cNvContentPartPr/>
                <p14:nvPr/>
              </p14:nvContentPartPr>
              <p14:xfrm>
                <a:off x="6221625" y="6314250"/>
                <a:ext cx="24840" cy="698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DB793619-49EF-343A-FB72-1B097BA0B8C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12985" y="6305250"/>
                  <a:ext cx="42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14:cNvPr>
                <p14:cNvContentPartPr/>
                <p14:nvPr/>
              </p14:nvContentPartPr>
              <p14:xfrm>
                <a:off x="6285345" y="6219570"/>
                <a:ext cx="5760" cy="324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876FD62D-A295-F188-8E64-D6487240270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76705" y="6210570"/>
                  <a:ext cx="2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14:cNvPr>
                <p14:cNvContentPartPr/>
                <p14:nvPr/>
              </p14:nvContentPartPr>
              <p14:xfrm>
                <a:off x="6282825" y="6316410"/>
                <a:ext cx="71640" cy="47520"/>
              </p14:xfrm>
            </p:contentPart>
          </mc:Choice>
          <mc:Fallback xmlns="">
            <p:pic>
              <p:nvPicPr>
                <p:cNvPr id="351" name="Freihand 350">
                  <a:extLst>
                    <a:ext uri="{FF2B5EF4-FFF2-40B4-BE49-F238E27FC236}">
                      <a16:creationId xmlns:a16="http://schemas.microsoft.com/office/drawing/2014/main" id="{3D5C9C2D-13D5-2CEF-C778-E17A9378BD7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273825" y="6307770"/>
                  <a:ext cx="89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14:cNvPr>
                <p14:cNvContentPartPr/>
                <p14:nvPr/>
              </p14:nvContentPartPr>
              <p14:xfrm>
                <a:off x="6376785" y="6282210"/>
                <a:ext cx="128160" cy="20448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BBA2CF12-0A19-27F0-0914-2C730B42361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68145" y="6273210"/>
                  <a:ext cx="14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14:cNvPr>
                <p14:cNvContentPartPr/>
                <p14:nvPr/>
              </p14:nvContentPartPr>
              <p14:xfrm>
                <a:off x="4546185" y="6300570"/>
                <a:ext cx="919440" cy="35280"/>
              </p14:xfrm>
            </p:contentPart>
          </mc:Choice>
          <mc:Fallback xmlns="">
            <p:pic>
              <p:nvPicPr>
                <p:cNvPr id="354" name="Freihand 353">
                  <a:extLst>
                    <a:ext uri="{FF2B5EF4-FFF2-40B4-BE49-F238E27FC236}">
                      <a16:creationId xmlns:a16="http://schemas.microsoft.com/office/drawing/2014/main" id="{2A88B474-AB5F-CCC2-5989-4CC3E92C9FD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537185" y="6291570"/>
                  <a:ext cx="93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14:cNvPr>
                <p14:cNvContentPartPr/>
                <p14:nvPr/>
              </p14:nvContentPartPr>
              <p14:xfrm>
                <a:off x="4529625" y="6255570"/>
                <a:ext cx="124200" cy="14796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76E873C0-B680-9B98-9EF1-800762988F2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520625" y="6246930"/>
                  <a:ext cx="141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14:cNvPr>
                <p14:cNvContentPartPr/>
                <p14:nvPr/>
              </p14:nvContentPartPr>
              <p14:xfrm>
                <a:off x="2898105" y="6171690"/>
                <a:ext cx="234360" cy="30492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2A21E30D-78B5-1C0B-606F-D940C77373C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889105" y="6162690"/>
                  <a:ext cx="252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14:cNvPr>
                <p14:cNvContentPartPr/>
                <p14:nvPr/>
              </p14:nvContentPartPr>
              <p14:xfrm>
                <a:off x="3172425" y="6337650"/>
                <a:ext cx="79560" cy="7632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834A6963-1ADF-BF62-87B9-412749920E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163785" y="6328650"/>
                  <a:ext cx="9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14:cNvPr>
                <p14:cNvContentPartPr/>
                <p14:nvPr/>
              </p14:nvContentPartPr>
              <p14:xfrm>
                <a:off x="3278985" y="6204450"/>
                <a:ext cx="182160" cy="21492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5D8A1C3C-FBB1-CB24-C494-960C11D974A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269985" y="6195810"/>
                  <a:ext cx="199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14:cNvPr>
                <p14:cNvContentPartPr/>
                <p14:nvPr/>
              </p14:nvContentPartPr>
              <p14:xfrm>
                <a:off x="3466905" y="6346290"/>
                <a:ext cx="118440" cy="6948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7BB35BBF-002F-C72F-B99A-6FA7E7982D0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457905" y="6337290"/>
                  <a:ext cx="13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14:cNvPr>
                <p14:cNvContentPartPr/>
                <p14:nvPr/>
              </p14:nvContentPartPr>
              <p14:xfrm>
                <a:off x="3614505" y="6207690"/>
                <a:ext cx="68040" cy="173520"/>
              </p14:xfrm>
            </p:contentPart>
          </mc:Choice>
          <mc:Fallback xmlns="">
            <p:pic>
              <p:nvPicPr>
                <p:cNvPr id="362" name="Freihand 361">
                  <a:extLst>
                    <a:ext uri="{FF2B5EF4-FFF2-40B4-BE49-F238E27FC236}">
                      <a16:creationId xmlns:a16="http://schemas.microsoft.com/office/drawing/2014/main" id="{0C11B967-8239-9BD2-B604-F02919D289F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605865" y="6198690"/>
                  <a:ext cx="85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14:cNvPr>
                <p14:cNvContentPartPr/>
                <p14:nvPr/>
              </p14:nvContentPartPr>
              <p14:xfrm>
                <a:off x="3712425" y="6218850"/>
                <a:ext cx="53640" cy="18252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16318085-F587-D158-B349-1F91F19B7B1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03425" y="6209850"/>
                  <a:ext cx="71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14:cNvPr>
                <p14:cNvContentPartPr/>
                <p14:nvPr/>
              </p14:nvContentPartPr>
              <p14:xfrm>
                <a:off x="161745" y="1536690"/>
                <a:ext cx="3703320" cy="49687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160E8404-2759-9B0D-513B-07183FB90D7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3105" y="1528050"/>
                  <a:ext cx="3720960" cy="49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14:cNvPr>
                <p14:cNvContentPartPr/>
                <p14:nvPr/>
              </p14:nvContentPartPr>
              <p14:xfrm>
                <a:off x="3763545" y="2480610"/>
                <a:ext cx="171360" cy="89280"/>
              </p14:xfrm>
            </p:contentPart>
          </mc:Choice>
          <mc:Fallback xmlns="">
            <p:pic>
              <p:nvPicPr>
                <p:cNvPr id="366" name="Freihand 365">
                  <a:extLst>
                    <a:ext uri="{FF2B5EF4-FFF2-40B4-BE49-F238E27FC236}">
                      <a16:creationId xmlns:a16="http://schemas.microsoft.com/office/drawing/2014/main" id="{F99E92B4-03FA-BFC6-B021-C337FB58A3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754545" y="2471610"/>
                  <a:ext cx="189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94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7D6-6AC5-BBEC-9EC2-C28223E1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97AE8-9AF4-FF61-4CAC-1EFFC649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verschiedene DHL-Pakete</a:t>
            </a:r>
          </a:p>
          <a:p>
            <a:r>
              <a:rPr lang="de-DE" dirty="0"/>
              <a:t>Fester Teststand</a:t>
            </a:r>
          </a:p>
          <a:p>
            <a:r>
              <a:rPr lang="de-DE" dirty="0"/>
              <a:t>Raspberry Pi und Kamera</a:t>
            </a:r>
          </a:p>
        </p:txBody>
      </p:sp>
    </p:spTree>
    <p:extLst>
      <p:ext uri="{BB962C8B-B14F-4D97-AF65-F5344CB8AC3E}">
        <p14:creationId xmlns:p14="http://schemas.microsoft.com/office/powerpoint/2010/main" val="104840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352098-20E6-DDA8-27A1-4A25DDE2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7" y="184889"/>
            <a:ext cx="4866165" cy="6488222"/>
          </a:xfrm>
        </p:spPr>
      </p:pic>
    </p:spTree>
    <p:extLst>
      <p:ext uri="{BB962C8B-B14F-4D97-AF65-F5344CB8AC3E}">
        <p14:creationId xmlns:p14="http://schemas.microsoft.com/office/powerpoint/2010/main" val="215118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F436-A188-DD81-BF7B-2C749632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E9CCD-532D-0CB1-EED4-C6890D6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gelben Pixel</a:t>
            </a:r>
          </a:p>
          <a:p>
            <a:r>
              <a:rPr lang="de-DE" dirty="0"/>
              <a:t>Eventuell Ecken, Kanten</a:t>
            </a:r>
          </a:p>
        </p:txBody>
      </p:sp>
    </p:spTree>
    <p:extLst>
      <p:ext uri="{BB962C8B-B14F-4D97-AF65-F5344CB8AC3E}">
        <p14:creationId xmlns:p14="http://schemas.microsoft.com/office/powerpoint/2010/main" val="32148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19A6-A5B5-B932-DFBF-81E0DD6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07BFA1-00F1-BCEA-49EB-663256FD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</p:spTree>
    <p:extLst>
      <p:ext uri="{BB962C8B-B14F-4D97-AF65-F5344CB8AC3E}">
        <p14:creationId xmlns:p14="http://schemas.microsoft.com/office/powerpoint/2010/main" val="28777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1036A-86C7-3A62-D3A4-26B9C860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der nächsten zwei Wochen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027D6-CEAC-DCE9-AC91-FFDB61A3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Traings</a:t>
            </a:r>
            <a:r>
              <a:rPr lang="de-DE" dirty="0"/>
              <a:t>- und Testdaten erstellen</a:t>
            </a:r>
          </a:p>
          <a:p>
            <a:r>
              <a:rPr lang="de-DE" dirty="0"/>
              <a:t>Programme zusammenfassen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19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DA34FFD23D724DA6D124D232B0C48B" ma:contentTypeVersion="2" ma:contentTypeDescription="Ein neues Dokument erstellen." ma:contentTypeScope="" ma:versionID="12faabf6fdc06e21e8350a32819c1539">
  <xsd:schema xmlns:xsd="http://www.w3.org/2001/XMLSchema" xmlns:xs="http://www.w3.org/2001/XMLSchema" xmlns:p="http://schemas.microsoft.com/office/2006/metadata/properties" xmlns:ns3="2f08a94a-169f-4fb0-94ff-23a1d20791ce" targetNamespace="http://schemas.microsoft.com/office/2006/metadata/properties" ma:root="true" ma:fieldsID="1b976c1922399edfe6145880681cfb33" ns3:_="">
    <xsd:import namespace="2f08a94a-169f-4fb0-94ff-23a1d20791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08a94a-169f-4fb0-94ff-23a1d2079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EC3BD-8604-4FBC-8E1A-76CDAA3DA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08a94a-169f-4fb0-94ff-23a1d2079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D0725-EF16-4B3D-999D-B89425DB8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EB3F1-E176-4FC4-9649-E7AA324880EA}">
  <ds:schemaRefs>
    <ds:schemaRef ds:uri="http://purl.org/dc/dcmitype/"/>
    <ds:schemaRef ds:uri="http://purl.org/dc/elements/1.1/"/>
    <ds:schemaRef ds:uri="http://www.w3.org/XML/1998/namespace"/>
    <ds:schemaRef ds:uri="2f08a94a-169f-4fb0-94ff-23a1d20791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Breitbild</PresentationFormat>
  <Paragraphs>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Paketerkennung</vt:lpstr>
      <vt:lpstr>Inhalt</vt:lpstr>
      <vt:lpstr>Problemstellung</vt:lpstr>
      <vt:lpstr>Lösungsskizze</vt:lpstr>
      <vt:lpstr>Anforderung</vt:lpstr>
      <vt:lpstr>PowerPoint-Präsentation</vt:lpstr>
      <vt:lpstr>Features</vt:lpstr>
      <vt:lpstr>Modellierungsmethode</vt:lpstr>
      <vt:lpstr>Planung der nächsten zwei Wochen</vt:lpstr>
      <vt:lpstr>PowerPoint-Präsentation</vt:lpstr>
      <vt:lpstr>Wochenaussicht</vt:lpstr>
      <vt:lpstr>Lerneffekte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Paketerkennung</dc:title>
  <dc:creator>max.roth@365h-brs.de</dc:creator>
  <cp:lastModifiedBy>max.roth@365h-brs.de</cp:lastModifiedBy>
  <cp:revision>5</cp:revision>
  <dcterms:created xsi:type="dcterms:W3CDTF">2022-10-25T13:21:02Z</dcterms:created>
  <dcterms:modified xsi:type="dcterms:W3CDTF">2022-11-30T13:48:35Z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0x01010013DA34FFD23D724DA6D124D232B0C48B</vt:lpwstr>
  </property>
</Properties>
</file>