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97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C61E93D-9295-4171-87A5-354441107E0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FF814DB-EADE-4DD2-97C3-8713FAC4B16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16AE6F6-E656-4B21-98B8-17CFDE30030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F63B51-8B5E-4BFB-A5B0-EBC65239E11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4576C39-7974-4B35-AB51-430ACDC2A2B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FC6B7E7-E20B-462C-956B-FF38E0AA4AB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5E0E660-A285-48A5-BF8D-0262AFBB257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5A3946D-00AA-4E23-9249-A130B812A5B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68F632E-D14F-4420-AC80-643AFD4E5B1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B008BEC-0C9F-4139-A6A3-116B4C80082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523D1B5-2E08-418E-B39C-87211AB8D8C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BAD76A0-0E61-453E-B276-245E9C482389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FDFB061-2A6E-4A5B-A5F0-16B68AC6713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B04F9F7-D09D-41FE-95CA-FDCCAD6E6F5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BD5DA36-5C75-4319-AD54-C8173E94146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56349C2-6FB4-4BC1-9F70-AED5D28C5F0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9CC76D3-61CB-4168-B71A-F86A8843CAA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C16DBF3-66E0-4740-8AF0-76954688479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17A0690-E569-401E-B253-0D43686CD61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16A2901-D9F1-421A-AE5C-8A8F66372E7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89E7BD9-6CE1-4502-B374-3B5912399D5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3CCE3F0-56EE-4BB6-9395-E53EABE10DF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A84AF1C-A253-4F72-B6A8-0AFACFA8223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BE7400-B383-48B1-8C26-D18BF6C92E5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Aptos Display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200" b="0" strike="noStrike" spc="-1">
                <a:solidFill>
                  <a:srgbClr val="787878"/>
                </a:solidFill>
                <a:latin typeface="Aptos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787878"/>
                </a:solidFill>
                <a:latin typeface="Aptos"/>
              </a:rPr>
              <a:t> </a:t>
            </a:r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787878"/>
                </a:solidFill>
                <a:latin typeface="Apto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D2C6891-1D9D-49C3-8833-3DF182A2A322}" type="slidenum">
              <a:rPr lang="en-US" sz="1200" b="0" strike="noStrike" spc="-1">
                <a:solidFill>
                  <a:srgbClr val="787878"/>
                </a:solidFill>
                <a:latin typeface="Aptos"/>
              </a:rPr>
              <a:t>‹#›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ptos Display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Click to 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ptos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ptos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200" b="0" strike="noStrike" spc="-1">
                <a:solidFill>
                  <a:srgbClr val="787878"/>
                </a:solidFill>
                <a:latin typeface="Aptos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787878"/>
                </a:solidFill>
                <a:latin typeface="Aptos"/>
              </a:rPr>
              <a:t>&lt;date/time&gt;</a:t>
            </a:r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787878"/>
                </a:solidFill>
                <a:latin typeface="Apto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9C44854-CC6B-41D6-835A-FDA89D87EAE6}" type="slidenum">
              <a:rPr lang="en-US" sz="1200" b="0" strike="noStrike" spc="-1">
                <a:solidFill>
                  <a:srgbClr val="787878"/>
                </a:solidFill>
                <a:latin typeface="Aptos"/>
              </a:rPr>
              <a:t>‹#›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Aptos Display"/>
              </a:rPr>
              <a:t>Linux Boot Camp</a:t>
            </a:r>
            <a:endParaRPr lang="en-US" sz="60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ptos"/>
              </a:rPr>
              <a:t>Hardware, Firmware, BASH Scripting, Real Time Operating Systems, and Conventional Operating Systems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ptos Display"/>
              </a:rPr>
              <a:t>Hello World (Application level)</a:t>
            </a:r>
            <a:endParaRPr lang="en-US" sz="44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#!/bin/bash</a:t>
            </a: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echo "Hello, world!"</a:t>
            </a: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ptos Display"/>
              </a:rPr>
              <a:t>Execute helloWorld.sh</a:t>
            </a:r>
            <a:endParaRPr lang="en-US" sz="44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chmod +x helloWorld.sh</a:t>
            </a: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./helloWorld.sh</a:t>
            </a: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ptos Display"/>
              </a:rPr>
              <a:t>Reading from command line (Application)</a:t>
            </a:r>
            <a:endParaRPr lang="en-US" sz="44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#!/bin/bash</a:t>
            </a: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echo "What's your name?"</a:t>
            </a: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read name</a:t>
            </a: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echo "Hi $name, welcome to BASH!"</a:t>
            </a: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ptos Display"/>
              </a:rPr>
              <a:t>Loops and Conditions (Application)</a:t>
            </a:r>
            <a:endParaRPr lang="en-US" sz="44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5000"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# If-statement</a:t>
            </a: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if [ "$name" == "Alice" ]; then</a:t>
            </a: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    echo "Welcome back, Alice!"</a:t>
            </a: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fi</a:t>
            </a: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# Loop</a:t>
            </a: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for i in {1..5}; do</a:t>
            </a: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    echo "Loop $i"</a:t>
            </a: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done</a:t>
            </a: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ptos Display"/>
              </a:rPr>
              <a:t>BASH Practical Application</a:t>
            </a:r>
            <a:endParaRPr lang="en-US" sz="44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Suppose your c developers need to build an application, and need a build environment to do it. You wouldn’t want to have to keep installing the same tools on dozens of machines in your job, so you would make a BASH script to automatically deploy their tools.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If you do DevSecOps work, you might also make a tool that will automatically build their code and run it to prove it works, so you don’t have a situation where there are differences in how developers build and execute their code.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ptos Display"/>
              </a:rPr>
              <a:t>BASH Practical Application</a:t>
            </a:r>
            <a:endParaRPr lang="en-US" sz="44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Suppose your c developers need to build an application and need a build environment to do it. You wouldn’t want to have to keep installing the same tools on dozens of machines in your job, so you would make a BASH script to automatically deploy their tools.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If you do DevSecOps work, you might also make a tool that will automatically build their code and run it to prove it works, so you don’t have a situation where there are differences in how developers build and execute their code.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ptos Display"/>
              </a:rPr>
              <a:t>C Program</a:t>
            </a:r>
            <a:endParaRPr lang="en-US" sz="44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282240" y="1317960"/>
            <a:ext cx="10956600" cy="5418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33000"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8000" b="0" strike="noStrike" spc="-1">
                <a:solidFill>
                  <a:srgbClr val="000000"/>
                </a:solidFill>
                <a:latin typeface="Aptos"/>
              </a:rPr>
              <a:t>In this example we make a simple C program to read the packets in a .pcap file. (In the real world, we might do this to understand what the packets are doing if they aren’t in a known format - like malware)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#include &lt;pcap.h&gt;</a:t>
            </a: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#include &lt;stdio.h&gt;</a:t>
            </a: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int main() {</a:t>
            </a: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    char errbuf[PCAP_ERRBUF_SIZE];</a:t>
            </a: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    pcap_t *handle = pcap_open_offline("capture.pcap", errbuf);</a:t>
            </a: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    if (!handle) {</a:t>
            </a: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        fprintf(stderr, "Couldn't open file: %s\\n", errbuf);</a:t>
            </a: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        return 1;</a:t>
            </a: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    }</a:t>
            </a: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    struct pcap_pkthdr *header;</a:t>
            </a: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    const u_char *packet;</a:t>
            </a: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    int count = 0;</a:t>
            </a: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    while (pcap_next_ex(handle, &amp;header, &amp;packet) == 1) {</a:t>
            </a: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        count++;</a:t>
            </a: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    }</a:t>
            </a: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    printf("Total packets: %d\\n", count);</a:t>
            </a: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    pcap_close(handle);</a:t>
            </a: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    return 0;</a:t>
            </a: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}</a:t>
            </a: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ptos Display"/>
              </a:rPr>
              <a:t>BASH script to install the </a:t>
            </a:r>
            <a:r>
              <a:rPr lang="en-US" sz="4400" b="1" strike="noStrike" spc="-1">
                <a:solidFill>
                  <a:srgbClr val="000000"/>
                </a:solidFill>
                <a:latin typeface="Aptos Display"/>
              </a:rPr>
              <a:t>dependencies</a:t>
            </a:r>
            <a:endParaRPr lang="en-US" sz="44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#!/bin/bash</a:t>
            </a: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# Install tools needed to write, compile, and run C packet analysis</a:t>
            </a: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echo "🔧 Installing required packages..."</a:t>
            </a: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sudo apt update</a:t>
            </a: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sudo apt install -y gcc libpcap-dev tcpdump</a:t>
            </a: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ptos Display"/>
              </a:rPr>
              <a:t>BASH script to  capture packets</a:t>
            </a:r>
            <a:endParaRPr lang="en-US" sz="44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#!/bin/bash</a:t>
            </a: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# Captures a small packet sample for analysis</a:t>
            </a: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echo "📡 Capturing 50 packets from 'any' interface..."</a:t>
            </a: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sudo tcpdump -i any -c 50 -w capture.pcap</a:t>
            </a: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ourier New"/>
              </a:rPr>
              <a:t>echo "✅ Saved as 'capture.pcap' in packet_lab"</a:t>
            </a: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ptos Display"/>
              </a:rPr>
              <a:t>BASH Script to build and run the C Program</a:t>
            </a:r>
            <a:endParaRPr lang="en-US" sz="44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42000"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#!/bin/bash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# Compiles and runs the student's packet analysis program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if [ ! -f packet_counter.c ]; then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    echo "❌ Error: 'packet_counter.c' not found. Please write your C program first."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    exit 1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fi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echo "🧹 Cleaning previous build..."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rm -f packet_counter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echo "🛠️ Compiling..."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gcc packet_counter.c -o packet_counter -lpcap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if [ $? -eq 0 ]; then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    echo "🚀 Running packet_counter:"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    ./packet_counter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else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    echo "❌ Compilation failed."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fi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ptos Display"/>
              </a:rPr>
              <a:t>About Me</a:t>
            </a:r>
            <a:endParaRPr lang="en-US" sz="44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PhD in Information Technology with a specialization in Cybersecurity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Dissertation Topic: Technology Acceptance Modeling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Work at SAIC ~10 years &amp; Amphenol before that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~20 years of Linux experience in both conventional operating systems and avionics, embedded, and real time operating systems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Follow me on LinkedIn @https://www.linkedin.com/in/linuxgeeked/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ptos Display"/>
              </a:rPr>
              <a:t>Goals of this session</a:t>
            </a:r>
            <a:endParaRPr lang="en-US" sz="44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Hopefully, you walk away with a deeper understanding of Linux use cases and capabilities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I want to touch on principles of Linux, software engineering, and DevSecOps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Designed to be an interactive discussion. It’s your camp, so get the most out of 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ptos Display"/>
              </a:rPr>
              <a:t>GitHub</a:t>
            </a:r>
            <a:endParaRPr lang="en-US" sz="44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Aptos"/>
              </a:rPr>
              <a:t>If you aren’t familiar with GitHub, it is a great way to store and manage your programs and showcase to employers what experience you have. 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Aptos"/>
              </a:rPr>
              <a:t>You can link it to your LinkedIn and put it on your resume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Aptos"/>
              </a:rPr>
              <a:t>https://github.com/linuxgeeked/CyberCamp2025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ptos Display"/>
              </a:rPr>
              <a:t>Hardware Refresher</a:t>
            </a:r>
            <a:endParaRPr lang="en-US" sz="44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500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Discussion about hardware components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92" name="Picture 4"/>
          <p:cNvPicPr/>
          <p:nvPr/>
        </p:nvPicPr>
        <p:blipFill>
          <a:blip r:embed="rId2"/>
          <a:stretch/>
        </p:blipFill>
        <p:spPr>
          <a:xfrm>
            <a:off x="2455200" y="2495520"/>
            <a:ext cx="7281000" cy="4071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ptos Display"/>
              </a:rPr>
              <a:t>Device Driver Stack</a:t>
            </a:r>
            <a:endParaRPr lang="en-US" sz="4400" b="0" strike="noStrike" spc="-1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94" name="Picture 4" descr="A diagram of a diagram&#10;&#10;AI-generated content may be incorrect."/>
          <p:cNvPicPr/>
          <p:nvPr/>
        </p:nvPicPr>
        <p:blipFill>
          <a:blip r:embed="rId2"/>
          <a:stretch/>
        </p:blipFill>
        <p:spPr>
          <a:xfrm>
            <a:off x="2614320" y="1514520"/>
            <a:ext cx="6963120" cy="5222160"/>
          </a:xfrm>
          <a:prstGeom prst="rect">
            <a:avLst/>
          </a:prstGeom>
          <a:ln w="0">
            <a:noFill/>
          </a:ln>
        </p:spPr>
      </p:pic>
      <p:sp>
        <p:nvSpPr>
          <p:cNvPr id="95" name="TextBox 5"/>
          <p:cNvSpPr/>
          <p:nvPr/>
        </p:nvSpPr>
        <p:spPr>
          <a:xfrm>
            <a:off x="9216720" y="5862960"/>
            <a:ext cx="722160" cy="363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</a:rPr>
              <a:t>Grub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Box 6"/>
          <p:cNvSpPr/>
          <p:nvPr/>
        </p:nvSpPr>
        <p:spPr>
          <a:xfrm>
            <a:off x="9236160" y="4974120"/>
            <a:ext cx="2117520" cy="363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</a:rPr>
              <a:t>Linux OS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Box 7"/>
          <p:cNvSpPr/>
          <p:nvPr/>
        </p:nvSpPr>
        <p:spPr>
          <a:xfrm>
            <a:off x="9236160" y="4030200"/>
            <a:ext cx="2117520" cy="363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</a:rPr>
              <a:t>/dev/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Box 8"/>
          <p:cNvSpPr/>
          <p:nvPr/>
        </p:nvSpPr>
        <p:spPr>
          <a:xfrm>
            <a:off x="9236160" y="3141360"/>
            <a:ext cx="2117520" cy="638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</a:rPr>
              <a:t>Network Manager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Box 9"/>
          <p:cNvSpPr/>
          <p:nvPr/>
        </p:nvSpPr>
        <p:spPr>
          <a:xfrm>
            <a:off x="9236160" y="2197440"/>
            <a:ext cx="2117520" cy="363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</a:rPr>
              <a:t>BASH script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0" name="Straight Connector 11"/>
          <p:cNvCxnSpPr/>
          <p:nvPr/>
        </p:nvCxnSpPr>
        <p:spPr>
          <a:xfrm>
            <a:off x="147600" y="2844000"/>
            <a:ext cx="1128276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101" name="TextBox 12"/>
          <p:cNvSpPr/>
          <p:nvPr/>
        </p:nvSpPr>
        <p:spPr>
          <a:xfrm>
            <a:off x="261360" y="1920600"/>
            <a:ext cx="2589120" cy="9126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</a:rPr>
              <a:t>Variety of programming languages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Box 13"/>
          <p:cNvSpPr/>
          <p:nvPr/>
        </p:nvSpPr>
        <p:spPr>
          <a:xfrm>
            <a:off x="261360" y="4467240"/>
            <a:ext cx="2589120" cy="638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ptos"/>
              </a:rPr>
              <a:t>Almost always written in C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ptos Display"/>
              </a:rPr>
              <a:t>Real time versus conventional computing</a:t>
            </a:r>
            <a:endParaRPr lang="en-US" sz="4400" b="0" strike="noStrike" spc="-1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104" name="Picture 6"/>
          <p:cNvPicPr/>
          <p:nvPr/>
        </p:nvPicPr>
        <p:blipFill>
          <a:blip r:embed="rId2"/>
          <a:stretch/>
        </p:blipFill>
        <p:spPr>
          <a:xfrm>
            <a:off x="2833200" y="1748880"/>
            <a:ext cx="6525000" cy="4743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ptos Display"/>
              </a:rPr>
              <a:t>BASH</a:t>
            </a:r>
            <a:endParaRPr lang="en-US" sz="44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0000"/>
          </a:bodyPr>
          <a:lstStyle/>
          <a:p>
            <a:pPr marL="2282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BASH is a shell — a command-line interface that also acts as a scripting environment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marL="2282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BASH is not a general-purpose programming language, but it supports control structures, variables, and functions for automation and system tasks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marL="2282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Compiled languages like C or Swift are translated into machine code before execution, producing fast, standalone binaries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marL="2282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Scripting languages like BASH, Python, and JavaScript are typically interpreted — they are run line-by-line by an interpreter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ptos"/>
            </a:endParaRPr>
          </a:p>
          <a:p>
            <a:pPr marL="2282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Some scripting languages (like Python and JavaScript) can also use JIT (Just-In-Time) or AOT (Ahead-of-Time) compilation for improved performance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ptos Display"/>
              </a:rPr>
              <a:t>Make a directory for our work</a:t>
            </a:r>
            <a:endParaRPr lang="en-US" sz="44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mkdir cyberCamp		</a:t>
            </a:r>
            <a:r>
              <a:rPr lang="en-US" sz="1200" b="0" strike="noStrike" spc="-1">
                <a:solidFill>
                  <a:srgbClr val="000000"/>
                </a:solidFill>
                <a:latin typeface="Aptos"/>
              </a:rPr>
              <a:t>#Makes a directory (camelback notation)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ptos"/>
              </a:rPr>
              <a:t>touch helloWorld.sh	</a:t>
            </a:r>
            <a:r>
              <a:rPr lang="en-US" sz="1200" b="0" strike="noStrike" spc="-1">
                <a:solidFill>
                  <a:srgbClr val="000000"/>
                </a:solidFill>
                <a:latin typeface="Aptos"/>
              </a:rPr>
              <a:t>#Makes sure you have permissions to make files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1073</Words>
  <Application>Microsoft Office PowerPoint</Application>
  <PresentationFormat>Widescreen</PresentationFormat>
  <Paragraphs>132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Aptos</vt:lpstr>
      <vt:lpstr>Aptos Display</vt:lpstr>
      <vt:lpstr>Arial</vt:lpstr>
      <vt:lpstr>Courier New</vt:lpstr>
      <vt:lpstr>Symbol</vt:lpstr>
      <vt:lpstr>Times New Roman</vt:lpstr>
      <vt:lpstr>Wingdings</vt:lpstr>
      <vt:lpstr>Office Theme</vt:lpstr>
      <vt:lpstr>Office Theme</vt:lpstr>
      <vt:lpstr>Linux Boot Camp</vt:lpstr>
      <vt:lpstr>About Me</vt:lpstr>
      <vt:lpstr>Goals of this session</vt:lpstr>
      <vt:lpstr>GitHub</vt:lpstr>
      <vt:lpstr>Hardware Refresher</vt:lpstr>
      <vt:lpstr>Device Driver Stack</vt:lpstr>
      <vt:lpstr>Real time versus conventional computing</vt:lpstr>
      <vt:lpstr>BASH</vt:lpstr>
      <vt:lpstr>Make a directory for our work</vt:lpstr>
      <vt:lpstr>Hello World (Application level)</vt:lpstr>
      <vt:lpstr>Execute helloWorld.sh</vt:lpstr>
      <vt:lpstr>Reading from command line (Application)</vt:lpstr>
      <vt:lpstr>Loops and Conditions (Application)</vt:lpstr>
      <vt:lpstr>BASH Practical Application</vt:lpstr>
      <vt:lpstr>BASH Practical Application</vt:lpstr>
      <vt:lpstr>C Program</vt:lpstr>
      <vt:lpstr>BASH script to install the dependencies</vt:lpstr>
      <vt:lpstr>BASH script to  capture packets</vt:lpstr>
      <vt:lpstr>BASH Script to build and run the C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Ian Clark</dc:creator>
  <dc:description/>
  <cp:lastModifiedBy>Ian Clark</cp:lastModifiedBy>
  <cp:revision>17</cp:revision>
  <dcterms:created xsi:type="dcterms:W3CDTF">2025-05-24T11:56:54Z</dcterms:created>
  <dcterms:modified xsi:type="dcterms:W3CDTF">2025-06-01T19:59:27Z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19</vt:i4>
  </property>
</Properties>
</file>