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61E93D-9295-4171-87A5-354441107E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F814DB-EADE-4DD2-97C3-8713FAC4B1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6AE6F6-E656-4B21-98B8-17CFDE30030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F63B51-8B5E-4BFB-A5B0-EBC65239E1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576C39-7974-4B35-AB51-430ACDC2A2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C6B7E7-E20B-462C-956B-FF38E0AA4A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E0E660-A285-48A5-BF8D-0262AFBB25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A3946D-00AA-4E23-9249-A130B812A5B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8F632E-D14F-4420-AC80-643AFD4E5B1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B008BEC-0C9F-4139-A6A3-116B4C8008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523D1B5-2E08-418E-B39C-87211AB8D8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AD76A0-0E61-453E-B276-245E9C4823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DFB061-2A6E-4A5B-A5F0-16B68AC671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04F9F7-D09D-41FE-95CA-FDCCAD6E6F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D5DA36-5C75-4319-AD54-C8173E94146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6349C2-6FB4-4BC1-9F70-AED5D28C5F0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CC76D3-61CB-4168-B71A-F86A8843CA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16DBF3-66E0-4740-8AF0-7695468847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A0690-E569-401E-B253-0D43686CD61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A2901-D9F1-421A-AE5C-8A8F66372E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9E7BD9-6CE1-4502-B374-3B5912399D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CE3F0-56EE-4BB6-9395-E53EABE10D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84AF1C-A253-4F72-B6A8-0AFACFA822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BE7400-B383-48B1-8C26-D18BF6C92E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 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2C6891-1D9D-49C3-8833-3DF182A2A32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18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787878"/>
                </a:solidFill>
                <a:latin typeface="Aptos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C44854-CC6B-41D6-835A-FDA89D87EAE6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Linux Boot Camp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Hardware, Firmware, BASH Scripting, Real Time Operating Systems, and Conventional Operating Systems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Hello World (Application level)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#!/bin/bash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"Hello, world!"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Execute helloWorld.sh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chmod +x helloWorld.sh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./helloWorld.sh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Reading from command line (Application)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#!/bin/bash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"What's your name?"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read name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"Hi $name, welcome to BASH!"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Loops and Conditions (Application)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 If-statement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if [ "$name" == "Alice" ]; then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"Welcome back, Alice!"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fi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 Loop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for i in {1..5}; do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"Loop $i"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done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BASH Practical Application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Suppose your c developers need to build an application, and need a build environment to do it. You wouldn’t want to have to keep installing the same tools on dozens of machines in your job, so you would make a BASH script to automatically deploy their tools.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If you do DevSecOps work, you might also make a tool that will automatically build their code and run it to prove it works, so you don’t have a situation where there are differences in how developers build and execute their code.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BASH Practical Application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Suppose your c developers need to build an application and need a build environment to do it. You wouldn’t want to have to keep installing the same tools on dozens of machines in your job, so you would make a BASH script to automatically deploy their tools.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If you do DevSecOps work, you might also make a tool that will automatically build their code and run it to prove it works, so you don’t have a situation where there are differences in how developers build and execute their code.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 Program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82240" y="1317960"/>
            <a:ext cx="10956600" cy="541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3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8000" spc="-1" strike="noStrike">
                <a:solidFill>
                  <a:srgbClr val="000000"/>
                </a:solidFill>
                <a:latin typeface="Aptos"/>
              </a:rPr>
              <a:t>In this example we make a simple C program to read the packets in a .pcap file. (In the real world, we might do this to understand what the packets are doing if they aren’t in a known format - like malware)</a:t>
            </a:r>
            <a:endParaRPr b="0" lang="en-US" sz="80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#include &lt;pcap.h&gt;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#include &lt;stdio.h&gt;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int main() {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char errbuf[PCAP_ERRBUF_SIZE];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pcap_t *handle = pcap_open_offline("capture.pcap", errbuf);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if (!handle) {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fprintf(stderr, "Couldn't open file: %s\\n", errbuf);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return 1;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struct pcap_pkthdr *header;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const u_char *packet;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int count = 0;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while (pcap_next_ex(handle, &amp;header, &amp;packet) == 1) {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count++;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printf("Total packets: %d\\n", count);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pcap_close(handle);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return 0;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BASH script to install the </a:t>
            </a:r>
            <a:r>
              <a:rPr b="1" lang="en-US" sz="4400" spc="-1" strike="noStrike">
                <a:solidFill>
                  <a:srgbClr val="000000"/>
                </a:solidFill>
                <a:latin typeface="Aptos Display"/>
              </a:rPr>
              <a:t>dependencies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#!/bin/bash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 Install tools needed to write, compile, and run C packet analysis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"🔧 Installing required packages..."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sudo apt update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sudo apt install -y gcc libpcap-dev tcpdump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BASH script to  capture packets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#!/bin/bash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# Captures a small packet sample for analysis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"📡 Capturing 50 packets from 'any' interface..."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sudo tcpdump -i any -c 50 -w capture.pcap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echo "✅ Saved as 'capture.pcap' in packet_lab"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BASH Script to build and run the C Program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2000"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#!/bin/bash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# Compiles and runs the student's packet analysis program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if [ ! -f packet_counter.c ]; then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echo "❌ Error: 'packet_counter.c' not found. Please write your C program first."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exit 1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fi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echo "🧹 Cleaning previous build..."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rm -f packet_counter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echo "🛠️ Compiling..."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gcc packet_counter.c -o packet_counter -lpcap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if [ $? -eq 0 ]; then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echo "🚀 Running packet_counter:"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./packet_counter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else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echo "❌ Compilation failed."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fi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About Me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PhD in Information Technology with a specialization in Cybersecurity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Dissertation Topic: Technology Acceptance Modeling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Work at SAIC ~10 years &amp; Amphenol before that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~20 years of Linux experience in both conventional operating systems and avionics, embedded, and real time operating systems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Follow me on LinkedIn @https://www.linkedin.com/in/linuxgeeked/ 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Goals of this session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Hopefully, you walk away with a deeper understanding of Linux use cases and capabilities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 want to touch on principles of Linux, software engineering, and DevSecOps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Designed to be an interactive discussion. It’s your camp, so get the most out of it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GitHub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If you aren’t familiar with GitHub, it is a great way to store and manage your programs and showcase to employers what experience you have. 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You can link it to your LinkedIn and put it on your resume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https://github.com/linuxgeeked/public.git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Hardware Refresher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500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Discussion about hardware components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2" name="Picture 4" descr=""/>
          <p:cNvPicPr/>
          <p:nvPr/>
        </p:nvPicPr>
        <p:blipFill>
          <a:blip r:embed="rId1"/>
          <a:stretch/>
        </p:blipFill>
        <p:spPr>
          <a:xfrm>
            <a:off x="2455200" y="2495520"/>
            <a:ext cx="7281000" cy="407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Device Driver Stack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94" name="Picture 4" descr="A diagram of a diagram&#10;&#10;AI-generated content may be incorrect."/>
          <p:cNvPicPr/>
          <p:nvPr/>
        </p:nvPicPr>
        <p:blipFill>
          <a:blip r:embed="rId1"/>
          <a:stretch/>
        </p:blipFill>
        <p:spPr>
          <a:xfrm>
            <a:off x="2614320" y="1514520"/>
            <a:ext cx="6963120" cy="5222160"/>
          </a:xfrm>
          <a:prstGeom prst="rect">
            <a:avLst/>
          </a:prstGeom>
          <a:ln w="0">
            <a:noFill/>
          </a:ln>
        </p:spPr>
      </p:pic>
      <p:sp>
        <p:nvSpPr>
          <p:cNvPr id="95" name="TextBox 5"/>
          <p:cNvSpPr/>
          <p:nvPr/>
        </p:nvSpPr>
        <p:spPr>
          <a:xfrm>
            <a:off x="9216720" y="5862960"/>
            <a:ext cx="72216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Grub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6"/>
          <p:cNvSpPr/>
          <p:nvPr/>
        </p:nvSpPr>
        <p:spPr>
          <a:xfrm>
            <a:off x="9236160" y="4974120"/>
            <a:ext cx="2117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Linux 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7"/>
          <p:cNvSpPr/>
          <p:nvPr/>
        </p:nvSpPr>
        <p:spPr>
          <a:xfrm>
            <a:off x="9236160" y="4030200"/>
            <a:ext cx="2117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/dev/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8"/>
          <p:cNvSpPr/>
          <p:nvPr/>
        </p:nvSpPr>
        <p:spPr>
          <a:xfrm>
            <a:off x="9236160" y="3141360"/>
            <a:ext cx="21175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Network Manager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9"/>
          <p:cNvSpPr/>
          <p:nvPr/>
        </p:nvSpPr>
        <p:spPr>
          <a:xfrm>
            <a:off x="9236160" y="2197440"/>
            <a:ext cx="2117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BASH script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0" name="Straight Connector 11"/>
          <p:cNvCxnSpPr/>
          <p:nvPr/>
        </p:nvCxnSpPr>
        <p:spPr>
          <a:xfrm>
            <a:off x="147600" y="2844000"/>
            <a:ext cx="1128276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1" name="TextBox 12"/>
          <p:cNvSpPr/>
          <p:nvPr/>
        </p:nvSpPr>
        <p:spPr>
          <a:xfrm>
            <a:off x="261360" y="1920600"/>
            <a:ext cx="25891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Variety of programming languages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13"/>
          <p:cNvSpPr/>
          <p:nvPr/>
        </p:nvSpPr>
        <p:spPr>
          <a:xfrm>
            <a:off x="261360" y="4467240"/>
            <a:ext cx="25891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Almost always written in 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Real time versus conventional computing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1"/>
          <a:stretch/>
        </p:blipFill>
        <p:spPr>
          <a:xfrm>
            <a:off x="2833200" y="1748880"/>
            <a:ext cx="6525000" cy="4743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BASH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0000"/>
          </a:bodyPr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BASH is a shell — a command-line interface that also acts as a scripting environment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BASH is not a general-purpose programming language, but it supports control structures, variables, and functions for automation and system tasks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Compiled languages like C or Swift are translated into machine code before execution, producing fast, standalone binaries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Scripting languages like BASH, Python, and JavaScript are typically interpreted — they are run line-by-line by an interpreter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marL="22824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Some scripting languages (like Python and JavaScript) can also use JIT (Just-In-Time) or AOT (Ahead-of-Time) compilation for improved performance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Make a directory for our work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mkdir cyberCamp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#Makes a directory (camelback notation)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touch helloWorld.sh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	</a:t>
            </a:r>
            <a:r>
              <a:rPr b="0" lang="en-US" sz="1200" spc="-1" strike="noStrike">
                <a:solidFill>
                  <a:srgbClr val="000000"/>
                </a:solidFill>
                <a:latin typeface="Aptos"/>
              </a:rPr>
              <a:t>#Makes sure you have permissions to make files</a:t>
            </a:r>
            <a:endParaRPr b="0" lang="en-US" sz="12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LibreOffice/7.4.7.2$Linux_AARCH64 LibreOffice_project/40$Build-2</Application>
  <AppVersion>15.0000</AppVersion>
  <Words>1130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2025-05-24T11:56:54Z</dcterms:created>
  <dc:creator>Ian Clark</dc:creator>
  <dc:description/>
  <dc:language>en-GB</dc:language>
  <cp:lastModifiedBy/>
  <dcterms:modified xsi:type="dcterms:W3CDTF">2025-06-01T14:54:06Z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