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1" r:id="rId5"/>
    <p:sldId id="258" r:id="rId6"/>
    <p:sldId id="261" r:id="rId7"/>
    <p:sldId id="260" r:id="rId8"/>
    <p:sldId id="262" r:id="rId9"/>
    <p:sldId id="265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4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D6B5-F14F-99ED-AD77-00588C57A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1E579-3D83-EB60-7BB5-5E7577200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02ADA-74B7-50DC-CD43-59F8BBC9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99B4-B8A4-4076-A81E-2F68DB4FD92A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037EC-1395-7D5C-ECC1-E2C84ECB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B346-CAD3-FCB1-CA2A-7EED14E1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06AB-A910-4AA5-870B-0CD2AD604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7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7B2C-33E8-D95C-AB8C-42E9B004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DDC5F-CAF5-3E6E-134F-A752F8DC2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B67C-A284-BDD2-EDE8-72F28008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99B4-B8A4-4076-A81E-2F68DB4FD92A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DAF8-2394-B83A-F70C-3478A07E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BD448-EB6E-3D17-F1E2-027D94DD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06AB-A910-4AA5-870B-0CD2AD604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5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99916-038A-E737-14B4-FA53F179A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D6944-D355-7C59-D79E-BCF9F50CF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BEB6D-5900-FC3E-DE66-DED3C086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99B4-B8A4-4076-A81E-2F68DB4FD92A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00696-9537-8788-B86A-F1C61008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86EE6-C2A8-A136-7A72-30323C3B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06AB-A910-4AA5-870B-0CD2AD604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2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F66A-F792-738C-A8E3-648A843FE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A83A7-B3E0-18FF-0086-FB1ED9BC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7F952-B024-53FA-7B80-C58C10E0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99B4-B8A4-4076-A81E-2F68DB4FD92A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3DAC1-53A8-76ED-3314-77D8E3BB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56BB8-7D2E-973E-AF57-4F9F701B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06AB-A910-4AA5-870B-0CD2AD604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DFA2-BA30-C726-6287-CCB26F7E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7CFBA-8768-137F-89B1-34919EFF8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00FCF-0F4A-683D-B2DB-62EF7326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99B4-B8A4-4076-A81E-2F68DB4FD92A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0254B-A7BA-362B-A8AF-A58991A4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30C80-039E-E79B-E7A5-E72F5448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06AB-A910-4AA5-870B-0CD2AD604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5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8921-2346-BD30-69DB-89FB24B7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2BB55-6B77-C491-3FA5-3D777578A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6AF71-2FF2-89A9-E291-BC870075F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5EA34-05C9-5979-2E41-954640DE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99B4-B8A4-4076-A81E-2F68DB4FD92A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B03B1-E21C-EE19-A62B-9F5DCF0F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CD4CF-4101-24CC-3CBD-E7DFB2EE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06AB-A910-4AA5-870B-0CD2AD604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7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AEB5-55C0-A56A-6B66-57922C28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6715B-F207-F419-0049-97ECF650E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98E33-0601-BC15-0118-2139590C2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C5F4B-56E8-2B3F-BD9A-1334F9A40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ED63B-5753-FBAB-6097-5AEC2F523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D6D9F-421E-E6E2-F78D-6BBFC959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99B4-B8A4-4076-A81E-2F68DB4FD92A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D6DE1-67DD-C49E-F82C-51CF47E3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FC6ECE-E9C2-17A4-8105-EAE38EA6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06AB-A910-4AA5-870B-0CD2AD604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4B8F-74EB-CE7F-1AEA-DEC186D9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63ACB-23EC-3226-8E71-98DE6B01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99B4-B8A4-4076-A81E-2F68DB4FD92A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D0665-05AB-8813-C87B-B0B10AB8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2BFBE-EF1F-AA21-95CD-38698A0B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06AB-A910-4AA5-870B-0CD2AD604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6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0A126-A948-D5DC-FC30-0C9A49D8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99B4-B8A4-4076-A81E-2F68DB4FD92A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7122D-1DE0-8D85-58AF-99383DC21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82AD2-3640-A900-2412-75D306B9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06AB-A910-4AA5-870B-0CD2AD604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7D4A-5EE9-CBAB-6A89-122B5651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4E1B-1C4E-64FA-BFB0-55E04F4F9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6DB2C-3BD5-1FFD-8DEB-B74582869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9F5D4-3FD3-65A9-C2BB-BBB656C4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99B4-B8A4-4076-A81E-2F68DB4FD92A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2F70A-C9F4-086A-68EA-15948E9D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43316-C7BC-59BF-8FAC-AC05B863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06AB-A910-4AA5-870B-0CD2AD604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6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4FD7-5C6A-A369-A72C-A911D096E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149D6-B640-3103-1DD8-B610F7198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15246-777F-3063-6687-90FF583F6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50D93-C779-589B-56D0-C133A23A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99B4-B8A4-4076-A81E-2F68DB4FD92A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A9D20-9ECC-A610-ADD7-4F38B55B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43A3F-468B-3A62-0BD4-58EC6688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406AB-A910-4AA5-870B-0CD2AD604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6B756-B3DA-4DDE-5A1A-78FF2F80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6F769-2787-ADA5-58CF-FA364F03B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5B372-A3D5-85C8-CC49-3033E04E5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A99B4-B8A4-4076-A81E-2F68DB4FD92A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FC09B-4979-62F8-1D24-CE7297F24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3ECA8-F4AB-5ADF-2C57-002F1FB82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8406AB-A910-4AA5-870B-0CD2AD604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1C71-8AFE-A454-9A77-21153D031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Boot 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E404B-A8D6-278F-52FC-E64E7B5AA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Hardware, Firmware, BASH Scripting, Real Time Operating Systems, and Conventional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03799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0E81-3A02-85BD-6F81-4A5FB6EA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(Application level)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43B72-81A2-B6D8-FA9F-DAEABE401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"Hello, world!"</a:t>
            </a:r>
          </a:p>
        </p:txBody>
      </p:sp>
    </p:spTree>
    <p:extLst>
      <p:ext uri="{BB962C8B-B14F-4D97-AF65-F5344CB8AC3E}">
        <p14:creationId xmlns:p14="http://schemas.microsoft.com/office/powerpoint/2010/main" val="152967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CBC5-1FA2-2119-5599-CADE365D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helloWorld.sh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B1216-EB65-4C3B-D5D8-EA9B7530B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+x helloWorld.sh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./helloWorld.sh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59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A6CA-C92C-E443-1329-91F5641F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command line (Application)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F3DF6-61D5-E4C4-C18B-EF61B208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"What's your name?"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 name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"Hi $name, welcome to BASH!"</a:t>
            </a:r>
          </a:p>
        </p:txBody>
      </p:sp>
    </p:spTree>
    <p:extLst>
      <p:ext uri="{BB962C8B-B14F-4D97-AF65-F5344CB8AC3E}">
        <p14:creationId xmlns:p14="http://schemas.microsoft.com/office/powerpoint/2010/main" val="1392528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90E1-2D3C-5022-B45D-180BEC01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Conditions (Application)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9F00B-9BC0-757D-1928-75704051E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If-statement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[ "$name" == "Alice" ]; then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echo "Welcome back, Alice!"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Loop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{1..5}; do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echo "Loop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532224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8B1F-499E-409B-125C-C4096626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Practical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99DF-693E-81AC-DF6C-EE8434DF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your c developers need to build an application, and need a build environment to do it. You wouldn’t want to have to keep installing the same tools on dozens of machines in your job, so you would make a BASH script to automatically deploy their tools.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do DevSecOps work, you might also make a tool that will automatically build their code and run it to prove it works, so you don’t have a situation where there are differences in how developers build and execute their code.</a:t>
            </a:r>
          </a:p>
        </p:txBody>
      </p:sp>
    </p:spTree>
    <p:extLst>
      <p:ext uri="{BB962C8B-B14F-4D97-AF65-F5344CB8AC3E}">
        <p14:creationId xmlns:p14="http://schemas.microsoft.com/office/powerpoint/2010/main" val="833697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F86E0-0D25-CF69-D448-D3D53BE0E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1322-E0D0-183A-F6BA-085B89FC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Practical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BB429-4913-C226-123E-7782FB2A8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your c developers need to build an application and need a build environment to do it. You wouldn’t want to have to keep installing the same tools on dozens of machines in your job, so you would make a BASH script to automatically deploy their tools.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do DevSecOps work, you might also make a tool that will automatically build their code and run it to prove it works, so you don’t have a situation where there are differences in how developers build and execute their code.</a:t>
            </a:r>
          </a:p>
        </p:txBody>
      </p:sp>
    </p:spTree>
    <p:extLst>
      <p:ext uri="{BB962C8B-B14F-4D97-AF65-F5344CB8AC3E}">
        <p14:creationId xmlns:p14="http://schemas.microsoft.com/office/powerpoint/2010/main" val="60936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3A6A-DC4D-0478-80F6-0CD714B7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409E-A806-3F16-BD6B-38A396F72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1317811"/>
            <a:ext cx="10957112" cy="541916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/>
              <a:t>In this example we make a simple C program to read the packets in a .</a:t>
            </a:r>
            <a:r>
              <a:rPr lang="en-US" sz="8000" dirty="0" err="1"/>
              <a:t>pcap</a:t>
            </a:r>
            <a:r>
              <a:rPr lang="en-US" sz="8000" dirty="0"/>
              <a:t> file. (In the real world, we might do this to understand what the packets are doing if they aren’t in a known format - like malware)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pcap.h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[PCAP_ERRBUF_SIZE];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pcap_t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*handle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pcap_open_offline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capture.pcap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(!handle)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(stderr, "Couldn't open file: %s\\n",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pcap_pkthdr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*header;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u_char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*packet;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count = 0;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pcap_next_ex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(handle, &amp;header, &amp;packet) == 1)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count++;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("Total packets: %d\\n", count);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pcap_close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(handle);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09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3833-3E7F-D5AC-20F0-3D8A814A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script to install the </a:t>
            </a:r>
            <a:r>
              <a:rPr lang="en-US" b="1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A81A-1A8F-6EA3-1052-78CBC0616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Install tools needed to write, compile, and run C packet analysis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"🔧 Installing required packages..."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 update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 install -y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libpcap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tcpdump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"📁 Creating workspace directory at ~/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packet_lab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-p ~/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packet_lab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"📌 Please write your C program as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packet_counter.c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in ~/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packet_lab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712085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40CD-B9CA-E707-1EB9-872A070B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script to  capture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98EA7-DCD3-BA1D-6F26-605E27C49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Captures a small packet sample for analysis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packet_lab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|| exit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"📡 Capturing 50 packets from 'any' interface..."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tcpdump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any -c 50 -w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capture.pcap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 "✅ Saved as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capture.pcap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in ~/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packet_lab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712064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8F36-4BC8-5B88-733B-282E7AA2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Script to build and run the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0DE3-8279-429A-F5FC-EE9C31F6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/>
              <a:t># Compiles and runs the student's packet analysis program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cd ~/</a:t>
            </a:r>
            <a:r>
              <a:rPr lang="en-US" dirty="0" err="1"/>
              <a:t>packet_lab</a:t>
            </a:r>
            <a:r>
              <a:rPr lang="en-US" dirty="0"/>
              <a:t> || exit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[ ! -f </a:t>
            </a:r>
            <a:r>
              <a:rPr lang="en-US" dirty="0" err="1"/>
              <a:t>packet_counter.c</a:t>
            </a:r>
            <a:r>
              <a:rPr lang="en-US" dirty="0"/>
              <a:t> ]; then</a:t>
            </a:r>
          </a:p>
          <a:p>
            <a:pPr marL="0" indent="0">
              <a:buNone/>
            </a:pPr>
            <a:r>
              <a:rPr lang="en-US" dirty="0"/>
              <a:t>    echo "❌ Error: '</a:t>
            </a:r>
            <a:r>
              <a:rPr lang="en-US" dirty="0" err="1"/>
              <a:t>packet_counter.c</a:t>
            </a:r>
            <a:r>
              <a:rPr lang="en-US" dirty="0"/>
              <a:t>' not found. Please write your C program first."</a:t>
            </a:r>
          </a:p>
          <a:p>
            <a:pPr marL="0" indent="0">
              <a:buNone/>
            </a:pPr>
            <a:r>
              <a:rPr lang="en-US" dirty="0"/>
              <a:t>    exit 1</a:t>
            </a:r>
          </a:p>
          <a:p>
            <a:pPr marL="0" indent="0">
              <a:buNone/>
            </a:pPr>
            <a:r>
              <a:rPr lang="en-US" dirty="0"/>
              <a:t>fi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echo "🧹 Cleaning previous build..."</a:t>
            </a:r>
          </a:p>
          <a:p>
            <a:pPr marL="0" indent="0">
              <a:buNone/>
            </a:pPr>
            <a:r>
              <a:rPr lang="en-US" dirty="0"/>
              <a:t>rm -f </a:t>
            </a:r>
            <a:r>
              <a:rPr lang="en-US" dirty="0" err="1"/>
              <a:t>packet_counter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echo "🛠️ Compiling..."</a:t>
            </a:r>
          </a:p>
          <a:p>
            <a:pPr marL="0" indent="0">
              <a:buNone/>
            </a:pP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packet_counter.c</a:t>
            </a:r>
            <a:r>
              <a:rPr lang="en-US" dirty="0"/>
              <a:t> -o </a:t>
            </a:r>
            <a:r>
              <a:rPr lang="en-US" dirty="0" err="1"/>
              <a:t>packet_counter</a:t>
            </a:r>
            <a:r>
              <a:rPr lang="en-US" dirty="0"/>
              <a:t> -</a:t>
            </a:r>
            <a:r>
              <a:rPr lang="en-US" dirty="0" err="1"/>
              <a:t>lpcap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[ $? -eq 0 ]; then</a:t>
            </a:r>
          </a:p>
          <a:p>
            <a:pPr marL="0" indent="0">
              <a:buNone/>
            </a:pPr>
            <a:r>
              <a:rPr lang="en-US" dirty="0"/>
              <a:t>    echo "🚀 Running </a:t>
            </a:r>
            <a:r>
              <a:rPr lang="en-US" dirty="0" err="1"/>
              <a:t>packet_counter</a:t>
            </a:r>
            <a:r>
              <a:rPr lang="en-US" dirty="0"/>
              <a:t>:"</a:t>
            </a:r>
          </a:p>
          <a:p>
            <a:pPr marL="0" indent="0">
              <a:buNone/>
            </a:pPr>
            <a:r>
              <a:rPr lang="en-US" dirty="0"/>
              <a:t>    ./</a:t>
            </a:r>
            <a:r>
              <a:rPr lang="en-US" dirty="0" err="1"/>
              <a:t>packet_counter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    echo "❌ Compilation failed."</a:t>
            </a:r>
          </a:p>
          <a:p>
            <a:pPr marL="0" indent="0">
              <a:buNone/>
            </a:pPr>
            <a:r>
              <a:rPr lang="en-US" dirty="0"/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105311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E70C2-76B7-C981-DD8D-9FE8943A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DF88D-FE96-D08C-E875-43DA67D4A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PhD in Information Technology with a specialization in Cybersecurity</a:t>
            </a:r>
          </a:p>
          <a:p>
            <a:r>
              <a:rPr lang="en-US" dirty="0"/>
              <a:t>Dissertation Topic: Technology Acceptance Modeling</a:t>
            </a:r>
          </a:p>
          <a:p>
            <a:r>
              <a:rPr lang="en-US" dirty="0"/>
              <a:t>Work at SAIC ~10 years &amp; Amphenol before that</a:t>
            </a:r>
          </a:p>
          <a:p>
            <a:r>
              <a:rPr lang="en-US" dirty="0"/>
              <a:t>~20 years of Linux experience in both conventional operating systems and avionics, embedded, and real time operating systems</a:t>
            </a:r>
          </a:p>
          <a:p>
            <a:r>
              <a:rPr lang="en-US" dirty="0"/>
              <a:t>Follow me on LinkedIn @https://www.linkedin.com/in/linuxgeeked/ </a:t>
            </a:r>
          </a:p>
        </p:txBody>
      </p:sp>
    </p:spTree>
    <p:extLst>
      <p:ext uri="{BB962C8B-B14F-4D97-AF65-F5344CB8AC3E}">
        <p14:creationId xmlns:p14="http://schemas.microsoft.com/office/powerpoint/2010/main" val="282497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D02F-3FE2-CAAE-A604-F0444B40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864EB-107C-2461-337C-1674606DA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Hopefully, you walk away with a deeper understanding of Linux use cases and capabilities</a:t>
            </a:r>
          </a:p>
          <a:p>
            <a:r>
              <a:rPr lang="en-US" dirty="0"/>
              <a:t>I want to touch on principles of Linux, software engineering, and DevSecOps</a:t>
            </a:r>
          </a:p>
          <a:p>
            <a:r>
              <a:rPr lang="en-US" dirty="0"/>
              <a:t>Designed to be an interactive discussion. It’s your camp, so get the most out of it</a:t>
            </a:r>
          </a:p>
        </p:txBody>
      </p:sp>
    </p:spTree>
    <p:extLst>
      <p:ext uri="{BB962C8B-B14F-4D97-AF65-F5344CB8AC3E}">
        <p14:creationId xmlns:p14="http://schemas.microsoft.com/office/powerpoint/2010/main" val="104294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BF94-525A-408A-50AD-E0D4E88D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7489B-D09C-9E8E-8569-6394ABD5F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aren’t familiar with GitHub, it is a great way to store and manage your programs and showcase to employers what experience you have.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link it to your LinkedIn and put it on your resume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https://github.com/linuxgeeked/public.git</a:t>
            </a:r>
          </a:p>
        </p:txBody>
      </p:sp>
    </p:spTree>
    <p:extLst>
      <p:ext uri="{BB962C8B-B14F-4D97-AF65-F5344CB8AC3E}">
        <p14:creationId xmlns:p14="http://schemas.microsoft.com/office/powerpoint/2010/main" val="339311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C069-81E2-C3B4-A7A0-B8ADB723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ED91-2913-73B6-E0EC-411F8EB15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0716"/>
          </a:xfrm>
        </p:spPr>
        <p:txBody>
          <a:bodyPr/>
          <a:lstStyle/>
          <a:p>
            <a:r>
              <a:rPr lang="en-US" dirty="0"/>
              <a:t>Discussion about hardware components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FF412-C41B-7608-C56A-0890E6D95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40" y="2495572"/>
            <a:ext cx="7281319" cy="407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9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76E5-FB94-C148-F365-32CB9132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Driver Stack</a:t>
            </a:r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046B3B03-D30A-2945-9739-A6DF20194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333" y="1514475"/>
            <a:ext cx="6963334" cy="5222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D3461E-6D1E-74B8-3C4C-2E1E76FEE53F}"/>
              </a:ext>
            </a:extLst>
          </p:cNvPr>
          <p:cNvSpPr txBox="1"/>
          <p:nvPr/>
        </p:nvSpPr>
        <p:spPr>
          <a:xfrm>
            <a:off x="9236067" y="5862918"/>
            <a:ext cx="68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Grub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6EC02-A87B-48DD-8CB3-1A0A9B2AC8F6}"/>
              </a:ext>
            </a:extLst>
          </p:cNvPr>
          <p:cNvSpPr txBox="1"/>
          <p:nvPr/>
        </p:nvSpPr>
        <p:spPr>
          <a:xfrm>
            <a:off x="9236066" y="4974193"/>
            <a:ext cx="21177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Linux 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CCE9F4-4B10-F209-2ABD-2B89E41FC30A}"/>
              </a:ext>
            </a:extLst>
          </p:cNvPr>
          <p:cNvSpPr txBox="1"/>
          <p:nvPr/>
        </p:nvSpPr>
        <p:spPr>
          <a:xfrm>
            <a:off x="9236066" y="4030186"/>
            <a:ext cx="21177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/dev/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72F10-7116-7E1A-599B-BB8BCD32747A}"/>
              </a:ext>
            </a:extLst>
          </p:cNvPr>
          <p:cNvSpPr txBox="1"/>
          <p:nvPr/>
        </p:nvSpPr>
        <p:spPr>
          <a:xfrm>
            <a:off x="9236065" y="3141461"/>
            <a:ext cx="21177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Network Manager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961B6-E513-9F1F-7A8A-C68ABE408AAD}"/>
              </a:ext>
            </a:extLst>
          </p:cNvPr>
          <p:cNvSpPr txBox="1"/>
          <p:nvPr/>
        </p:nvSpPr>
        <p:spPr>
          <a:xfrm>
            <a:off x="9236064" y="2197454"/>
            <a:ext cx="21177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BASH script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7672C-B42F-78AC-00CE-8B07EEECBF36}"/>
              </a:ext>
            </a:extLst>
          </p:cNvPr>
          <p:cNvCxnSpPr/>
          <p:nvPr/>
        </p:nvCxnSpPr>
        <p:spPr>
          <a:xfrm>
            <a:off x="147917" y="2844053"/>
            <a:ext cx="112820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1769FA-C92D-E0E9-CB15-8B4A3388A807}"/>
              </a:ext>
            </a:extLst>
          </p:cNvPr>
          <p:cNvSpPr txBox="1"/>
          <p:nvPr/>
        </p:nvSpPr>
        <p:spPr>
          <a:xfrm>
            <a:off x="261276" y="1920455"/>
            <a:ext cx="25895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Variety of programming languages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90FB0A-51CF-F963-F28C-E55CC4CCFB1C}"/>
              </a:ext>
            </a:extLst>
          </p:cNvPr>
          <p:cNvSpPr txBox="1"/>
          <p:nvPr/>
        </p:nvSpPr>
        <p:spPr>
          <a:xfrm>
            <a:off x="261276" y="4467349"/>
            <a:ext cx="25895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Almost always written in C</a:t>
            </a:r>
          </a:p>
        </p:txBody>
      </p:sp>
    </p:spTree>
    <p:extLst>
      <p:ext uri="{BB962C8B-B14F-4D97-AF65-F5344CB8AC3E}">
        <p14:creationId xmlns:p14="http://schemas.microsoft.com/office/powerpoint/2010/main" val="265906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8B23-D70E-2826-8828-09A2E7B9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versus conventional computing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D0DF0-35C9-591D-864B-837D85CAB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32" y="1748763"/>
            <a:ext cx="6525536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6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D2E5-EE23-8C13-9159-31A584CE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659C4-999C-D7F9-34B1-405AD6FE7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BASH is a shell — a command-line interface that also acts as a scripting environment</a:t>
            </a:r>
          </a:p>
          <a:p>
            <a:endParaRPr lang="en-US" dirty="0"/>
          </a:p>
          <a:p>
            <a:r>
              <a:rPr lang="en-US" dirty="0"/>
              <a:t>BASH is not a general-purpose programming language, but it supports control structures, variables, and functions for automation and system tasks</a:t>
            </a:r>
          </a:p>
          <a:p>
            <a:endParaRPr lang="en-US" dirty="0"/>
          </a:p>
          <a:p>
            <a:r>
              <a:rPr lang="en-US" dirty="0"/>
              <a:t>Compiled languages like C or Swift are translated into machine code before execution, producing fast, standalone binaries</a:t>
            </a:r>
          </a:p>
          <a:p>
            <a:endParaRPr lang="en-US" dirty="0"/>
          </a:p>
          <a:p>
            <a:r>
              <a:rPr lang="en-US" dirty="0"/>
              <a:t>Scripting languages like BASH, Python, and JavaScript are typically interpreted — they are run line-by-line by an interpreter</a:t>
            </a:r>
          </a:p>
          <a:p>
            <a:endParaRPr lang="en-US" dirty="0"/>
          </a:p>
          <a:p>
            <a:r>
              <a:rPr lang="en-US" dirty="0"/>
              <a:t>Some scripting languages (like Python and JavaScript) can also use JIT (Just-In-Time) or AOT (Ahead-of-Time) compilation for improved performance</a:t>
            </a:r>
          </a:p>
        </p:txBody>
      </p:sp>
    </p:spTree>
    <p:extLst>
      <p:ext uri="{BB962C8B-B14F-4D97-AF65-F5344CB8AC3E}">
        <p14:creationId xmlns:p14="http://schemas.microsoft.com/office/powerpoint/2010/main" val="242053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106D6-BC3C-F9AE-B23C-6CB67BF0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directory for 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9C886-87FE-D3C9-BCD3-73213293F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cyberCamp</a:t>
            </a:r>
            <a:r>
              <a:rPr lang="en-US" dirty="0"/>
              <a:t>		</a:t>
            </a:r>
            <a:r>
              <a:rPr lang="en-US" sz="1200" dirty="0"/>
              <a:t>#Makes a directory (camelback notation)</a:t>
            </a:r>
          </a:p>
          <a:p>
            <a:pPr marL="0" indent="0">
              <a:buNone/>
            </a:pPr>
            <a:r>
              <a:rPr lang="en-US" dirty="0"/>
              <a:t>touch helloWorld.sh	</a:t>
            </a:r>
            <a:r>
              <a:rPr lang="en-US" sz="1200" dirty="0"/>
              <a:t>#Makes sure you have permissions to make files</a:t>
            </a:r>
          </a:p>
        </p:txBody>
      </p:sp>
    </p:spTree>
    <p:extLst>
      <p:ext uri="{BB962C8B-B14F-4D97-AF65-F5344CB8AC3E}">
        <p14:creationId xmlns:p14="http://schemas.microsoft.com/office/powerpoint/2010/main" val="194302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1130</Words>
  <Application>Microsoft Office PowerPoint</Application>
  <PresentationFormat>Widescreen</PresentationFormat>
  <Paragraphs>141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Courier New</vt:lpstr>
      <vt:lpstr>Office Theme</vt:lpstr>
      <vt:lpstr>Linux Boot Camp</vt:lpstr>
      <vt:lpstr>About Me</vt:lpstr>
      <vt:lpstr>Goals of this session</vt:lpstr>
      <vt:lpstr>GitHub</vt:lpstr>
      <vt:lpstr>Hardware Refresher</vt:lpstr>
      <vt:lpstr>Device Driver Stack</vt:lpstr>
      <vt:lpstr>Real time versus conventional computing</vt:lpstr>
      <vt:lpstr>BASH</vt:lpstr>
      <vt:lpstr>Make a directory for our work</vt:lpstr>
      <vt:lpstr>Hello World (Application level)</vt:lpstr>
      <vt:lpstr>Execute helloWorld.sh</vt:lpstr>
      <vt:lpstr>Reading from command line (Application)</vt:lpstr>
      <vt:lpstr>Loops and Conditions (Application)</vt:lpstr>
      <vt:lpstr>BASH Practical Application</vt:lpstr>
      <vt:lpstr>BASH Practical Application</vt:lpstr>
      <vt:lpstr>C Program</vt:lpstr>
      <vt:lpstr>BASH script to install the dependencies</vt:lpstr>
      <vt:lpstr>BASH script to  capture packets</vt:lpstr>
      <vt:lpstr>BASH Script to build and run the C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Ian Clark</dc:creator>
  <cp:lastModifiedBy>Ian Clark</cp:lastModifiedBy>
  <cp:revision>14</cp:revision>
  <dcterms:created xsi:type="dcterms:W3CDTF">2025-05-24T11:56:54Z</dcterms:created>
  <dcterms:modified xsi:type="dcterms:W3CDTF">2025-06-01T19:32:55Z</dcterms:modified>
</cp:coreProperties>
</file>