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84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D7ACE-EF59-4627-BFC4-488FEB8ABF09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C45F7-C875-4356-84C1-AF306498CA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7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C886-4E10-48A0-9204-8259C4B70158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AC20-9A40-4038-98FD-B44A2A2CC2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C886-4E10-48A0-9204-8259C4B70158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AC20-9A40-4038-98FD-B44A2A2CC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C886-4E10-48A0-9204-8259C4B70158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AC20-9A40-4038-98FD-B44A2A2CC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C886-4E10-48A0-9204-8259C4B70158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AC20-9A40-4038-98FD-B44A2A2CC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7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4351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C886-4E10-48A0-9204-8259C4B70158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AC20-9A40-4038-98FD-B44A2A2CC2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200150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C886-4E10-48A0-9204-8259C4B70158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AC20-9A40-4038-98FD-B44A2A2CC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137685"/>
            <a:ext cx="4041775" cy="2956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C886-4E10-48A0-9204-8259C4B70158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AC20-9A40-4038-98FD-B44A2A2CC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C886-4E10-48A0-9204-8259C4B70158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20AC20-9A40-4038-98FD-B44A2A2CC23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C886-4E10-48A0-9204-8259C4B70158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AC20-9A40-4038-98FD-B44A2A2CC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C886-4E10-48A0-9204-8259C4B70158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fld id="{F420AC20-9A40-4038-98FD-B44A2A2CC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764931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1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fld id="{2618C886-4E10-48A0-9204-8259C4B70158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AC20-9A40-4038-98FD-B44A2A2CC2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618C886-4E10-48A0-9204-8259C4B70158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420AC20-9A40-4038-98FD-B44A2A2CC23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0955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yriad Pro" pitchFamily="34" charset="0"/>
              </a:rPr>
              <a:t>Robot Authoring Platform – CURRENT MILESTONE</a:t>
            </a:r>
            <a:endParaRPr lang="en-US" dirty="0">
              <a:latin typeface="Myriad Pro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66750"/>
            <a:ext cx="7924800" cy="4191000"/>
            <a:chOff x="457200" y="666750"/>
            <a:chExt cx="7924800" cy="4191000"/>
          </a:xfrm>
        </p:grpSpPr>
        <p:sp>
          <p:nvSpPr>
            <p:cNvPr id="5" name="Rectangle 4"/>
            <p:cNvSpPr/>
            <p:nvPr/>
          </p:nvSpPr>
          <p:spPr>
            <a:xfrm>
              <a:off x="1447800" y="666750"/>
              <a:ext cx="990600" cy="419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yriad Pro" pitchFamily="34" charset="0"/>
                </a:rPr>
                <a:t>JUN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8400" y="666750"/>
              <a:ext cx="990600" cy="419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yriad Pro" pitchFamily="34" charset="0"/>
                </a:rPr>
                <a:t>JUL</a:t>
              </a:r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yriad Pro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29000" y="666750"/>
              <a:ext cx="990600" cy="419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yriad Pro" pitchFamily="34" charset="0"/>
                </a:rPr>
                <a:t>AUG</a:t>
              </a:r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yriad Pro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9600" y="666750"/>
              <a:ext cx="990600" cy="419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yriad Pro" pitchFamily="34" charset="0"/>
                </a:rPr>
                <a:t>SEP</a:t>
              </a:r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yriad Pro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10200" y="666750"/>
              <a:ext cx="990600" cy="419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yriad Pro" pitchFamily="34" charset="0"/>
                </a:rPr>
                <a:t>OCT</a:t>
              </a:r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yriad Pro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666750"/>
              <a:ext cx="990600" cy="419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yriad Pro" pitchFamily="34" charset="0"/>
                </a:rPr>
                <a:t>NOV</a:t>
              </a:r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yriad Pro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91400" y="666750"/>
              <a:ext cx="990600" cy="419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yriad Pro" pitchFamily="34" charset="0"/>
                </a:rPr>
                <a:t>DEC</a:t>
              </a:r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yriad Pro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" y="666750"/>
              <a:ext cx="990600" cy="419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yriad Pro" pitchFamily="34" charset="0"/>
                </a:rPr>
                <a:t>MAY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7200" y="1123950"/>
            <a:ext cx="7924800" cy="3657600"/>
            <a:chOff x="457200" y="1123950"/>
            <a:chExt cx="7924800" cy="3657600"/>
          </a:xfrm>
        </p:grpSpPr>
        <p:sp>
          <p:nvSpPr>
            <p:cNvPr id="13" name="Rounded Rectangle 12"/>
            <p:cNvSpPr/>
            <p:nvPr/>
          </p:nvSpPr>
          <p:spPr>
            <a:xfrm>
              <a:off x="1447800" y="1581150"/>
              <a:ext cx="990600" cy="457200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Myriad Pro" pitchFamily="34" charset="0"/>
                </a:rPr>
                <a:t>M2: Prototype - Unity</a:t>
              </a:r>
              <a:endParaRPr lang="en-US" sz="1000" dirty="0">
                <a:latin typeface="Myriad Pro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57200" y="1123950"/>
              <a:ext cx="990600" cy="457200"/>
            </a:xfrm>
            <a:prstGeom prst="roundRect">
              <a:avLst/>
            </a:prstGeom>
            <a:solidFill>
              <a:schemeClr val="accent4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Myriad Pro" pitchFamily="34" charset="0"/>
                </a:rPr>
                <a:t>M1: Design &amp; </a:t>
              </a:r>
              <a:r>
                <a:rPr lang="en-US" sz="1000" dirty="0" err="1" smtClean="0">
                  <a:latin typeface="Myriad Pro" pitchFamily="34" charset="0"/>
                </a:rPr>
                <a:t>Reqs</a:t>
              </a:r>
              <a:endParaRPr lang="en-US" sz="1000" dirty="0">
                <a:latin typeface="Myriad Pro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438400" y="2038350"/>
              <a:ext cx="990600" cy="457200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Myriad Pro" pitchFamily="34" charset="0"/>
                </a:rPr>
                <a:t>M3: Final Pre-production</a:t>
              </a:r>
              <a:endParaRPr lang="en-US" sz="1000" dirty="0">
                <a:latin typeface="Myriad Pro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429000" y="2495550"/>
              <a:ext cx="990600" cy="457200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Myriad Pro" pitchFamily="34" charset="0"/>
                </a:rPr>
                <a:t>M4: Prod 1</a:t>
              </a:r>
              <a:endParaRPr lang="en-US" sz="1000" dirty="0">
                <a:latin typeface="Myriad Pro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419600" y="2952750"/>
              <a:ext cx="990600" cy="457200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Myriad Pro" pitchFamily="34" charset="0"/>
                </a:rPr>
                <a:t>M5: Prod 2</a:t>
              </a:r>
            </a:p>
            <a:p>
              <a:pPr algn="ctr"/>
              <a:endParaRPr lang="en-US" sz="1000" dirty="0">
                <a:latin typeface="Myriad Pro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0" y="3409950"/>
              <a:ext cx="990600" cy="457200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Myriad Pro" pitchFamily="34" charset="0"/>
                </a:rPr>
                <a:t>M6: Alpha</a:t>
              </a:r>
            </a:p>
            <a:p>
              <a:pPr algn="ctr"/>
              <a:endParaRPr lang="en-US" sz="1000" dirty="0">
                <a:latin typeface="Myriad Pro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400800" y="3867150"/>
              <a:ext cx="990600" cy="457200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Myriad Pro" pitchFamily="34" charset="0"/>
                </a:rPr>
                <a:t>M7: Beta</a:t>
              </a:r>
            </a:p>
            <a:p>
              <a:pPr algn="ctr"/>
              <a:endParaRPr lang="en-US" sz="1000" dirty="0">
                <a:latin typeface="Myriad Pro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391400" y="4324350"/>
              <a:ext cx="990600" cy="457200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Myriad Pro" pitchFamily="34" charset="0"/>
                </a:rPr>
                <a:t>M8: Final</a:t>
              </a:r>
            </a:p>
            <a:p>
              <a:pPr algn="ctr"/>
              <a:endParaRPr lang="en-US" sz="1000" dirty="0">
                <a:latin typeface="Myriad Pro" pitchFamily="34" charset="0"/>
              </a:endParaRPr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533400" y="3105150"/>
            <a:ext cx="3505200" cy="1676400"/>
          </a:xfrm>
          <a:prstGeom prst="wedgeRectCallout">
            <a:avLst>
              <a:gd name="adj1" fmla="val -39137"/>
              <a:gd name="adj2" fmla="val -140877"/>
            </a:avLst>
          </a:prstGeom>
          <a:solidFill>
            <a:schemeClr val="accent6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09600" y="325755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Myriad Pro" pitchFamily="34" charset="0"/>
              </a:rPr>
              <a:t>  Tool/simulator </a:t>
            </a:r>
            <a:r>
              <a:rPr lang="en-US" sz="1200" dirty="0">
                <a:latin typeface="Myriad Pro" pitchFamily="34" charset="0"/>
              </a:rPr>
              <a:t>design doc </a:t>
            </a:r>
            <a:endParaRPr lang="en-US" sz="1200" b="0" dirty="0" smtClean="0">
              <a:latin typeface="Myriad Pro" pitchFamily="34" charset="0"/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200" dirty="0" smtClean="0">
                <a:latin typeface="Myriad Pro" pitchFamily="34" charset="0"/>
              </a:rPr>
              <a:t>  Authoring </a:t>
            </a:r>
            <a:r>
              <a:rPr lang="en-US" sz="1200" dirty="0">
                <a:latin typeface="Myriad Pro" pitchFamily="34" charset="0"/>
              </a:rPr>
              <a:t>tool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200" dirty="0" smtClean="0">
                <a:latin typeface="Myriad Pro" pitchFamily="34" charset="0"/>
              </a:rPr>
              <a:t>  Simulator </a:t>
            </a:r>
            <a:r>
              <a:rPr lang="en-US" sz="1200" dirty="0">
                <a:latin typeface="Myriad Pro" pitchFamily="34" charset="0"/>
              </a:rPr>
              <a:t>and UI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200" dirty="0" smtClean="0">
                <a:latin typeface="Myriad Pro" pitchFamily="34" charset="0"/>
              </a:rPr>
              <a:t>  Motor </a:t>
            </a:r>
            <a:r>
              <a:rPr lang="en-US" sz="1200" dirty="0">
                <a:latin typeface="Myriad Pro" pitchFamily="34" charset="0"/>
              </a:rPr>
              <a:t>control architecture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200" dirty="0" smtClean="0">
                <a:latin typeface="Myriad Pro" pitchFamily="34" charset="0"/>
              </a:rPr>
              <a:t>  Sensor proposal</a:t>
            </a:r>
          </a:p>
          <a:p>
            <a:pPr fontAlgn="base">
              <a:buFont typeface="Arial" pitchFamily="34" charset="0"/>
              <a:buChar char="•"/>
            </a:pPr>
            <a:r>
              <a:rPr lang="en-US" sz="1200" dirty="0" smtClean="0">
                <a:latin typeface="Myriad Pro" pitchFamily="34" charset="0"/>
              </a:rPr>
              <a:t>  Third </a:t>
            </a:r>
            <a:r>
              <a:rPr lang="en-US" sz="1200" dirty="0">
                <a:latin typeface="Myriad Pro" pitchFamily="34" charset="0"/>
              </a:rPr>
              <a:t>party software </a:t>
            </a:r>
            <a:r>
              <a:rPr lang="en-US" sz="1200" dirty="0" smtClean="0">
                <a:latin typeface="Myriad Pro" pitchFamily="34" charset="0"/>
              </a:rPr>
              <a:t>evaluation</a:t>
            </a:r>
            <a:r>
              <a:rPr lang="en-US" sz="1200" dirty="0">
                <a:latin typeface="Myriad Pro" pitchFamily="34" charset="0"/>
              </a:rPr>
              <a:t> </a:t>
            </a:r>
            <a:r>
              <a:rPr lang="en-US" sz="1200" dirty="0" smtClean="0">
                <a:latin typeface="Myriad Pro" pitchFamily="34" charset="0"/>
              </a:rPr>
              <a:t>for </a:t>
            </a:r>
            <a:r>
              <a:rPr lang="en-US" sz="1200" dirty="0">
                <a:latin typeface="Myriad Pro" pitchFamily="34" charset="0"/>
              </a:rPr>
              <a:t>text-to-speech, facial capture/</a:t>
            </a:r>
            <a:r>
              <a:rPr lang="en-US" sz="1200" dirty="0" err="1">
                <a:latin typeface="Myriad Pro" pitchFamily="34" charset="0"/>
              </a:rPr>
              <a:t>puppeteering</a:t>
            </a:r>
            <a:r>
              <a:rPr lang="en-US" sz="1200" dirty="0">
                <a:latin typeface="Myriad Pro" pitchFamily="34" charset="0"/>
              </a:rPr>
              <a:t>, </a:t>
            </a:r>
            <a:r>
              <a:rPr lang="en-US" sz="1200" dirty="0" err="1">
                <a:latin typeface="Myriad Pro" pitchFamily="34" charset="0"/>
              </a:rPr>
              <a:t>chatbot</a:t>
            </a:r>
            <a:endParaRPr lang="en-US" sz="1200" dirty="0">
              <a:latin typeface="Myriad Pro" pitchFamily="34" charset="0"/>
            </a:endParaRP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20955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Myriad Pro" pitchFamily="34" charset="0"/>
              </a:rPr>
              <a:t>Robot Authoring Platform – UPCOMING MILESTONE</a:t>
            </a:r>
            <a:endParaRPr lang="en-US" dirty="0">
              <a:latin typeface="Myriad Pro" pitchFamily="34" charset="0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457200" y="666750"/>
            <a:ext cx="7924800" cy="4191000"/>
            <a:chOff x="457200" y="666750"/>
            <a:chExt cx="7924800" cy="4191000"/>
          </a:xfrm>
        </p:grpSpPr>
        <p:sp>
          <p:nvSpPr>
            <p:cNvPr id="5" name="Rectangle 4"/>
            <p:cNvSpPr/>
            <p:nvPr/>
          </p:nvSpPr>
          <p:spPr>
            <a:xfrm>
              <a:off x="1447800" y="666750"/>
              <a:ext cx="990600" cy="419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yriad Pro" pitchFamily="34" charset="0"/>
                </a:rPr>
                <a:t>JUN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438400" y="666750"/>
              <a:ext cx="990600" cy="419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yriad Pro" pitchFamily="34" charset="0"/>
                </a:rPr>
                <a:t>JUL</a:t>
              </a:r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yriad Pro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29000" y="666750"/>
              <a:ext cx="990600" cy="419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yriad Pro" pitchFamily="34" charset="0"/>
                </a:rPr>
                <a:t>AUG</a:t>
              </a:r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yriad Pro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9600" y="666750"/>
              <a:ext cx="990600" cy="419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yriad Pro" pitchFamily="34" charset="0"/>
                </a:rPr>
                <a:t>SEP</a:t>
              </a:r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yriad Pro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410200" y="666750"/>
              <a:ext cx="990600" cy="419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yriad Pro" pitchFamily="34" charset="0"/>
                </a:rPr>
                <a:t>OCT</a:t>
              </a:r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yriad Pro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666750"/>
              <a:ext cx="990600" cy="419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yriad Pro" pitchFamily="34" charset="0"/>
                </a:rPr>
                <a:t>NOV</a:t>
              </a:r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yriad Pro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91400" y="666750"/>
              <a:ext cx="990600" cy="4191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yriad Pro" pitchFamily="34" charset="0"/>
                </a:rPr>
                <a:t>DEC</a:t>
              </a:r>
              <a:endPara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Myriad Pro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57200" y="666750"/>
              <a:ext cx="990600" cy="419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Myriad Pro" pitchFamily="34" charset="0"/>
                </a:rPr>
                <a:t>MAY</a:t>
              </a:r>
            </a:p>
          </p:txBody>
        </p:sp>
      </p:grpSp>
      <p:grpSp>
        <p:nvGrpSpPr>
          <p:cNvPr id="3" name="Group 28"/>
          <p:cNvGrpSpPr/>
          <p:nvPr/>
        </p:nvGrpSpPr>
        <p:grpSpPr>
          <a:xfrm>
            <a:off x="457200" y="1123950"/>
            <a:ext cx="7924800" cy="3657600"/>
            <a:chOff x="457200" y="1123950"/>
            <a:chExt cx="7924800" cy="3657600"/>
          </a:xfrm>
        </p:grpSpPr>
        <p:sp>
          <p:nvSpPr>
            <p:cNvPr id="13" name="Rounded Rectangle 12"/>
            <p:cNvSpPr/>
            <p:nvPr/>
          </p:nvSpPr>
          <p:spPr>
            <a:xfrm>
              <a:off x="1447800" y="1581150"/>
              <a:ext cx="990600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Myriad Pro" pitchFamily="34" charset="0"/>
                </a:rPr>
                <a:t>M2: Prototype - Unity</a:t>
              </a:r>
              <a:endParaRPr lang="en-US" sz="1000" dirty="0">
                <a:latin typeface="Myriad Pro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57200" y="1123950"/>
              <a:ext cx="990600" cy="457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Myriad Pro" pitchFamily="34" charset="0"/>
                </a:rPr>
                <a:t>M1: Design &amp; </a:t>
              </a:r>
              <a:r>
                <a:rPr lang="en-US" sz="1000" dirty="0" err="1" smtClean="0">
                  <a:latin typeface="Myriad Pro" pitchFamily="34" charset="0"/>
                </a:rPr>
                <a:t>Reqs</a:t>
              </a:r>
              <a:endParaRPr lang="en-US" sz="1000" dirty="0">
                <a:latin typeface="Myriad Pro" pitchFamily="34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438400" y="2038350"/>
              <a:ext cx="990600" cy="457200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Myriad Pro" pitchFamily="34" charset="0"/>
                </a:rPr>
                <a:t>M3: Final Pre-production</a:t>
              </a:r>
              <a:endParaRPr lang="en-US" sz="1000" dirty="0">
                <a:latin typeface="Myriad Pro" pitchFamily="34" charset="0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429000" y="2495550"/>
              <a:ext cx="990600" cy="457200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Myriad Pro" pitchFamily="34" charset="0"/>
                </a:rPr>
                <a:t>M4: Prod 1</a:t>
              </a:r>
              <a:endParaRPr lang="en-US" sz="1000" dirty="0">
                <a:latin typeface="Myriad Pro" pitchFamily="34" charset="0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419600" y="2952750"/>
              <a:ext cx="990600" cy="457200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Myriad Pro" pitchFamily="34" charset="0"/>
                </a:rPr>
                <a:t>M5: Prod 2</a:t>
              </a:r>
            </a:p>
            <a:p>
              <a:pPr algn="ctr"/>
              <a:endParaRPr lang="en-US" sz="1000" dirty="0">
                <a:latin typeface="Myriad Pro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410200" y="3409950"/>
              <a:ext cx="990600" cy="457200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Myriad Pro" pitchFamily="34" charset="0"/>
                </a:rPr>
                <a:t>M6: Alpha</a:t>
              </a:r>
            </a:p>
            <a:p>
              <a:pPr algn="ctr"/>
              <a:endParaRPr lang="en-US" sz="1000" dirty="0">
                <a:latin typeface="Myriad Pro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400800" y="3867150"/>
              <a:ext cx="990600" cy="457200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Myriad Pro" pitchFamily="34" charset="0"/>
                </a:rPr>
                <a:t>M7: Beta</a:t>
              </a:r>
            </a:p>
            <a:p>
              <a:pPr algn="ctr"/>
              <a:endParaRPr lang="en-US" sz="1000" dirty="0">
                <a:latin typeface="Myriad Pro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391400" y="4324350"/>
              <a:ext cx="990600" cy="457200"/>
            </a:xfrm>
            <a:prstGeom prst="round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Myriad Pro" pitchFamily="34" charset="0"/>
                </a:rPr>
                <a:t>M8: Final</a:t>
              </a:r>
            </a:p>
            <a:p>
              <a:pPr algn="ctr"/>
              <a:endParaRPr lang="en-US" sz="1000" dirty="0">
                <a:latin typeface="Myriad Pro" pitchFamily="34" charset="0"/>
              </a:endParaRPr>
            </a:p>
          </p:txBody>
        </p:sp>
      </p:grpSp>
      <p:sp>
        <p:nvSpPr>
          <p:cNvPr id="26" name="Rectangular Callout 25"/>
          <p:cNvSpPr/>
          <p:nvPr/>
        </p:nvSpPr>
        <p:spPr>
          <a:xfrm>
            <a:off x="533400" y="3105150"/>
            <a:ext cx="3505200" cy="1676400"/>
          </a:xfrm>
          <a:prstGeom prst="wedgeRectCallout">
            <a:avLst>
              <a:gd name="adj1" fmla="val -9572"/>
              <a:gd name="adj2" fmla="val -112998"/>
            </a:avLst>
          </a:prstGeom>
          <a:solidFill>
            <a:schemeClr val="accent6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33400" y="3181350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yriad Pro" pitchFamily="34" charset="0"/>
              </a:rPr>
              <a:t>Tool and simulator prototype demo (Unity)</a:t>
            </a:r>
            <a:endParaRPr lang="en-US" sz="1200" b="0" dirty="0" smtClean="0">
              <a:latin typeface="Myriad Pr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Myriad Pro" pitchFamily="34" charset="0"/>
              </a:rPr>
              <a:t>  Motor </a:t>
            </a:r>
            <a:r>
              <a:rPr lang="en-US" sz="1200" dirty="0">
                <a:latin typeface="Myriad Pro" pitchFamily="34" charset="0"/>
              </a:rPr>
              <a:t>driver prototype  demo</a:t>
            </a:r>
            <a:endParaRPr lang="en-US" sz="1200" b="0" dirty="0" smtClean="0">
              <a:latin typeface="Myriad Pr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Myriad Pro" pitchFamily="34" charset="0"/>
              </a:rPr>
              <a:t>  Facial </a:t>
            </a:r>
            <a:r>
              <a:rPr lang="en-US" sz="1200" dirty="0">
                <a:latin typeface="Myriad Pro" pitchFamily="34" charset="0"/>
              </a:rPr>
              <a:t>animation technical design doc</a:t>
            </a:r>
            <a:endParaRPr lang="en-US" sz="1200" b="0" dirty="0" smtClean="0">
              <a:latin typeface="Myriad Pr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Myriad Pro" pitchFamily="34" charset="0"/>
              </a:rPr>
              <a:t>  Sensor </a:t>
            </a:r>
            <a:r>
              <a:rPr lang="en-US" sz="1200" dirty="0">
                <a:latin typeface="Myriad Pro" pitchFamily="34" charset="0"/>
              </a:rPr>
              <a:t>technical design doc</a:t>
            </a:r>
            <a:endParaRPr lang="en-US" sz="1200" b="0" dirty="0" smtClean="0">
              <a:latin typeface="Myriad Pr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Myriad Pro" pitchFamily="34" charset="0"/>
              </a:rPr>
              <a:t>  Demo </a:t>
            </a:r>
            <a:r>
              <a:rPr lang="en-US" sz="1200" dirty="0">
                <a:latin typeface="Myriad Pro" pitchFamily="34" charset="0"/>
              </a:rPr>
              <a:t>content concept doc</a:t>
            </a:r>
            <a:endParaRPr lang="en-US" sz="1200" b="0" dirty="0" smtClean="0">
              <a:latin typeface="Myriad Pr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Myriad Pro" pitchFamily="34" charset="0"/>
              </a:rPr>
              <a:t>  Updated </a:t>
            </a:r>
            <a:r>
              <a:rPr lang="en-US" sz="1200" dirty="0">
                <a:latin typeface="Myriad Pro" pitchFamily="34" charset="0"/>
              </a:rPr>
              <a:t>roadmap doc</a:t>
            </a:r>
            <a:endParaRPr lang="en-US" sz="1200" b="0" dirty="0" smtClean="0">
              <a:latin typeface="Myriad Pro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Myriad Pro" pitchFamily="34" charset="0"/>
              </a:rPr>
              <a:t>  Test </a:t>
            </a:r>
            <a:r>
              <a:rPr lang="en-US" sz="1200" dirty="0">
                <a:latin typeface="Myriad Pro" pitchFamily="34" charset="0"/>
              </a:rPr>
              <a:t>integrations text-to-speech, facial capture/</a:t>
            </a:r>
            <a:r>
              <a:rPr lang="en-US" sz="1200" dirty="0" err="1">
                <a:latin typeface="Myriad Pro" pitchFamily="34" charset="0"/>
              </a:rPr>
              <a:t>puppeteering</a:t>
            </a:r>
            <a:r>
              <a:rPr lang="en-US" sz="1200" dirty="0">
                <a:latin typeface="Myriad Pro" pitchFamily="34" charset="0"/>
              </a:rPr>
              <a:t>  libraries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34</TotalTime>
  <Words>132</Words>
  <Application>Microsoft Office PowerPoint</Application>
  <PresentationFormat>On-screen Show (16:9)</PresentationFormat>
  <Paragraphs>47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Technic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Rosenfeld</dc:creator>
  <cp:lastModifiedBy>Seth Rosenfeld</cp:lastModifiedBy>
  <cp:revision>4</cp:revision>
  <dcterms:created xsi:type="dcterms:W3CDTF">2016-06-01T22:10:19Z</dcterms:created>
  <dcterms:modified xsi:type="dcterms:W3CDTF">2016-06-01T22:44:58Z</dcterms:modified>
</cp:coreProperties>
</file>