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9920-8483-4DDA-B359-7C979AC99F64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13FE-63DC-48DC-ABAF-132B80CF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28900"/>
            <a:ext cx="43624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57200"/>
            <a:ext cx="5734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052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495800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Pin connections: </a:t>
            </a:r>
          </a:p>
          <a:p>
            <a:r>
              <a:rPr lang="en-US" sz="1200" dirty="0" err="1" smtClean="0"/>
              <a:t>ATtiny</a:t>
            </a:r>
            <a:r>
              <a:rPr lang="en-US" sz="1200" dirty="0" smtClean="0"/>
              <a:t> Pin 2 to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Pin 13 (or SCK of another programmer) </a:t>
            </a:r>
          </a:p>
          <a:p>
            <a:r>
              <a:rPr lang="en-US" sz="1200" dirty="0" err="1" smtClean="0"/>
              <a:t>ATtiny</a:t>
            </a:r>
            <a:r>
              <a:rPr lang="en-US" sz="1200" dirty="0" smtClean="0"/>
              <a:t> Pin 1 to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Pin 12 (or MISO of another programmer) </a:t>
            </a:r>
          </a:p>
          <a:p>
            <a:r>
              <a:rPr lang="en-US" sz="1200" dirty="0" err="1" smtClean="0"/>
              <a:t>ATtiny</a:t>
            </a:r>
            <a:r>
              <a:rPr lang="en-US" sz="1200" dirty="0" smtClean="0"/>
              <a:t> Pin 0 to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Pin 11 (or MOSI of another programmer) </a:t>
            </a:r>
          </a:p>
          <a:p>
            <a:r>
              <a:rPr lang="en-US" sz="1200" dirty="0" err="1" smtClean="0"/>
              <a:t>ATtiny</a:t>
            </a:r>
            <a:r>
              <a:rPr lang="en-US" sz="1200" dirty="0" smtClean="0"/>
              <a:t> Reset Pin to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Pin 10 (or RESET of another programmer)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6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diagram shows connecting up with N-Channel MOSFETs where the Gate is pin 1, the Drain is pin 2 and the Source is pin 3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38776" cy="451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This diagram shows connecting up with power NPN transistors such as TIP120, where Base is pin 1, Collector is pin 2 and Emitter is pin 3. Its very similar except this time we have 100-220 ohm resistors between the PWM output pin and the base.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7652"/>
            <a:ext cx="8001000" cy="43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This diagram shows connecting up with N-Channel MOSFETs where the Gate is pin 1, the Drain is pin 2 and the Source is pin 3 </vt:lpstr>
      <vt:lpstr>This diagram shows connecting up with power NPN transistors such as TIP120, where Base is pin 1, Collector is pin 2 and Emitter is pin 3. Its very similar except this time we have 100-220 ohm resistors between the PWM output pin and the base. 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Acer Customer</dc:creator>
  <cp:lastModifiedBy>Valued Acer Customer</cp:lastModifiedBy>
  <cp:revision>2</cp:revision>
  <cp:lastPrinted>2012-02-25T19:30:48Z</cp:lastPrinted>
  <dcterms:created xsi:type="dcterms:W3CDTF">2012-02-25T19:21:59Z</dcterms:created>
  <dcterms:modified xsi:type="dcterms:W3CDTF">2012-02-25T20:31:01Z</dcterms:modified>
</cp:coreProperties>
</file>