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350" r:id="rId2"/>
    <p:sldId id="261" r:id="rId3"/>
    <p:sldId id="411" r:id="rId4"/>
    <p:sldId id="434" r:id="rId5"/>
    <p:sldId id="394" r:id="rId6"/>
    <p:sldId id="435" r:id="rId7"/>
    <p:sldId id="436" r:id="rId8"/>
    <p:sldId id="437" r:id="rId9"/>
    <p:sldId id="438" r:id="rId10"/>
    <p:sldId id="440" r:id="rId11"/>
    <p:sldId id="441" r:id="rId12"/>
    <p:sldId id="442" r:id="rId13"/>
    <p:sldId id="439" r:id="rId14"/>
    <p:sldId id="443" r:id="rId15"/>
    <p:sldId id="444" r:id="rId16"/>
    <p:sldId id="445" r:id="rId17"/>
    <p:sldId id="446" r:id="rId18"/>
    <p:sldId id="447" r:id="rId19"/>
    <p:sldId id="448" r:id="rId20"/>
    <p:sldId id="449" r:id="rId21"/>
    <p:sldId id="450" r:id="rId22"/>
    <p:sldId id="451" r:id="rId23"/>
    <p:sldId id="454" r:id="rId24"/>
    <p:sldId id="452" r:id="rId25"/>
    <p:sldId id="427" r:id="rId26"/>
    <p:sldId id="259" r:id="rId27"/>
  </p:sldIdLst>
  <p:sldSz cx="9144000" cy="6858000" type="screen4x3"/>
  <p:notesSz cx="6858000" cy="9144000"/>
  <p:defaultTextStyle>
    <a:defPPr>
      <a:defRPr lang="zh-CN"/>
    </a:defPPr>
    <a:lvl1pPr algn="l" rtl="0" fontAlgn="base">
      <a:lnSpc>
        <a:spcPct val="90000"/>
      </a:lnSpc>
      <a:spcBef>
        <a:spcPct val="20000"/>
      </a:spcBef>
      <a:spcAft>
        <a:spcPct val="0"/>
      </a:spcAft>
      <a:buFont typeface="Arial" pitchFamily="34" charset="0"/>
      <a:buChar char="•"/>
      <a:defRPr sz="3200" b="1" kern="1200">
        <a:solidFill>
          <a:schemeClr val="tx1"/>
        </a:solidFill>
        <a:latin typeface="Times New Roman" pitchFamily="18" charset="0"/>
        <a:ea typeface="宋体" pitchFamily="2" charset="-122"/>
        <a:cs typeface="+mn-cs"/>
      </a:defRPr>
    </a:lvl1pPr>
    <a:lvl2pPr marL="457200" algn="l" rtl="0" fontAlgn="base">
      <a:lnSpc>
        <a:spcPct val="90000"/>
      </a:lnSpc>
      <a:spcBef>
        <a:spcPct val="20000"/>
      </a:spcBef>
      <a:spcAft>
        <a:spcPct val="0"/>
      </a:spcAft>
      <a:buFont typeface="Arial" pitchFamily="34" charset="0"/>
      <a:buChar char="•"/>
      <a:defRPr sz="3200" b="1" kern="1200">
        <a:solidFill>
          <a:schemeClr val="tx1"/>
        </a:solidFill>
        <a:latin typeface="Times New Roman" pitchFamily="18" charset="0"/>
        <a:ea typeface="宋体" pitchFamily="2" charset="-122"/>
        <a:cs typeface="+mn-cs"/>
      </a:defRPr>
    </a:lvl2pPr>
    <a:lvl3pPr marL="914400" algn="l" rtl="0" fontAlgn="base">
      <a:lnSpc>
        <a:spcPct val="90000"/>
      </a:lnSpc>
      <a:spcBef>
        <a:spcPct val="20000"/>
      </a:spcBef>
      <a:spcAft>
        <a:spcPct val="0"/>
      </a:spcAft>
      <a:buFont typeface="Arial" pitchFamily="34" charset="0"/>
      <a:buChar char="•"/>
      <a:defRPr sz="3200" b="1" kern="1200">
        <a:solidFill>
          <a:schemeClr val="tx1"/>
        </a:solidFill>
        <a:latin typeface="Times New Roman" pitchFamily="18" charset="0"/>
        <a:ea typeface="宋体" pitchFamily="2" charset="-122"/>
        <a:cs typeface="+mn-cs"/>
      </a:defRPr>
    </a:lvl3pPr>
    <a:lvl4pPr marL="1371600" algn="l" rtl="0" fontAlgn="base">
      <a:lnSpc>
        <a:spcPct val="90000"/>
      </a:lnSpc>
      <a:spcBef>
        <a:spcPct val="20000"/>
      </a:spcBef>
      <a:spcAft>
        <a:spcPct val="0"/>
      </a:spcAft>
      <a:buFont typeface="Arial" pitchFamily="34" charset="0"/>
      <a:buChar char="•"/>
      <a:defRPr sz="3200" b="1" kern="1200">
        <a:solidFill>
          <a:schemeClr val="tx1"/>
        </a:solidFill>
        <a:latin typeface="Times New Roman" pitchFamily="18" charset="0"/>
        <a:ea typeface="宋体" pitchFamily="2" charset="-122"/>
        <a:cs typeface="+mn-cs"/>
      </a:defRPr>
    </a:lvl4pPr>
    <a:lvl5pPr marL="1828800" algn="l" rtl="0" fontAlgn="base">
      <a:lnSpc>
        <a:spcPct val="90000"/>
      </a:lnSpc>
      <a:spcBef>
        <a:spcPct val="20000"/>
      </a:spcBef>
      <a:spcAft>
        <a:spcPct val="0"/>
      </a:spcAft>
      <a:buFont typeface="Arial" pitchFamily="34" charset="0"/>
      <a:buChar char="•"/>
      <a:defRPr sz="3200" b="1" kern="1200">
        <a:solidFill>
          <a:schemeClr val="tx1"/>
        </a:solidFill>
        <a:latin typeface="Times New Roman" pitchFamily="18" charset="0"/>
        <a:ea typeface="宋体" pitchFamily="2" charset="-122"/>
        <a:cs typeface="+mn-cs"/>
      </a:defRPr>
    </a:lvl5pPr>
    <a:lvl6pPr marL="2286000" algn="l" defTabSz="914400" rtl="0" eaLnBrk="1" latinLnBrk="0" hangingPunct="1">
      <a:defRPr sz="3200" b="1" kern="1200">
        <a:solidFill>
          <a:schemeClr val="tx1"/>
        </a:solidFill>
        <a:latin typeface="Times New Roman" pitchFamily="18" charset="0"/>
        <a:ea typeface="宋体" pitchFamily="2" charset="-122"/>
        <a:cs typeface="+mn-cs"/>
      </a:defRPr>
    </a:lvl6pPr>
    <a:lvl7pPr marL="2743200" algn="l" defTabSz="914400" rtl="0" eaLnBrk="1" latinLnBrk="0" hangingPunct="1">
      <a:defRPr sz="3200" b="1" kern="1200">
        <a:solidFill>
          <a:schemeClr val="tx1"/>
        </a:solidFill>
        <a:latin typeface="Times New Roman" pitchFamily="18" charset="0"/>
        <a:ea typeface="宋体" pitchFamily="2" charset="-122"/>
        <a:cs typeface="+mn-cs"/>
      </a:defRPr>
    </a:lvl7pPr>
    <a:lvl8pPr marL="3200400" algn="l" defTabSz="914400" rtl="0" eaLnBrk="1" latinLnBrk="0" hangingPunct="1">
      <a:defRPr sz="3200" b="1" kern="1200">
        <a:solidFill>
          <a:schemeClr val="tx1"/>
        </a:solidFill>
        <a:latin typeface="Times New Roman" pitchFamily="18" charset="0"/>
        <a:ea typeface="宋体" pitchFamily="2" charset="-122"/>
        <a:cs typeface="+mn-cs"/>
      </a:defRPr>
    </a:lvl8pPr>
    <a:lvl9pPr marL="3657600" algn="l" defTabSz="914400" rtl="0" eaLnBrk="1" latinLnBrk="0" hangingPunct="1">
      <a:defRPr sz="32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003399"/>
    <a:srgbClr val="0067AC"/>
    <a:srgbClr val="0066FF"/>
    <a:srgbClr val="FFFF00"/>
    <a:srgbClr val="3333FF"/>
    <a:srgbClr val="FF3300"/>
    <a:srgbClr val="ECE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7" autoAdjust="0"/>
    <p:restoredTop sz="96588" autoAdjust="0"/>
  </p:normalViewPr>
  <p:slideViewPr>
    <p:cSldViewPr>
      <p:cViewPr>
        <p:scale>
          <a:sx n="100" d="100"/>
          <a:sy n="100" d="100"/>
        </p:scale>
        <p:origin x="-648" y="480"/>
      </p:cViewPr>
      <p:guideLst>
        <p:guide orient="horz" pos="2183"/>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2075" tIns="46038" rIns="92075" bIns="46038" numCol="1" anchor="t" anchorCtr="0" compatLnSpc="1"/>
          <a:lstStyle>
            <a:lvl1pPr>
              <a:lnSpc>
                <a:spcPct val="160000"/>
              </a:lnSpc>
              <a:spcBef>
                <a:spcPct val="0"/>
              </a:spcBef>
              <a:buFontTx/>
              <a:buNone/>
              <a:defRPr sz="1200">
                <a:solidFill>
                  <a:srgbClr val="0067AC"/>
                </a:solidFill>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2075" tIns="46038" rIns="92075" bIns="46038" numCol="1" anchor="t" anchorCtr="0" compatLnSpc="1"/>
          <a:lstStyle>
            <a:lvl1pPr algn="r">
              <a:lnSpc>
                <a:spcPct val="160000"/>
              </a:lnSpc>
              <a:spcBef>
                <a:spcPct val="0"/>
              </a:spcBef>
              <a:buFontTx/>
              <a:buNone/>
              <a:defRPr sz="1200">
                <a:solidFill>
                  <a:srgbClr val="0067AC"/>
                </a:solidFill>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2075" tIns="46038" rIns="92075" bIns="46038" numCol="1" anchor="b" anchorCtr="0" compatLnSpc="1"/>
          <a:lstStyle>
            <a:lvl1pPr>
              <a:lnSpc>
                <a:spcPct val="160000"/>
              </a:lnSpc>
              <a:spcBef>
                <a:spcPct val="0"/>
              </a:spcBef>
              <a:buFontTx/>
              <a:buNone/>
              <a:defRPr sz="1200">
                <a:solidFill>
                  <a:srgbClr val="0067AC"/>
                </a:solidFill>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2075" tIns="46038" rIns="92075" bIns="46038" numCol="1" anchor="b" anchorCtr="0" compatLnSpc="1">
            <a:prstTxWarp prst="textNoShape">
              <a:avLst/>
            </a:prstTxWarp>
          </a:bodyPr>
          <a:lstStyle>
            <a:lvl1pPr algn="r">
              <a:lnSpc>
                <a:spcPct val="160000"/>
              </a:lnSpc>
              <a:spcBef>
                <a:spcPct val="0"/>
              </a:spcBef>
              <a:buFont typeface="Arial" pitchFamily="34" charset="0"/>
              <a:buNone/>
              <a:defRPr sz="1200">
                <a:solidFill>
                  <a:srgbClr val="0067AC"/>
                </a:solidFill>
              </a:defRPr>
            </a:lvl1pPr>
          </a:lstStyle>
          <a:p>
            <a:pPr>
              <a:defRPr/>
            </a:pPr>
            <a:fld id="{284D4047-291F-4BF0-B58D-3ADD1E6AD027}" type="slidenum">
              <a:rPr lang="en-US" altLang="zh-CN"/>
              <a:pPr>
                <a:defRPr/>
              </a:pPr>
              <a:t>‹#›</a:t>
            </a:fld>
            <a:endParaRPr lang="en-US" altLang="zh-CN"/>
          </a:p>
        </p:txBody>
      </p:sp>
    </p:spTree>
    <p:extLst>
      <p:ext uri="{BB962C8B-B14F-4D97-AF65-F5344CB8AC3E}">
        <p14:creationId xmlns:p14="http://schemas.microsoft.com/office/powerpoint/2010/main" val="1931586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2075" tIns="46038" rIns="92075" bIns="46038" numCol="1" anchor="t" anchorCtr="0" compatLnSpc="1"/>
          <a:lstStyle>
            <a:lvl1pPr>
              <a:lnSpc>
                <a:spcPct val="160000"/>
              </a:lnSpc>
              <a:spcBef>
                <a:spcPct val="0"/>
              </a:spcBef>
              <a:buFontTx/>
              <a:buNone/>
              <a:defRPr sz="1200">
                <a:solidFill>
                  <a:srgbClr val="0067AC"/>
                </a:solidFill>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2075" tIns="46038" rIns="92075" bIns="46038" numCol="1" anchor="t" anchorCtr="0" compatLnSpc="1"/>
          <a:lstStyle>
            <a:lvl1pPr algn="r">
              <a:lnSpc>
                <a:spcPct val="160000"/>
              </a:lnSpc>
              <a:spcBef>
                <a:spcPct val="0"/>
              </a:spcBef>
              <a:buFontTx/>
              <a:buNone/>
              <a:defRPr sz="1200">
                <a:solidFill>
                  <a:srgbClr val="0067AC"/>
                </a:solidFill>
              </a:defRPr>
            </a:lvl1pPr>
          </a:lstStyle>
          <a:p>
            <a:pPr>
              <a:defRPr/>
            </a:pPr>
            <a:endParaRPr lang="en-US" altLang="zh-CN"/>
          </a:p>
        </p:txBody>
      </p:sp>
      <p:sp>
        <p:nvSpPr>
          <p:cNvPr id="24580" name="Rectangle 4"/>
          <p:cNvSpPr>
            <a:spLocks noGrp="1" noRot="1" noChangeAspect="1" noChangeArrowheads="1" noTextEdit="1"/>
          </p:cNvSpPr>
          <p:nvPr>
            <p:ph type="sldImg" idx="4294967295"/>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2075" tIns="46038" rIns="92075" bIns="46038"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2075" tIns="46038" rIns="92075" bIns="46038" numCol="1" anchor="b" anchorCtr="0" compatLnSpc="1"/>
          <a:lstStyle>
            <a:lvl1pPr>
              <a:lnSpc>
                <a:spcPct val="160000"/>
              </a:lnSpc>
              <a:spcBef>
                <a:spcPct val="0"/>
              </a:spcBef>
              <a:buFontTx/>
              <a:buNone/>
              <a:defRPr sz="1200">
                <a:solidFill>
                  <a:srgbClr val="0067AC"/>
                </a:solidFill>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2075" tIns="46038" rIns="92075" bIns="46038" numCol="1" anchor="b" anchorCtr="0" compatLnSpc="1">
            <a:prstTxWarp prst="textNoShape">
              <a:avLst/>
            </a:prstTxWarp>
          </a:bodyPr>
          <a:lstStyle>
            <a:lvl1pPr algn="r">
              <a:lnSpc>
                <a:spcPct val="160000"/>
              </a:lnSpc>
              <a:spcBef>
                <a:spcPct val="0"/>
              </a:spcBef>
              <a:buFont typeface="Arial" pitchFamily="34" charset="0"/>
              <a:buNone/>
              <a:defRPr sz="1200">
                <a:solidFill>
                  <a:srgbClr val="0067AC"/>
                </a:solidFill>
              </a:defRPr>
            </a:lvl1pPr>
          </a:lstStyle>
          <a:p>
            <a:pPr>
              <a:defRPr/>
            </a:pPr>
            <a:fld id="{8DA4D2B5-07CC-4B4F-B520-E305A9C099FF}" type="slidenum">
              <a:rPr lang="en-US" altLang="zh-CN"/>
              <a:pPr>
                <a:defRPr/>
              </a:pPr>
              <a:t>‹#›</a:t>
            </a:fld>
            <a:endParaRPr lang="en-US" altLang="zh-CN"/>
          </a:p>
        </p:txBody>
      </p:sp>
    </p:spTree>
    <p:extLst>
      <p:ext uri="{BB962C8B-B14F-4D97-AF65-F5344CB8AC3E}">
        <p14:creationId xmlns:p14="http://schemas.microsoft.com/office/powerpoint/2010/main" val="40729510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20000"/>
              </a:spcBef>
              <a:spcAft>
                <a:spcPct val="0"/>
              </a:spcAft>
              <a:buFont typeface="Arial" pitchFamily="34" charset="0"/>
              <a:buChar char="•"/>
              <a:defRPr sz="32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20000"/>
              </a:spcBef>
              <a:spcAft>
                <a:spcPct val="0"/>
              </a:spcAft>
              <a:buFont typeface="Arial" pitchFamily="34" charset="0"/>
              <a:buChar char="•"/>
              <a:defRPr sz="32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20000"/>
              </a:spcBef>
              <a:spcAft>
                <a:spcPct val="0"/>
              </a:spcAft>
              <a:buFont typeface="Arial" pitchFamily="34" charset="0"/>
              <a:buChar char="•"/>
              <a:defRPr sz="32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20000"/>
              </a:spcBef>
              <a:spcAft>
                <a:spcPct val="0"/>
              </a:spcAft>
              <a:buFont typeface="Arial" pitchFamily="34" charset="0"/>
              <a:buChar char="•"/>
              <a:defRPr sz="3200" b="1">
                <a:solidFill>
                  <a:schemeClr val="tx1"/>
                </a:solidFill>
                <a:latin typeface="Times New Roman" pitchFamily="18" charset="0"/>
                <a:ea typeface="宋体" pitchFamily="2" charset="-122"/>
              </a:defRPr>
            </a:lvl9pPr>
          </a:lstStyle>
          <a:p>
            <a:pPr eaLnBrk="1" hangingPunct="1"/>
            <a:fld id="{6F045B42-7C0F-4B2D-9A2D-E037223C0864}" type="slidenum">
              <a:rPr lang="en-US" altLang="zh-CN" sz="1200" smtClean="0">
                <a:solidFill>
                  <a:srgbClr val="0067AC"/>
                </a:solidFill>
              </a:rPr>
              <a:pPr eaLnBrk="1" hangingPunct="1"/>
              <a:t>1</a:t>
            </a:fld>
            <a:endParaRPr lang="en-US" altLang="zh-CN" sz="1200" smtClean="0">
              <a:solidFill>
                <a:srgbClr val="0067AC"/>
              </a:solidFill>
            </a:endParaRPr>
          </a:p>
        </p:txBody>
      </p:sp>
      <p:sp>
        <p:nvSpPr>
          <p:cNvPr id="25603" name="Rectangle 2"/>
          <p:cNvSpPr>
            <a:spLocks noGrp="1" noRot="1" noChangeAspect="1" noChangeArrowheads="1" noTextEdit="1"/>
          </p:cNvSpPr>
          <p:nvPr>
            <p:ph type="sldImg" idx="4294967295"/>
          </p:nvPr>
        </p:nvSpPr>
        <p:spPr>
          <a:ln/>
        </p:spPr>
      </p:sp>
      <p:sp>
        <p:nvSpPr>
          <p:cNvPr id="25604"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20000"/>
              </a:spcBef>
              <a:spcAft>
                <a:spcPct val="0"/>
              </a:spcAft>
              <a:buFont typeface="Arial" pitchFamily="34" charset="0"/>
              <a:buChar char="•"/>
              <a:defRPr sz="32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20000"/>
              </a:spcBef>
              <a:spcAft>
                <a:spcPct val="0"/>
              </a:spcAft>
              <a:buFont typeface="Arial" pitchFamily="34" charset="0"/>
              <a:buChar char="•"/>
              <a:defRPr sz="32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20000"/>
              </a:spcBef>
              <a:spcAft>
                <a:spcPct val="0"/>
              </a:spcAft>
              <a:buFont typeface="Arial" pitchFamily="34" charset="0"/>
              <a:buChar char="•"/>
              <a:defRPr sz="32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20000"/>
              </a:spcBef>
              <a:spcAft>
                <a:spcPct val="0"/>
              </a:spcAft>
              <a:buFont typeface="Arial" pitchFamily="34" charset="0"/>
              <a:buChar char="•"/>
              <a:defRPr sz="3200" b="1">
                <a:solidFill>
                  <a:schemeClr val="tx1"/>
                </a:solidFill>
                <a:latin typeface="Times New Roman" pitchFamily="18" charset="0"/>
                <a:ea typeface="宋体" pitchFamily="2" charset="-122"/>
              </a:defRPr>
            </a:lvl9pPr>
          </a:lstStyle>
          <a:p>
            <a:pPr eaLnBrk="1" hangingPunct="1"/>
            <a:fld id="{C5BC1E75-4D80-4469-BAA5-A748EF01E9F7}" type="slidenum">
              <a:rPr lang="en-US" altLang="zh-CN" sz="1200" smtClean="0">
                <a:solidFill>
                  <a:srgbClr val="0067AC"/>
                </a:solidFill>
              </a:rPr>
              <a:pPr eaLnBrk="1" hangingPunct="1"/>
              <a:t>2</a:t>
            </a:fld>
            <a:endParaRPr lang="en-US" altLang="zh-CN" sz="1200" smtClean="0">
              <a:solidFill>
                <a:srgbClr val="0067AC"/>
              </a:solidFill>
            </a:endParaRPr>
          </a:p>
        </p:txBody>
      </p:sp>
      <p:sp>
        <p:nvSpPr>
          <p:cNvPr id="26627" name="Rectangle 2"/>
          <p:cNvSpPr>
            <a:spLocks noGrp="1" noRot="1" noChangeAspect="1" noChangeArrowheads="1" noTextEdit="1"/>
          </p:cNvSpPr>
          <p:nvPr>
            <p:ph type="sldImg" idx="4294967295"/>
          </p:nvPr>
        </p:nvSpPr>
        <p:spPr>
          <a:ln/>
        </p:spPr>
      </p:sp>
      <p:sp>
        <p:nvSpPr>
          <p:cNvPr id="26628"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20000"/>
              </a:spcBef>
              <a:spcAft>
                <a:spcPct val="0"/>
              </a:spcAft>
              <a:buFont typeface="Arial" pitchFamily="34" charset="0"/>
              <a:buChar char="•"/>
              <a:defRPr sz="32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20000"/>
              </a:spcBef>
              <a:spcAft>
                <a:spcPct val="0"/>
              </a:spcAft>
              <a:buFont typeface="Arial" pitchFamily="34" charset="0"/>
              <a:buChar char="•"/>
              <a:defRPr sz="32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20000"/>
              </a:spcBef>
              <a:spcAft>
                <a:spcPct val="0"/>
              </a:spcAft>
              <a:buFont typeface="Arial" pitchFamily="34" charset="0"/>
              <a:buChar char="•"/>
              <a:defRPr sz="32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20000"/>
              </a:spcBef>
              <a:spcAft>
                <a:spcPct val="0"/>
              </a:spcAft>
              <a:buFont typeface="Arial" pitchFamily="34" charset="0"/>
              <a:buChar char="•"/>
              <a:defRPr sz="3200" b="1">
                <a:solidFill>
                  <a:schemeClr val="tx1"/>
                </a:solidFill>
                <a:latin typeface="Times New Roman" pitchFamily="18" charset="0"/>
                <a:ea typeface="宋体" pitchFamily="2" charset="-122"/>
              </a:defRPr>
            </a:lvl9pPr>
          </a:lstStyle>
          <a:p>
            <a:pPr eaLnBrk="1" hangingPunct="1"/>
            <a:fld id="{504D7B70-7425-43F9-9A29-0F0996187DDA}" type="slidenum">
              <a:rPr lang="en-US" altLang="zh-CN" sz="1200" smtClean="0">
                <a:solidFill>
                  <a:srgbClr val="0067AC"/>
                </a:solidFill>
              </a:rPr>
              <a:pPr eaLnBrk="1" hangingPunct="1"/>
              <a:t>26</a:t>
            </a:fld>
            <a:endParaRPr lang="en-US" altLang="zh-CN" sz="1200" smtClean="0">
              <a:solidFill>
                <a:srgbClr val="0067AC"/>
              </a:solidFill>
            </a:endParaRPr>
          </a:p>
        </p:txBody>
      </p:sp>
      <p:sp>
        <p:nvSpPr>
          <p:cNvPr id="27651" name="Rectangle 2"/>
          <p:cNvSpPr>
            <a:spLocks noGrp="1" noRot="1" noChangeAspect="1" noChangeArrowheads="1" noTextEdit="1"/>
          </p:cNvSpPr>
          <p:nvPr>
            <p:ph type="sldImg" idx="4294967295"/>
          </p:nvPr>
        </p:nvSpPr>
        <p:spPr>
          <a:ln/>
        </p:spPr>
      </p:sp>
      <p:sp>
        <p:nvSpPr>
          <p:cNvPr id="27652" name="Rectangle 3"/>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75518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573524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375783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008596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246479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43605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Tree>
    <p:extLst>
      <p:ext uri="{BB962C8B-B14F-4D97-AF65-F5344CB8AC3E}">
        <p14:creationId xmlns:p14="http://schemas.microsoft.com/office/powerpoint/2010/main" val="2061243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408819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035434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2635329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6448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extLst>
      <p:ext uri="{BB962C8B-B14F-4D97-AF65-F5344CB8AC3E}">
        <p14:creationId xmlns:p14="http://schemas.microsoft.com/office/powerpoint/2010/main" val="312090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extLst>
      <p:ext uri="{BB962C8B-B14F-4D97-AF65-F5344CB8AC3E}">
        <p14:creationId xmlns:p14="http://schemas.microsoft.com/office/powerpoint/2010/main" val="233282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5" descr="PPT母版"/>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2400" b="1">
          <a:solidFill>
            <a:srgbClr val="0067AC"/>
          </a:solidFill>
          <a:latin typeface="+mj-lt"/>
          <a:ea typeface="+mj-ea"/>
          <a:cs typeface="+mj-cs"/>
        </a:defRPr>
      </a:lvl1pPr>
      <a:lvl2pPr algn="ctr" rtl="0" eaLnBrk="0" fontAlgn="base" hangingPunct="0">
        <a:spcBef>
          <a:spcPct val="0"/>
        </a:spcBef>
        <a:spcAft>
          <a:spcPct val="0"/>
        </a:spcAft>
        <a:defRPr sz="2400" b="1">
          <a:solidFill>
            <a:srgbClr val="0067AC"/>
          </a:solidFill>
          <a:latin typeface="黑体" pitchFamily="2" charset="-122"/>
          <a:ea typeface="黑体" pitchFamily="2" charset="-122"/>
        </a:defRPr>
      </a:lvl2pPr>
      <a:lvl3pPr algn="ctr" rtl="0" eaLnBrk="0" fontAlgn="base" hangingPunct="0">
        <a:spcBef>
          <a:spcPct val="0"/>
        </a:spcBef>
        <a:spcAft>
          <a:spcPct val="0"/>
        </a:spcAft>
        <a:defRPr sz="2400" b="1">
          <a:solidFill>
            <a:srgbClr val="0067AC"/>
          </a:solidFill>
          <a:latin typeface="黑体" pitchFamily="2" charset="-122"/>
          <a:ea typeface="黑体" pitchFamily="2" charset="-122"/>
        </a:defRPr>
      </a:lvl3pPr>
      <a:lvl4pPr algn="ctr" rtl="0" eaLnBrk="0" fontAlgn="base" hangingPunct="0">
        <a:spcBef>
          <a:spcPct val="0"/>
        </a:spcBef>
        <a:spcAft>
          <a:spcPct val="0"/>
        </a:spcAft>
        <a:defRPr sz="2400" b="1">
          <a:solidFill>
            <a:srgbClr val="0067AC"/>
          </a:solidFill>
          <a:latin typeface="黑体" pitchFamily="2" charset="-122"/>
          <a:ea typeface="黑体" pitchFamily="2" charset="-122"/>
        </a:defRPr>
      </a:lvl4pPr>
      <a:lvl5pPr algn="ctr" rtl="0" eaLnBrk="0" fontAlgn="base" hangingPunct="0">
        <a:spcBef>
          <a:spcPct val="0"/>
        </a:spcBef>
        <a:spcAft>
          <a:spcPct val="0"/>
        </a:spcAft>
        <a:defRPr sz="2400" b="1">
          <a:solidFill>
            <a:srgbClr val="0067AC"/>
          </a:solidFill>
          <a:latin typeface="黑体" pitchFamily="2" charset="-122"/>
          <a:ea typeface="黑体" pitchFamily="2" charset="-122"/>
        </a:defRPr>
      </a:lvl5pPr>
      <a:lvl6pPr marL="457200" algn="ctr" rtl="0" fontAlgn="base">
        <a:spcBef>
          <a:spcPct val="0"/>
        </a:spcBef>
        <a:spcAft>
          <a:spcPct val="0"/>
        </a:spcAft>
        <a:defRPr sz="2400" b="1">
          <a:solidFill>
            <a:srgbClr val="0067AC"/>
          </a:solidFill>
          <a:latin typeface="黑体" pitchFamily="2" charset="-122"/>
          <a:ea typeface="黑体" pitchFamily="2" charset="-122"/>
        </a:defRPr>
      </a:lvl6pPr>
      <a:lvl7pPr marL="914400" algn="ctr" rtl="0" fontAlgn="base">
        <a:spcBef>
          <a:spcPct val="0"/>
        </a:spcBef>
        <a:spcAft>
          <a:spcPct val="0"/>
        </a:spcAft>
        <a:defRPr sz="2400" b="1">
          <a:solidFill>
            <a:srgbClr val="0067AC"/>
          </a:solidFill>
          <a:latin typeface="黑体" pitchFamily="2" charset="-122"/>
          <a:ea typeface="黑体" pitchFamily="2" charset="-122"/>
        </a:defRPr>
      </a:lvl7pPr>
      <a:lvl8pPr marL="1371600" algn="ctr" rtl="0" fontAlgn="base">
        <a:spcBef>
          <a:spcPct val="0"/>
        </a:spcBef>
        <a:spcAft>
          <a:spcPct val="0"/>
        </a:spcAft>
        <a:defRPr sz="2400" b="1">
          <a:solidFill>
            <a:srgbClr val="0067AC"/>
          </a:solidFill>
          <a:latin typeface="黑体" pitchFamily="2" charset="-122"/>
          <a:ea typeface="黑体" pitchFamily="2" charset="-122"/>
        </a:defRPr>
      </a:lvl8pPr>
      <a:lvl9pPr marL="1828800" algn="ctr" rtl="0" fontAlgn="base">
        <a:spcBef>
          <a:spcPct val="0"/>
        </a:spcBef>
        <a:spcAft>
          <a:spcPct val="0"/>
        </a:spcAft>
        <a:defRPr sz="2400" b="1">
          <a:solidFill>
            <a:srgbClr val="0067AC"/>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01600"/>
            <a:ext cx="920115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文本框 1"/>
          <p:cNvSpPr txBox="1">
            <a:spLocks noChangeArrowheads="1"/>
          </p:cNvSpPr>
          <p:nvPr/>
        </p:nvSpPr>
        <p:spPr bwMode="auto">
          <a:xfrm>
            <a:off x="1871663" y="4250471"/>
            <a:ext cx="5437187"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20000"/>
              </a:spcBef>
              <a:spcAft>
                <a:spcPct val="0"/>
              </a:spcAft>
              <a:buFont typeface="Arial" pitchFamily="34" charset="0"/>
              <a:buChar char="•"/>
              <a:defRPr sz="32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20000"/>
              </a:spcBef>
              <a:spcAft>
                <a:spcPct val="0"/>
              </a:spcAft>
              <a:buFont typeface="Arial" pitchFamily="34" charset="0"/>
              <a:buChar char="•"/>
              <a:defRPr sz="32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20000"/>
              </a:spcBef>
              <a:spcAft>
                <a:spcPct val="0"/>
              </a:spcAft>
              <a:buFont typeface="Arial" pitchFamily="34" charset="0"/>
              <a:buChar char="•"/>
              <a:defRPr sz="32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20000"/>
              </a:spcBef>
              <a:spcAft>
                <a:spcPct val="0"/>
              </a:spcAft>
              <a:buFont typeface="Arial" pitchFamily="34" charset="0"/>
              <a:buChar char="•"/>
              <a:defRPr sz="3200" b="1">
                <a:solidFill>
                  <a:schemeClr val="tx1"/>
                </a:solidFill>
                <a:latin typeface="Times New Roman" pitchFamily="18" charset="0"/>
                <a:ea typeface="宋体" pitchFamily="2" charset="-122"/>
              </a:defRPr>
            </a:lvl9pPr>
          </a:lstStyle>
          <a:p>
            <a:pPr algn="ctr" eaLnBrk="1" hangingPunct="1">
              <a:buFont typeface="Arial" pitchFamily="34" charset="0"/>
              <a:buNone/>
            </a:pPr>
            <a:r>
              <a:rPr lang="zh-CN" altLang="en-US" dirty="0"/>
              <a:t>网呈内部培训</a:t>
            </a:r>
            <a:r>
              <a:rPr lang="en-US" altLang="zh-CN" dirty="0"/>
              <a:t>                           </a:t>
            </a:r>
            <a:r>
              <a:rPr lang="en-US" altLang="zh-CN" b="0" dirty="0" smtClean="0"/>
              <a:t>ums</a:t>
            </a:r>
            <a:r>
              <a:rPr lang="zh-CN" altLang="en-US" b="0" dirty="0"/>
              <a:t>会</a:t>
            </a:r>
            <a:r>
              <a:rPr lang="zh-CN" altLang="en-US" b="0" dirty="0" smtClean="0"/>
              <a:t>控功能及目标策略介绍</a:t>
            </a:r>
            <a:endParaRPr lang="en-US" altLang="zh-CN" b="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smtClean="0">
                <a:solidFill>
                  <a:schemeClr val="bg1"/>
                </a:solidFill>
              </a:rPr>
              <a:t>会控功能介绍</a:t>
            </a:r>
            <a:r>
              <a:rPr lang="en-US" altLang="zh-CN" sz="2800" dirty="0" smtClean="0">
                <a:solidFill>
                  <a:schemeClr val="bg1"/>
                </a:solidFill>
              </a:rPr>
              <a:t>-</a:t>
            </a:r>
            <a:r>
              <a:rPr lang="zh-CN" altLang="en-US" sz="2800" dirty="0" smtClean="0">
                <a:solidFill>
                  <a:schemeClr val="bg1"/>
                </a:solidFill>
              </a:rPr>
              <a:t>演讲模式</a:t>
            </a:r>
          </a:p>
        </p:txBody>
      </p:sp>
      <p:pic>
        <p:nvPicPr>
          <p:cNvPr id="6147" name="Picture 3" descr="E:\20150316_TPS_UMS\Professional_VOB\t1-uranus\doc\ums相关设计文档\演讲模式.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568" y="1785937"/>
            <a:ext cx="7795872" cy="365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514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smtClean="0">
                <a:solidFill>
                  <a:schemeClr val="bg1"/>
                </a:solidFill>
              </a:rPr>
              <a:t>会控功能介绍</a:t>
            </a:r>
            <a:r>
              <a:rPr lang="en-US" altLang="zh-CN" sz="2800" dirty="0" smtClean="0">
                <a:solidFill>
                  <a:schemeClr val="bg1"/>
                </a:solidFill>
              </a:rPr>
              <a:t>-</a:t>
            </a:r>
            <a:r>
              <a:rPr lang="zh-CN" altLang="en-US" sz="2800" dirty="0">
                <a:solidFill>
                  <a:schemeClr val="bg1"/>
                </a:solidFill>
              </a:rPr>
              <a:t>讨论</a:t>
            </a:r>
            <a:r>
              <a:rPr lang="zh-CN" altLang="en-US" sz="2800" dirty="0" smtClean="0">
                <a:solidFill>
                  <a:schemeClr val="bg1"/>
                </a:solidFill>
              </a:rPr>
              <a:t>模式</a:t>
            </a:r>
          </a:p>
        </p:txBody>
      </p:sp>
      <p:sp>
        <p:nvSpPr>
          <p:cNvPr id="4" name="内容占位符 2"/>
          <p:cNvSpPr>
            <a:spLocks noGrp="1"/>
          </p:cNvSpPr>
          <p:nvPr>
            <p:ph idx="1"/>
          </p:nvPr>
        </p:nvSpPr>
        <p:spPr>
          <a:xfrm>
            <a:off x="251520" y="1845494"/>
            <a:ext cx="8784975" cy="2879650"/>
          </a:xfrm>
        </p:spPr>
        <p:txBody>
          <a:bodyPr/>
          <a:lstStyle/>
          <a:p>
            <a:pPr marL="0" indent="0" algn="ctr">
              <a:buNone/>
              <a:defRPr/>
            </a:pPr>
            <a:r>
              <a:rPr lang="zh-CN" altLang="en-US" b="1" noProof="1">
                <a:sym typeface="+mn-ea"/>
              </a:rPr>
              <a:t>讨论</a:t>
            </a:r>
            <a:r>
              <a:rPr lang="zh-CN" altLang="en-US" b="1" noProof="1" smtClean="0">
                <a:sym typeface="+mn-ea"/>
              </a:rPr>
              <a:t>模式</a:t>
            </a:r>
            <a:endParaRPr lang="en-US" altLang="zh-CN" b="1" noProof="1" smtClean="0">
              <a:sym typeface="+mn-ea"/>
            </a:endParaRPr>
          </a:p>
          <a:p>
            <a:pPr>
              <a:defRPr/>
            </a:pPr>
            <a:r>
              <a:rPr lang="zh-CN" altLang="en-US" noProof="1" smtClean="0">
                <a:sym typeface="+mn-ea"/>
              </a:rPr>
              <a:t>开启讨论，需额外预占用</a:t>
            </a:r>
            <a:r>
              <a:rPr lang="en-US" altLang="zh-CN" noProof="1" smtClean="0">
                <a:sym typeface="+mn-ea"/>
              </a:rPr>
              <a:t>7</a:t>
            </a:r>
            <a:r>
              <a:rPr lang="zh-CN" altLang="en-US" noProof="1" smtClean="0">
                <a:sym typeface="+mn-ea"/>
              </a:rPr>
              <a:t>个</a:t>
            </a:r>
            <a:r>
              <a:rPr lang="zh-CN" altLang="en-US" noProof="1">
                <a:sym typeface="+mn-ea"/>
              </a:rPr>
              <a:t>多</a:t>
            </a:r>
            <a:r>
              <a:rPr lang="zh-CN" altLang="en-US" noProof="1" smtClean="0">
                <a:sym typeface="+mn-ea"/>
              </a:rPr>
              <a:t>画面合成器和</a:t>
            </a:r>
            <a:r>
              <a:rPr lang="en-US" altLang="zh-CN" noProof="1" smtClean="0">
                <a:sym typeface="+mn-ea"/>
              </a:rPr>
              <a:t>7</a:t>
            </a:r>
            <a:r>
              <a:rPr lang="zh-CN" altLang="en-US" noProof="1" smtClean="0">
                <a:sym typeface="+mn-ea"/>
              </a:rPr>
              <a:t>个音频混音器，否则开启失败</a:t>
            </a:r>
            <a:endParaRPr lang="en-US" altLang="zh-CN" noProof="1" smtClean="0">
              <a:sym typeface="+mn-ea"/>
            </a:endParaRPr>
          </a:p>
          <a:p>
            <a:pPr>
              <a:defRPr/>
            </a:pPr>
            <a:r>
              <a:rPr lang="zh-CN" altLang="en-US" noProof="1" smtClean="0">
                <a:sym typeface="+mn-ea"/>
              </a:rPr>
              <a:t>讨论中，可能还需要动态占用视频适配，用于没有小码流的终端进入多画面合成的小画面</a:t>
            </a:r>
            <a:endParaRPr lang="en-US" altLang="zh-CN" noProof="1" smtClean="0">
              <a:sym typeface="+mn-ea"/>
            </a:endParaRPr>
          </a:p>
          <a:p>
            <a:pPr>
              <a:defRPr/>
            </a:pPr>
            <a:endParaRPr lang="en-US" altLang="zh-CN" noProof="1" smtClean="0">
              <a:sym typeface="+mn-ea"/>
            </a:endParaRPr>
          </a:p>
        </p:txBody>
      </p:sp>
    </p:spTree>
    <p:extLst>
      <p:ext uri="{BB962C8B-B14F-4D97-AF65-F5344CB8AC3E}">
        <p14:creationId xmlns:p14="http://schemas.microsoft.com/office/powerpoint/2010/main" val="1413644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solidFill>
                  <a:schemeClr val="bg1"/>
                </a:solidFill>
              </a:rPr>
              <a:t>会控功能介绍</a:t>
            </a:r>
            <a:r>
              <a:rPr lang="en-US" altLang="zh-CN" sz="2800" dirty="0">
                <a:solidFill>
                  <a:schemeClr val="bg1"/>
                </a:solidFill>
              </a:rPr>
              <a:t>-</a:t>
            </a:r>
            <a:r>
              <a:rPr lang="zh-CN" altLang="en-US" sz="2800" dirty="0">
                <a:solidFill>
                  <a:schemeClr val="bg1"/>
                </a:solidFill>
              </a:rPr>
              <a:t>讨论模式</a:t>
            </a:r>
            <a:endParaRPr lang="zh-CN" altLang="en-US" sz="2800" dirty="0" smtClean="0"/>
          </a:p>
        </p:txBody>
      </p:sp>
      <p:sp>
        <p:nvSpPr>
          <p:cNvPr id="12" name="内容占位符 2"/>
          <p:cNvSpPr>
            <a:spLocks noGrp="1"/>
          </p:cNvSpPr>
          <p:nvPr>
            <p:ph idx="1"/>
          </p:nvPr>
        </p:nvSpPr>
        <p:spPr>
          <a:xfrm>
            <a:off x="457200" y="1268760"/>
            <a:ext cx="8229600" cy="5256584"/>
          </a:xfrm>
        </p:spPr>
        <p:txBody>
          <a:bodyPr/>
          <a:lstStyle/>
          <a:p>
            <a:r>
              <a:rPr lang="zh-CN" altLang="en-US" noProof="1" smtClean="0"/>
              <a:t>讨论模式场景</a:t>
            </a:r>
            <a:r>
              <a:rPr lang="en-US" altLang="zh-CN" noProof="1" smtClean="0"/>
              <a:t>1</a:t>
            </a:r>
            <a:r>
              <a:rPr lang="zh-CN" altLang="en-US" noProof="1" smtClean="0"/>
              <a:t>：讨论中1</a:t>
            </a:r>
            <a:r>
              <a:rPr lang="zh-CN" altLang="en-US" noProof="1"/>
              <a:t>个三屏会场A，2个单屏会场 B、</a:t>
            </a:r>
            <a:r>
              <a:rPr lang="zh-CN" altLang="en-US" noProof="1" smtClean="0"/>
              <a:t>C，</a:t>
            </a:r>
            <a:r>
              <a:rPr lang="en-US" altLang="zh-CN" noProof="1" smtClean="0"/>
              <a:t>B</a:t>
            </a:r>
            <a:r>
              <a:rPr lang="zh-CN" altLang="en-US" noProof="1" smtClean="0"/>
              <a:t>为发言会场</a:t>
            </a:r>
            <a:endParaRPr lang="zh-CN" altLang="en-US" noProof="1"/>
          </a:p>
          <a:p>
            <a:pPr marL="0" indent="0">
              <a:buNone/>
            </a:pPr>
            <a:endParaRPr lang="en-US" altLang="zh-CN" noProof="1" smtClean="0"/>
          </a:p>
          <a:p>
            <a:pPr marL="0" indent="0">
              <a:buNone/>
            </a:pPr>
            <a:r>
              <a:rPr lang="zh-CN" altLang="en-US" noProof="1"/>
              <a:t>三</a:t>
            </a:r>
            <a:r>
              <a:rPr lang="zh-CN" altLang="en-US" noProof="1" smtClean="0"/>
              <a:t>屏会场目标：</a:t>
            </a:r>
            <a:endParaRPr lang="zh-CN" altLang="en-US" noProof="1"/>
          </a:p>
          <a:p>
            <a:pPr marL="0" indent="0">
              <a:buFontTx/>
              <a:buNone/>
            </a:pPr>
            <a:endParaRPr lang="en-US" altLang="zh-CN" noProof="1" smtClean="0"/>
          </a:p>
          <a:p>
            <a:pPr marL="0" indent="0">
              <a:buFontTx/>
              <a:buNone/>
            </a:pPr>
            <a:r>
              <a:rPr lang="zh-CN" altLang="en-US" noProof="1" smtClean="0"/>
              <a:t>单屏会场目标：</a:t>
            </a:r>
            <a:endParaRPr lang="zh-CN" altLang="en-US" noProof="1"/>
          </a:p>
          <a:p>
            <a:pPr marL="0" indent="0">
              <a:buFontTx/>
              <a:buNone/>
            </a:pPr>
            <a:endParaRPr lang="zh-CN" altLang="en-US" noProof="1"/>
          </a:p>
          <a:p>
            <a:pPr marL="0" indent="0">
              <a:buFontTx/>
              <a:buNone/>
            </a:pPr>
            <a:r>
              <a:rPr lang="zh-CN" altLang="en-US" noProof="1" smtClean="0"/>
              <a:t>发言会场目标：</a:t>
            </a:r>
            <a:endParaRPr lang="zh-CN" altLang="en-US" noProof="1"/>
          </a:p>
        </p:txBody>
      </p:sp>
      <p:graphicFrame>
        <p:nvGraphicFramePr>
          <p:cNvPr id="13" name="Picture 26"/>
          <p:cNvGraphicFramePr>
            <a:graphicFrameLocks noChangeAspect="1"/>
          </p:cNvGraphicFramePr>
          <p:nvPr>
            <p:extLst>
              <p:ext uri="{D42A27DB-BD31-4B8C-83A1-F6EECF244321}">
                <p14:modId xmlns:p14="http://schemas.microsoft.com/office/powerpoint/2010/main" val="3953060994"/>
              </p:ext>
            </p:extLst>
          </p:nvPr>
        </p:nvGraphicFramePr>
        <p:xfrm>
          <a:off x="3264843" y="5229200"/>
          <a:ext cx="2027237" cy="1121932"/>
        </p:xfrm>
        <a:graphic>
          <a:graphicData uri="http://schemas.openxmlformats.org/presentationml/2006/ole">
            <mc:AlternateContent xmlns:mc="http://schemas.openxmlformats.org/markup-compatibility/2006">
              <mc:Choice xmlns:v="urn:schemas-microsoft-com:vml" Requires="v">
                <p:oleObj spid="_x0000_s7551" r:id="rId3" imgW="3940560" imgH="2244960" progId="Visio.Drawing.11">
                  <p:embed/>
                </p:oleObj>
              </mc:Choice>
              <mc:Fallback>
                <p:oleObj r:id="rId3" imgW="3940560" imgH="22449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4843" y="5229200"/>
                        <a:ext cx="2027237" cy="1121932"/>
                      </a:xfrm>
                      <a:prstGeom prst="rect">
                        <a:avLst/>
                      </a:prstGeom>
                      <a:noFill/>
                      <a:ln>
                        <a:noFill/>
                      </a:ln>
                    </p:spPr>
                  </p:pic>
                </p:oleObj>
              </mc:Fallback>
            </mc:AlternateContent>
          </a:graphicData>
        </a:graphic>
      </p:graphicFrame>
      <p:graphicFrame>
        <p:nvGraphicFramePr>
          <p:cNvPr id="14" name="Picture 27"/>
          <p:cNvGraphicFramePr>
            <a:graphicFrameLocks noChangeAspect="1"/>
          </p:cNvGraphicFramePr>
          <p:nvPr>
            <p:extLst>
              <p:ext uri="{D42A27DB-BD31-4B8C-83A1-F6EECF244321}">
                <p14:modId xmlns:p14="http://schemas.microsoft.com/office/powerpoint/2010/main" val="2489997297"/>
              </p:ext>
            </p:extLst>
          </p:nvPr>
        </p:nvGraphicFramePr>
        <p:xfrm>
          <a:off x="3245793" y="3933056"/>
          <a:ext cx="2046287" cy="1132676"/>
        </p:xfrm>
        <a:graphic>
          <a:graphicData uri="http://schemas.openxmlformats.org/presentationml/2006/ole">
            <mc:AlternateContent xmlns:mc="http://schemas.openxmlformats.org/markup-compatibility/2006">
              <mc:Choice xmlns:v="urn:schemas-microsoft-com:vml" Requires="v">
                <p:oleObj spid="_x0000_s7552" r:id="rId5" imgW="3940560" imgH="2244960" progId="Visio.Drawing.11">
                  <p:embed/>
                </p:oleObj>
              </mc:Choice>
              <mc:Fallback>
                <p:oleObj r:id="rId5" imgW="3940560" imgH="224496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5793" y="3933056"/>
                        <a:ext cx="2046287" cy="1132676"/>
                      </a:xfrm>
                      <a:prstGeom prst="rect">
                        <a:avLst/>
                      </a:prstGeom>
                      <a:noFill/>
                      <a:ln>
                        <a:noFill/>
                      </a:ln>
                    </p:spPr>
                  </p:pic>
                </p:oleObj>
              </mc:Fallback>
            </mc:AlternateContent>
          </a:graphicData>
        </a:graphic>
      </p:graphicFrame>
      <p:graphicFrame>
        <p:nvGraphicFramePr>
          <p:cNvPr id="15" name="Picture 25"/>
          <p:cNvGraphicFramePr>
            <a:graphicFrameLocks noChangeAspect="1"/>
          </p:cNvGraphicFramePr>
          <p:nvPr>
            <p:extLst>
              <p:ext uri="{D42A27DB-BD31-4B8C-83A1-F6EECF244321}">
                <p14:modId xmlns:p14="http://schemas.microsoft.com/office/powerpoint/2010/main" val="2175951806"/>
              </p:ext>
            </p:extLst>
          </p:nvPr>
        </p:nvGraphicFramePr>
        <p:xfrm>
          <a:off x="3264272" y="2708920"/>
          <a:ext cx="5861050" cy="1089701"/>
        </p:xfrm>
        <a:graphic>
          <a:graphicData uri="http://schemas.openxmlformats.org/presentationml/2006/ole">
            <mc:AlternateContent xmlns:mc="http://schemas.openxmlformats.org/markup-compatibility/2006">
              <mc:Choice xmlns:v="urn:schemas-microsoft-com:vml" Requires="v">
                <p:oleObj spid="_x0000_s7553" name="Visio" r:id="rId7" imgW="8776890" imgH="1686464" progId="Visio.Drawing.11">
                  <p:embed/>
                </p:oleObj>
              </mc:Choice>
              <mc:Fallback>
                <p:oleObj name="Visio" r:id="rId7" imgW="8776890" imgH="1686464" progId="Visio.Drawing.11">
                  <p:embed/>
                  <p:pic>
                    <p:nvPicPr>
                      <p:cNvPr id="0" name=""/>
                      <p:cNvPicPr>
                        <a:picLocks noChangeAspect="1" noChangeArrowheads="1"/>
                      </p:cNvPicPr>
                      <p:nvPr/>
                    </p:nvPicPr>
                    <p:blipFill>
                      <a:blip r:embed="rId8"/>
                      <a:srcRect/>
                      <a:stretch>
                        <a:fillRect/>
                      </a:stretch>
                    </p:blipFill>
                    <p:spPr bwMode="auto">
                      <a:xfrm>
                        <a:off x="3264272" y="2708920"/>
                        <a:ext cx="5861050" cy="108970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50500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solidFill>
                  <a:schemeClr val="bg1"/>
                </a:solidFill>
              </a:rPr>
              <a:t>会控功能介绍</a:t>
            </a:r>
            <a:r>
              <a:rPr lang="en-US" altLang="zh-CN" sz="2800" dirty="0">
                <a:solidFill>
                  <a:schemeClr val="bg1"/>
                </a:solidFill>
              </a:rPr>
              <a:t>-</a:t>
            </a:r>
            <a:r>
              <a:rPr lang="zh-CN" altLang="en-US" sz="2800" dirty="0">
                <a:solidFill>
                  <a:schemeClr val="bg1"/>
                </a:solidFill>
              </a:rPr>
              <a:t>讨论模式</a:t>
            </a:r>
            <a:endParaRPr lang="zh-CN" altLang="en-US" sz="2800" dirty="0" smtClean="0">
              <a:solidFill>
                <a:schemeClr val="bg1"/>
              </a:solidFill>
            </a:endParaRPr>
          </a:p>
        </p:txBody>
      </p:sp>
      <p:pic>
        <p:nvPicPr>
          <p:cNvPr id="8197" name="Picture 5" descr="E:\20150316_TPS_UMS\Professional_VOB\t1-uranus\doc\ums相关设计文档\会议讨论视频码流走向.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84785"/>
            <a:ext cx="7070945" cy="4423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939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solidFill>
                  <a:schemeClr val="bg1"/>
                </a:solidFill>
              </a:rPr>
              <a:t>会控功能介绍</a:t>
            </a:r>
            <a:r>
              <a:rPr lang="en-US" altLang="zh-CN" sz="2800" dirty="0">
                <a:solidFill>
                  <a:schemeClr val="bg1"/>
                </a:solidFill>
              </a:rPr>
              <a:t>-</a:t>
            </a:r>
            <a:r>
              <a:rPr lang="zh-CN" altLang="en-US" sz="2800" dirty="0">
                <a:solidFill>
                  <a:schemeClr val="bg1"/>
                </a:solidFill>
              </a:rPr>
              <a:t>讨论模式</a:t>
            </a:r>
            <a:endParaRPr lang="zh-CN" altLang="en-US" sz="2800" dirty="0" smtClean="0">
              <a:solidFill>
                <a:schemeClr val="bg1"/>
              </a:solidFill>
            </a:endParaRPr>
          </a:p>
        </p:txBody>
      </p:sp>
      <p:pic>
        <p:nvPicPr>
          <p:cNvPr id="9218" name="Picture 2" descr="E:\20150316_TPS_UMS\Professional_VOB\t1-uranus\doc\ums相关设计文档\会议讨论音频码流走向.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985" y="1556792"/>
            <a:ext cx="7006407" cy="4383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164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smtClean="0">
                <a:solidFill>
                  <a:schemeClr val="bg1"/>
                </a:solidFill>
              </a:rPr>
              <a:t>会控功能介绍</a:t>
            </a:r>
            <a:r>
              <a:rPr lang="en-US" altLang="zh-CN" sz="2800" dirty="0" smtClean="0">
                <a:solidFill>
                  <a:schemeClr val="bg1"/>
                </a:solidFill>
              </a:rPr>
              <a:t>-</a:t>
            </a:r>
            <a:r>
              <a:rPr lang="zh-CN" altLang="en-US" sz="2800" dirty="0" smtClean="0">
                <a:solidFill>
                  <a:schemeClr val="bg1"/>
                </a:solidFill>
              </a:rPr>
              <a:t>会议混音</a:t>
            </a:r>
          </a:p>
        </p:txBody>
      </p:sp>
      <p:sp>
        <p:nvSpPr>
          <p:cNvPr id="4" name="内容占位符 2"/>
          <p:cNvSpPr>
            <a:spLocks noGrp="1"/>
          </p:cNvSpPr>
          <p:nvPr>
            <p:ph idx="1"/>
          </p:nvPr>
        </p:nvSpPr>
        <p:spPr>
          <a:xfrm>
            <a:off x="251520" y="1845494"/>
            <a:ext cx="8784975" cy="3167682"/>
          </a:xfrm>
        </p:spPr>
        <p:txBody>
          <a:bodyPr/>
          <a:lstStyle/>
          <a:p>
            <a:pPr marL="0" indent="0" algn="ctr">
              <a:buNone/>
              <a:defRPr/>
            </a:pPr>
            <a:r>
              <a:rPr lang="zh-CN" altLang="en-US" b="1" noProof="1" smtClean="0">
                <a:sym typeface="+mn-ea"/>
              </a:rPr>
              <a:t>会议混音</a:t>
            </a:r>
            <a:endParaRPr lang="en-US" altLang="zh-CN" b="1" noProof="1" smtClean="0">
              <a:sym typeface="+mn-ea"/>
            </a:endParaRPr>
          </a:p>
          <a:p>
            <a:pPr>
              <a:defRPr/>
            </a:pPr>
            <a:r>
              <a:rPr lang="zh-CN" altLang="en-US" noProof="1" smtClean="0">
                <a:sym typeface="+mn-ea"/>
              </a:rPr>
              <a:t>开启会议混音，需要额外占用一个混音器，否则开启失败</a:t>
            </a:r>
            <a:endParaRPr lang="en-US" altLang="zh-CN" noProof="1" smtClean="0">
              <a:sym typeface="+mn-ea"/>
            </a:endParaRPr>
          </a:p>
          <a:p>
            <a:pPr>
              <a:defRPr/>
            </a:pPr>
            <a:r>
              <a:rPr lang="zh-CN" altLang="en-US" noProof="1" smtClean="0">
                <a:sym typeface="+mn-ea"/>
              </a:rPr>
              <a:t>会议混音分为智能混音、定制混音两种模式</a:t>
            </a:r>
            <a:endParaRPr lang="en-US" altLang="zh-CN" noProof="1" smtClean="0">
              <a:sym typeface="+mn-ea"/>
            </a:endParaRPr>
          </a:p>
          <a:p>
            <a:pPr>
              <a:defRPr/>
            </a:pPr>
            <a:r>
              <a:rPr lang="zh-CN" altLang="en-US" noProof="1" smtClean="0">
                <a:sym typeface="+mn-ea"/>
              </a:rPr>
              <a:t>进入混音的会场数取决于混音器的通道数</a:t>
            </a:r>
            <a:endParaRPr lang="en-US" altLang="zh-CN" noProof="1" smtClean="0">
              <a:sym typeface="+mn-ea"/>
            </a:endParaRPr>
          </a:p>
          <a:p>
            <a:pPr>
              <a:defRPr/>
            </a:pPr>
            <a:r>
              <a:rPr lang="zh-CN" altLang="en-US" noProof="1" smtClean="0">
                <a:sym typeface="+mn-ea"/>
              </a:rPr>
              <a:t>会议混音只影响会议中会场所听</a:t>
            </a:r>
          </a:p>
        </p:txBody>
      </p:sp>
    </p:spTree>
    <p:extLst>
      <p:ext uri="{BB962C8B-B14F-4D97-AF65-F5344CB8AC3E}">
        <p14:creationId xmlns:p14="http://schemas.microsoft.com/office/powerpoint/2010/main" val="12056844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solidFill>
                  <a:schemeClr val="bg1"/>
                </a:solidFill>
              </a:rPr>
              <a:t>会控功能介绍</a:t>
            </a:r>
            <a:r>
              <a:rPr lang="en-US" altLang="zh-CN" sz="2800" dirty="0" smtClean="0">
                <a:solidFill>
                  <a:schemeClr val="bg1"/>
                </a:solidFill>
              </a:rPr>
              <a:t>-</a:t>
            </a:r>
            <a:r>
              <a:rPr lang="zh-CN" altLang="en-US" sz="2800" dirty="0">
                <a:solidFill>
                  <a:schemeClr val="bg1"/>
                </a:solidFill>
              </a:rPr>
              <a:t>会议混音</a:t>
            </a:r>
            <a:endParaRPr lang="zh-CN" altLang="en-US" sz="2800" dirty="0" smtClean="0">
              <a:solidFill>
                <a:schemeClr val="bg1"/>
              </a:solidFill>
            </a:endParaRPr>
          </a:p>
        </p:txBody>
      </p:sp>
      <p:pic>
        <p:nvPicPr>
          <p:cNvPr id="10242" name="Picture 2" descr="E:\20150316_TPS_UMS\Professional_VOB\t1-uranus\doc\ums相关设计文档\会议混音.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84784"/>
            <a:ext cx="7236593" cy="4527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9693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smtClean="0">
                <a:solidFill>
                  <a:schemeClr val="bg1"/>
                </a:solidFill>
              </a:rPr>
              <a:t>会控功能介绍</a:t>
            </a:r>
            <a:r>
              <a:rPr lang="en-US" altLang="zh-CN" sz="2800" dirty="0" smtClean="0">
                <a:solidFill>
                  <a:schemeClr val="bg1"/>
                </a:solidFill>
              </a:rPr>
              <a:t>-</a:t>
            </a:r>
            <a:r>
              <a:rPr lang="zh-CN" altLang="en-US" sz="2800" dirty="0" smtClean="0">
                <a:solidFill>
                  <a:schemeClr val="bg1"/>
                </a:solidFill>
              </a:rPr>
              <a:t>会议点名</a:t>
            </a:r>
          </a:p>
        </p:txBody>
      </p:sp>
      <p:sp>
        <p:nvSpPr>
          <p:cNvPr id="4" name="内容占位符 2"/>
          <p:cNvSpPr>
            <a:spLocks noGrp="1"/>
          </p:cNvSpPr>
          <p:nvPr>
            <p:ph idx="1"/>
          </p:nvPr>
        </p:nvSpPr>
        <p:spPr>
          <a:xfrm>
            <a:off x="251520" y="1412776"/>
            <a:ext cx="8784975" cy="4464496"/>
          </a:xfrm>
        </p:spPr>
        <p:txBody>
          <a:bodyPr/>
          <a:lstStyle/>
          <a:p>
            <a:pPr marL="0" indent="0" algn="ctr">
              <a:buNone/>
              <a:defRPr/>
            </a:pPr>
            <a:r>
              <a:rPr lang="zh-CN" altLang="en-US" b="1" noProof="1" smtClean="0">
                <a:sym typeface="+mn-ea"/>
              </a:rPr>
              <a:t>会议点名</a:t>
            </a:r>
            <a:endParaRPr lang="en-US" altLang="zh-CN" b="1" noProof="1" smtClean="0">
              <a:sym typeface="+mn-ea"/>
            </a:endParaRPr>
          </a:p>
          <a:p>
            <a:pPr>
              <a:defRPr/>
            </a:pPr>
            <a:r>
              <a:rPr lang="zh-CN" altLang="en-US" noProof="1" smtClean="0">
                <a:sym typeface="+mn-ea"/>
              </a:rPr>
              <a:t>开启会议点名，需要额外占用一个混音器，否则开启失败</a:t>
            </a:r>
            <a:endParaRPr lang="en-US" altLang="zh-CN" noProof="1" smtClean="0">
              <a:sym typeface="+mn-ea"/>
            </a:endParaRPr>
          </a:p>
          <a:p>
            <a:pPr>
              <a:defRPr/>
            </a:pPr>
            <a:r>
              <a:rPr lang="zh-CN" altLang="en-US" noProof="1" smtClean="0">
                <a:sym typeface="+mn-ea"/>
              </a:rPr>
              <a:t>会议点名，包含一个点名人和一个被点人列表，每次点名操作，指定一个当前被点名人</a:t>
            </a:r>
            <a:endParaRPr lang="en-US" altLang="zh-CN" noProof="1" smtClean="0">
              <a:sym typeface="+mn-ea"/>
            </a:endParaRPr>
          </a:p>
          <a:p>
            <a:pPr>
              <a:defRPr/>
            </a:pPr>
            <a:r>
              <a:rPr lang="zh-CN" altLang="en-US" noProof="1" smtClean="0">
                <a:sym typeface="+mn-ea"/>
              </a:rPr>
              <a:t>此场景下，会场所看跟演讲模式保持一致，会场所听，跟两方会议混音一致</a:t>
            </a:r>
            <a:endParaRPr lang="en-US" altLang="zh-CN" noProof="1" smtClean="0">
              <a:sym typeface="+mn-ea"/>
            </a:endParaRPr>
          </a:p>
          <a:p>
            <a:pPr>
              <a:defRPr/>
            </a:pPr>
            <a:r>
              <a:rPr lang="zh-CN" altLang="en-US" noProof="1" smtClean="0">
                <a:sym typeface="+mn-ea"/>
              </a:rPr>
              <a:t>会议点名、会议混音、讨论模式不会共存</a:t>
            </a:r>
          </a:p>
        </p:txBody>
      </p:sp>
    </p:spTree>
    <p:extLst>
      <p:ext uri="{BB962C8B-B14F-4D97-AF65-F5344CB8AC3E}">
        <p14:creationId xmlns:p14="http://schemas.microsoft.com/office/powerpoint/2010/main" val="670510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solidFill>
                  <a:schemeClr val="bg1"/>
                </a:solidFill>
              </a:rPr>
              <a:t>会控功能介绍</a:t>
            </a:r>
            <a:r>
              <a:rPr lang="en-US" altLang="zh-CN" sz="2800" dirty="0" smtClean="0">
                <a:solidFill>
                  <a:schemeClr val="bg1"/>
                </a:solidFill>
              </a:rPr>
              <a:t>-</a:t>
            </a:r>
            <a:r>
              <a:rPr lang="zh-CN" altLang="en-US" sz="2800" dirty="0" smtClean="0">
                <a:solidFill>
                  <a:schemeClr val="bg1"/>
                </a:solidFill>
              </a:rPr>
              <a:t>会议</a:t>
            </a:r>
            <a:r>
              <a:rPr lang="zh-CN" altLang="en-US" sz="2800" dirty="0">
                <a:solidFill>
                  <a:schemeClr val="bg1"/>
                </a:solidFill>
              </a:rPr>
              <a:t>点名</a:t>
            </a:r>
            <a:endParaRPr lang="zh-CN" altLang="en-US" sz="2800" dirty="0" smtClean="0">
              <a:solidFill>
                <a:schemeClr val="bg1"/>
              </a:solidFill>
            </a:endParaRPr>
          </a:p>
        </p:txBody>
      </p:sp>
      <p:pic>
        <p:nvPicPr>
          <p:cNvPr id="12290" name="Picture 2" descr="E:\20150316_TPS_UMS\Professional_VOB\t1-uranus\doc\ums相关设计文档\会议点名.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630" y="1577727"/>
            <a:ext cx="4399602" cy="3867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7591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smtClean="0">
                <a:solidFill>
                  <a:schemeClr val="bg1"/>
                </a:solidFill>
              </a:rPr>
              <a:t>会控功能介绍</a:t>
            </a:r>
            <a:r>
              <a:rPr lang="en-US" altLang="zh-CN" sz="2800" dirty="0" smtClean="0">
                <a:solidFill>
                  <a:schemeClr val="bg1"/>
                </a:solidFill>
              </a:rPr>
              <a:t>-</a:t>
            </a:r>
            <a:r>
              <a:rPr lang="zh-CN" altLang="en-US" sz="2800" dirty="0">
                <a:solidFill>
                  <a:schemeClr val="bg1"/>
                </a:solidFill>
              </a:rPr>
              <a:t>选</a:t>
            </a:r>
            <a:r>
              <a:rPr lang="zh-CN" altLang="en-US" sz="2800" dirty="0" smtClean="0">
                <a:solidFill>
                  <a:schemeClr val="bg1"/>
                </a:solidFill>
              </a:rPr>
              <a:t>看、轮询</a:t>
            </a:r>
          </a:p>
        </p:txBody>
      </p:sp>
      <p:sp>
        <p:nvSpPr>
          <p:cNvPr id="4" name="内容占位符 2"/>
          <p:cNvSpPr>
            <a:spLocks noGrp="1"/>
          </p:cNvSpPr>
          <p:nvPr>
            <p:ph idx="1"/>
          </p:nvPr>
        </p:nvSpPr>
        <p:spPr>
          <a:xfrm>
            <a:off x="251520" y="1268760"/>
            <a:ext cx="8784975" cy="4464496"/>
          </a:xfrm>
        </p:spPr>
        <p:txBody>
          <a:bodyPr/>
          <a:lstStyle/>
          <a:p>
            <a:pPr marL="0" indent="0" algn="ctr">
              <a:buNone/>
              <a:defRPr/>
            </a:pPr>
            <a:r>
              <a:rPr lang="zh-CN" altLang="en-US" b="1" noProof="1">
                <a:sym typeface="+mn-ea"/>
              </a:rPr>
              <a:t>选</a:t>
            </a:r>
            <a:r>
              <a:rPr lang="zh-CN" altLang="en-US" b="1" noProof="1" smtClean="0">
                <a:sym typeface="+mn-ea"/>
              </a:rPr>
              <a:t>看、轮询</a:t>
            </a:r>
            <a:endParaRPr lang="en-US" altLang="zh-CN" b="1" noProof="1" smtClean="0">
              <a:sym typeface="+mn-ea"/>
            </a:endParaRPr>
          </a:p>
          <a:p>
            <a:pPr>
              <a:defRPr/>
            </a:pPr>
            <a:r>
              <a:rPr lang="zh-CN" altLang="en-US" noProof="1" smtClean="0">
                <a:sym typeface="+mn-ea"/>
              </a:rPr>
              <a:t>选看和轮询都不是全局性的会控功能，只会影响特定会场的所看</a:t>
            </a:r>
            <a:endParaRPr lang="en-US" altLang="zh-CN" noProof="1" smtClean="0">
              <a:sym typeface="+mn-ea"/>
            </a:endParaRPr>
          </a:p>
          <a:p>
            <a:pPr>
              <a:defRPr/>
            </a:pPr>
            <a:r>
              <a:rPr lang="zh-CN" altLang="en-US" noProof="1">
                <a:sym typeface="+mn-ea"/>
              </a:rPr>
              <a:t>选</a:t>
            </a:r>
            <a:r>
              <a:rPr lang="zh-CN" altLang="en-US" noProof="1" smtClean="0">
                <a:sym typeface="+mn-ea"/>
              </a:rPr>
              <a:t>看功能，开放给会议中所有会场，即会议中任意会场都可以选看其他会场，包括下级会场，但是下级会场不能跨级选看上级会场</a:t>
            </a:r>
            <a:endParaRPr lang="en-US" altLang="zh-CN" noProof="1" smtClean="0">
              <a:sym typeface="+mn-ea"/>
            </a:endParaRPr>
          </a:p>
          <a:p>
            <a:pPr>
              <a:defRPr/>
            </a:pPr>
            <a:r>
              <a:rPr lang="zh-CN" altLang="en-US" noProof="1" smtClean="0">
                <a:sym typeface="+mn-ea"/>
              </a:rPr>
              <a:t>轮询开启后，主会场会根据轮询列表循环的看列表中的会场</a:t>
            </a:r>
            <a:endParaRPr lang="en-US" altLang="zh-CN" noProof="1" smtClean="0">
              <a:sym typeface="+mn-ea"/>
            </a:endParaRPr>
          </a:p>
          <a:p>
            <a:pPr>
              <a:defRPr/>
            </a:pPr>
            <a:endParaRPr lang="en-US" altLang="zh-CN" noProof="1" smtClean="0">
              <a:sym typeface="+mn-ea"/>
            </a:endParaRPr>
          </a:p>
          <a:p>
            <a:pPr>
              <a:defRPr/>
            </a:pPr>
            <a:endParaRPr lang="zh-CN" altLang="en-US" noProof="1" smtClean="0">
              <a:sym typeface="+mn-ea"/>
            </a:endParaRPr>
          </a:p>
        </p:txBody>
      </p:sp>
    </p:spTree>
    <p:extLst>
      <p:ext uri="{BB962C8B-B14F-4D97-AF65-F5344CB8AC3E}">
        <p14:creationId xmlns:p14="http://schemas.microsoft.com/office/powerpoint/2010/main" val="3697749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9"/>
          <p:cNvSpPr>
            <a:spLocks noGrp="1" noRot="1" noChangeArrowheads="1"/>
          </p:cNvSpPr>
          <p:nvPr>
            <p:ph type="title"/>
          </p:nvPr>
        </p:nvSpPr>
        <p:spPr bwMode="auto">
          <a:xfrm>
            <a:off x="468313" y="188913"/>
            <a:ext cx="3382962" cy="719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sz="3200" smtClean="0">
                <a:solidFill>
                  <a:schemeClr val="bg1"/>
                </a:solidFill>
                <a:latin typeface="宋体" pitchFamily="2" charset="-122"/>
                <a:ea typeface="宋体" pitchFamily="2" charset="-122"/>
              </a:rPr>
              <a:t>主  要  内  容</a:t>
            </a:r>
          </a:p>
        </p:txBody>
      </p:sp>
      <p:sp>
        <p:nvSpPr>
          <p:cNvPr id="3075" name="内容占位符 2"/>
          <p:cNvSpPr>
            <a:spLocks noGrp="1"/>
          </p:cNvSpPr>
          <p:nvPr>
            <p:ph idx="1"/>
          </p:nvPr>
        </p:nvSpPr>
        <p:spPr bwMode="auto">
          <a:xfrm>
            <a:off x="468313" y="13414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altLang="zh-CN" b="1" dirty="0"/>
          </a:p>
          <a:p>
            <a:r>
              <a:rPr lang="zh-CN" altLang="en-US" b="1" dirty="0"/>
              <a:t>如何</a:t>
            </a:r>
            <a:r>
              <a:rPr lang="zh-CN" altLang="en-US" b="1" dirty="0" smtClean="0"/>
              <a:t>建立</a:t>
            </a:r>
            <a:r>
              <a:rPr lang="en-US" altLang="zh-CN" b="1" dirty="0" smtClean="0"/>
              <a:t>ums</a:t>
            </a:r>
            <a:r>
              <a:rPr lang="zh-CN" altLang="en-US" b="1" dirty="0" smtClean="0"/>
              <a:t>会议</a:t>
            </a:r>
            <a:endParaRPr lang="en-US" altLang="zh-CN" b="1" dirty="0" smtClean="0"/>
          </a:p>
          <a:p>
            <a:r>
              <a:rPr lang="zh-CN" altLang="en-US" b="1" dirty="0" smtClean="0"/>
              <a:t>会控功能</a:t>
            </a:r>
            <a:r>
              <a:rPr lang="zh-CN" altLang="en-US" b="1" dirty="0"/>
              <a:t>介绍</a:t>
            </a:r>
            <a:endParaRPr lang="en-US" altLang="zh-CN" b="1" dirty="0" smtClean="0"/>
          </a:p>
          <a:p>
            <a:r>
              <a:rPr lang="zh-CN" altLang="en-US" b="1" dirty="0" smtClean="0"/>
              <a:t>什么是目标策略</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solidFill>
                  <a:schemeClr val="bg1"/>
                </a:solidFill>
              </a:rPr>
              <a:t>会控功能介绍</a:t>
            </a:r>
            <a:r>
              <a:rPr lang="en-US" altLang="zh-CN" sz="2800" dirty="0" smtClean="0">
                <a:solidFill>
                  <a:schemeClr val="bg1"/>
                </a:solidFill>
              </a:rPr>
              <a:t>-</a:t>
            </a:r>
            <a:r>
              <a:rPr lang="zh-CN" altLang="en-US" sz="2800" dirty="0">
                <a:solidFill>
                  <a:schemeClr val="bg1"/>
                </a:solidFill>
              </a:rPr>
              <a:t>选</a:t>
            </a:r>
            <a:r>
              <a:rPr lang="zh-CN" altLang="en-US" sz="2800" dirty="0" smtClean="0">
                <a:solidFill>
                  <a:schemeClr val="bg1"/>
                </a:solidFill>
              </a:rPr>
              <a:t>看、轮询</a:t>
            </a:r>
          </a:p>
        </p:txBody>
      </p:sp>
      <p:pic>
        <p:nvPicPr>
          <p:cNvPr id="8194" name="Picture 2" descr="E:\20150316_TPS_UMS\Professional_VOB\t1-uranus\doc\ums相关设计文档\轮询选看.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28" y="1748036"/>
            <a:ext cx="7594596" cy="3924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4436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smtClean="0">
                <a:solidFill>
                  <a:schemeClr val="bg1"/>
                </a:solidFill>
              </a:rPr>
              <a:t>会控功能介绍</a:t>
            </a:r>
            <a:r>
              <a:rPr lang="en-US" altLang="zh-CN" sz="2800" dirty="0" smtClean="0">
                <a:solidFill>
                  <a:schemeClr val="bg1"/>
                </a:solidFill>
              </a:rPr>
              <a:t>-</a:t>
            </a:r>
            <a:r>
              <a:rPr lang="zh-CN" altLang="en-US" sz="2800" dirty="0" smtClean="0">
                <a:solidFill>
                  <a:schemeClr val="bg1"/>
                </a:solidFill>
              </a:rPr>
              <a:t>传统合成、电视墙</a:t>
            </a:r>
          </a:p>
        </p:txBody>
      </p:sp>
      <p:sp>
        <p:nvSpPr>
          <p:cNvPr id="4" name="内容占位符 2"/>
          <p:cNvSpPr>
            <a:spLocks noGrp="1"/>
          </p:cNvSpPr>
          <p:nvPr>
            <p:ph idx="1"/>
          </p:nvPr>
        </p:nvSpPr>
        <p:spPr>
          <a:xfrm>
            <a:off x="251520" y="1268760"/>
            <a:ext cx="8784975" cy="4464496"/>
          </a:xfrm>
        </p:spPr>
        <p:txBody>
          <a:bodyPr/>
          <a:lstStyle/>
          <a:p>
            <a:pPr marL="0" indent="0" algn="ctr">
              <a:buNone/>
              <a:defRPr/>
            </a:pPr>
            <a:r>
              <a:rPr lang="zh-CN" altLang="en-US" b="1" noProof="1" smtClean="0">
                <a:sym typeface="+mn-ea"/>
              </a:rPr>
              <a:t>传统合成、电视墙</a:t>
            </a:r>
            <a:endParaRPr lang="en-US" altLang="zh-CN" b="1" noProof="1" smtClean="0">
              <a:sym typeface="+mn-ea"/>
            </a:endParaRPr>
          </a:p>
          <a:p>
            <a:pPr>
              <a:defRPr/>
            </a:pPr>
            <a:r>
              <a:rPr lang="zh-CN" altLang="en-US" noProof="1" smtClean="0">
                <a:sym typeface="+mn-ea"/>
              </a:rPr>
              <a:t>传统合成、电视墙都作为外设供</a:t>
            </a:r>
            <a:r>
              <a:rPr lang="en-US" altLang="zh-CN" noProof="1" smtClean="0">
                <a:sym typeface="+mn-ea"/>
              </a:rPr>
              <a:t>ums</a:t>
            </a:r>
            <a:r>
              <a:rPr lang="zh-CN" altLang="en-US" noProof="1" smtClean="0">
                <a:sym typeface="+mn-ea"/>
              </a:rPr>
              <a:t>会议使用，且每个外设只能被一个会议使用</a:t>
            </a:r>
            <a:endParaRPr lang="en-US" altLang="zh-CN" noProof="1" smtClean="0">
              <a:sym typeface="+mn-ea"/>
            </a:endParaRPr>
          </a:p>
          <a:p>
            <a:pPr>
              <a:defRPr/>
            </a:pPr>
            <a:r>
              <a:rPr lang="zh-CN" altLang="en-US" noProof="1" smtClean="0">
                <a:sym typeface="+mn-ea"/>
              </a:rPr>
              <a:t>传统合成，是将会议中的多个会场码流合成出一路合成图像，供会议使用，例如广播合成、选看、电视墙等；</a:t>
            </a:r>
            <a:endParaRPr lang="en-US" altLang="zh-CN" noProof="1" smtClean="0">
              <a:sym typeface="+mn-ea"/>
            </a:endParaRPr>
          </a:p>
          <a:p>
            <a:pPr>
              <a:defRPr/>
            </a:pPr>
            <a:r>
              <a:rPr lang="zh-CN" altLang="en-US" noProof="1">
                <a:sym typeface="+mn-ea"/>
              </a:rPr>
              <a:t>电视</a:t>
            </a:r>
            <a:r>
              <a:rPr lang="zh-CN" altLang="en-US" noProof="1" smtClean="0">
                <a:sym typeface="+mn-ea"/>
              </a:rPr>
              <a:t>墙，是将会议中的会场码流或传统合成码流投放到电视墙的解码通道，利用多组电视墙解码通道，可实现一个视频墙的效果</a:t>
            </a:r>
            <a:endParaRPr lang="en-US" altLang="zh-CN" noProof="1" smtClean="0">
              <a:sym typeface="+mn-ea"/>
            </a:endParaRPr>
          </a:p>
          <a:p>
            <a:pPr>
              <a:defRPr/>
            </a:pPr>
            <a:endParaRPr lang="zh-CN" altLang="en-US" noProof="1" smtClean="0">
              <a:sym typeface="+mn-ea"/>
            </a:endParaRPr>
          </a:p>
        </p:txBody>
      </p:sp>
    </p:spTree>
    <p:extLst>
      <p:ext uri="{BB962C8B-B14F-4D97-AF65-F5344CB8AC3E}">
        <p14:creationId xmlns:p14="http://schemas.microsoft.com/office/powerpoint/2010/main" val="993856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solidFill>
                  <a:schemeClr val="bg1"/>
                </a:solidFill>
              </a:rPr>
              <a:t>会控功能介绍</a:t>
            </a:r>
            <a:r>
              <a:rPr lang="en-US" altLang="zh-CN" sz="2800" dirty="0">
                <a:solidFill>
                  <a:schemeClr val="bg1"/>
                </a:solidFill>
              </a:rPr>
              <a:t>-</a:t>
            </a:r>
            <a:r>
              <a:rPr lang="zh-CN" altLang="en-US" sz="2800" dirty="0">
                <a:solidFill>
                  <a:schemeClr val="bg1"/>
                </a:solidFill>
              </a:rPr>
              <a:t>传统合成、电视墙</a:t>
            </a:r>
            <a:endParaRPr lang="zh-CN" altLang="en-US" sz="2800" dirty="0" smtClean="0">
              <a:solidFill>
                <a:schemeClr val="bg1"/>
              </a:solidFill>
            </a:endParaRPr>
          </a:p>
        </p:txBody>
      </p:sp>
      <p:pic>
        <p:nvPicPr>
          <p:cNvPr id="14338" name="Picture 2" descr="E:\20150316_TPS_UMS\Professional_VOB\t1-uranus\doc\ums相关设计文档\传统合成电视墙.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635" y="1665164"/>
            <a:ext cx="7860805" cy="4068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737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solidFill>
                  <a:schemeClr val="bg1"/>
                </a:solidFill>
              </a:rPr>
              <a:t>会控功能介绍</a:t>
            </a:r>
            <a:r>
              <a:rPr lang="en-US" altLang="zh-CN" sz="2800" dirty="0">
                <a:solidFill>
                  <a:schemeClr val="bg1"/>
                </a:solidFill>
              </a:rPr>
              <a:t>-</a:t>
            </a:r>
            <a:r>
              <a:rPr lang="zh-CN" altLang="en-US" sz="2800" dirty="0">
                <a:solidFill>
                  <a:schemeClr val="bg1"/>
                </a:solidFill>
              </a:rPr>
              <a:t>传统合成、电视墙</a:t>
            </a:r>
            <a:endParaRPr lang="zh-CN" altLang="en-US" sz="2800" dirty="0" smtClean="0">
              <a:solidFill>
                <a:schemeClr val="bg1"/>
              </a:solidFill>
            </a:endParaRPr>
          </a:p>
        </p:txBody>
      </p:sp>
      <p:pic>
        <p:nvPicPr>
          <p:cNvPr id="15362" name="Picture 2" descr="E:\20150316_TPS_UMS\Professional_VOB\t1-uranus\doc\ums相关设计文档\广播合成.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246" y="1504380"/>
            <a:ext cx="4886866" cy="4300884"/>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2"/>
          <p:cNvSpPr>
            <a:spLocks noGrp="1"/>
          </p:cNvSpPr>
          <p:nvPr>
            <p:ph idx="1"/>
          </p:nvPr>
        </p:nvSpPr>
        <p:spPr>
          <a:xfrm>
            <a:off x="5688335" y="2348880"/>
            <a:ext cx="3456384" cy="1512168"/>
          </a:xfrm>
        </p:spPr>
        <p:txBody>
          <a:bodyPr/>
          <a:lstStyle/>
          <a:p>
            <a:pPr marL="0" indent="0">
              <a:buNone/>
              <a:defRPr/>
            </a:pPr>
            <a:r>
              <a:rPr lang="zh-CN" altLang="en-US" sz="2800" b="1" noProof="1">
                <a:sym typeface="+mn-ea"/>
              </a:rPr>
              <a:t>一</a:t>
            </a:r>
            <a:r>
              <a:rPr lang="zh-CN" altLang="en-US" sz="2800" b="1" noProof="1" smtClean="0">
                <a:sym typeface="+mn-ea"/>
              </a:rPr>
              <a:t>个会议中，只能有一个合成器处于广播合成状态</a:t>
            </a:r>
          </a:p>
        </p:txBody>
      </p:sp>
    </p:spTree>
    <p:extLst>
      <p:ext uri="{BB962C8B-B14F-4D97-AF65-F5344CB8AC3E}">
        <p14:creationId xmlns:p14="http://schemas.microsoft.com/office/powerpoint/2010/main" val="244679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smtClean="0">
                <a:solidFill>
                  <a:schemeClr val="bg1"/>
                </a:solidFill>
              </a:rPr>
              <a:t>什么是目标策略</a:t>
            </a:r>
            <a:endParaRPr lang="zh-CN" altLang="en-US" sz="2800" dirty="0"/>
          </a:p>
        </p:txBody>
      </p:sp>
      <p:sp>
        <p:nvSpPr>
          <p:cNvPr id="4" name="内容占位符 2"/>
          <p:cNvSpPr>
            <a:spLocks noGrp="1"/>
          </p:cNvSpPr>
          <p:nvPr>
            <p:ph idx="1"/>
          </p:nvPr>
        </p:nvSpPr>
        <p:spPr>
          <a:xfrm>
            <a:off x="251520" y="1412776"/>
            <a:ext cx="8784975" cy="4464496"/>
          </a:xfrm>
        </p:spPr>
        <p:txBody>
          <a:bodyPr/>
          <a:lstStyle/>
          <a:p>
            <a:pPr>
              <a:defRPr/>
            </a:pPr>
            <a:r>
              <a:rPr lang="zh-CN" altLang="en-US" noProof="1" smtClean="0">
                <a:sym typeface="+mn-ea"/>
              </a:rPr>
              <a:t>前面介绍的所有会控功能，本质都是在决定会议会场的所看所听</a:t>
            </a:r>
            <a:r>
              <a:rPr lang="zh-CN" altLang="en-US" noProof="1">
                <a:sym typeface="+mn-ea"/>
              </a:rPr>
              <a:t>，</a:t>
            </a:r>
            <a:r>
              <a:rPr lang="zh-CN" altLang="en-US" noProof="1" smtClean="0">
                <a:sym typeface="+mn-ea"/>
              </a:rPr>
              <a:t>当多种会控功能共存时，势必就会出现一个优先级的问题</a:t>
            </a:r>
            <a:endParaRPr lang="en-US" altLang="zh-CN" noProof="1" smtClean="0">
              <a:sym typeface="+mn-ea"/>
            </a:endParaRPr>
          </a:p>
          <a:p>
            <a:pPr>
              <a:defRPr/>
            </a:pPr>
            <a:r>
              <a:rPr lang="zh-CN" altLang="en-US" noProof="1" smtClean="0">
                <a:sym typeface="+mn-ea"/>
              </a:rPr>
              <a:t>目标策略就是针对会议中每个会场应该怎么看怎么听的一个策略管理</a:t>
            </a:r>
            <a:endParaRPr lang="en-US" altLang="zh-CN" noProof="1" smtClean="0">
              <a:sym typeface="+mn-ea"/>
            </a:endParaRPr>
          </a:p>
          <a:p>
            <a:pPr>
              <a:defRPr/>
            </a:pPr>
            <a:r>
              <a:rPr lang="zh-CN" altLang="en-US" noProof="1" smtClean="0">
                <a:sym typeface="+mn-ea"/>
              </a:rPr>
              <a:t>会场所看优先级：</a:t>
            </a:r>
            <a:r>
              <a:rPr lang="zh-CN" altLang="en-US" noProof="1">
                <a:sym typeface="+mn-ea"/>
              </a:rPr>
              <a:t>选</a:t>
            </a:r>
            <a:r>
              <a:rPr lang="zh-CN" altLang="en-US" noProof="1" smtClean="0">
                <a:sym typeface="+mn-ea"/>
              </a:rPr>
              <a:t>看</a:t>
            </a:r>
            <a:r>
              <a:rPr lang="en-US" altLang="zh-CN" noProof="1" smtClean="0">
                <a:sym typeface="+mn-ea"/>
              </a:rPr>
              <a:t>&gt;</a:t>
            </a:r>
            <a:r>
              <a:rPr lang="zh-CN" altLang="en-US" noProof="1" smtClean="0">
                <a:sym typeface="+mn-ea"/>
              </a:rPr>
              <a:t>广播合成</a:t>
            </a:r>
            <a:r>
              <a:rPr lang="en-US" altLang="zh-CN" noProof="1" smtClean="0">
                <a:sym typeface="+mn-ea"/>
              </a:rPr>
              <a:t>&gt;</a:t>
            </a:r>
            <a:r>
              <a:rPr lang="zh-CN" altLang="en-US" noProof="1" smtClean="0">
                <a:sym typeface="+mn-ea"/>
              </a:rPr>
              <a:t>演讲</a:t>
            </a:r>
            <a:r>
              <a:rPr lang="en-US" altLang="zh-CN" noProof="1" smtClean="0">
                <a:sym typeface="+mn-ea"/>
              </a:rPr>
              <a:t>/</a:t>
            </a:r>
            <a:r>
              <a:rPr lang="zh-CN" altLang="en-US" noProof="1" smtClean="0">
                <a:sym typeface="+mn-ea"/>
              </a:rPr>
              <a:t>讨论</a:t>
            </a:r>
            <a:r>
              <a:rPr lang="en-US" altLang="zh-CN" noProof="1" smtClean="0">
                <a:sym typeface="+mn-ea"/>
              </a:rPr>
              <a:t>/</a:t>
            </a:r>
            <a:r>
              <a:rPr lang="zh-CN" altLang="en-US" noProof="1" smtClean="0">
                <a:sym typeface="+mn-ea"/>
              </a:rPr>
              <a:t>点名</a:t>
            </a:r>
            <a:r>
              <a:rPr lang="en-US" altLang="zh-CN" noProof="1" smtClean="0">
                <a:sym typeface="+mn-ea"/>
              </a:rPr>
              <a:t>/</a:t>
            </a:r>
            <a:r>
              <a:rPr lang="zh-CN" altLang="en-US" noProof="1" smtClean="0">
                <a:sym typeface="+mn-ea"/>
              </a:rPr>
              <a:t>轮询</a:t>
            </a:r>
            <a:endParaRPr lang="en-US" altLang="zh-CN" noProof="1" smtClean="0">
              <a:sym typeface="+mn-ea"/>
            </a:endParaRPr>
          </a:p>
          <a:p>
            <a:pPr>
              <a:defRPr/>
            </a:pPr>
            <a:r>
              <a:rPr lang="zh-CN" altLang="en-US" noProof="1" smtClean="0">
                <a:sym typeface="+mn-ea"/>
              </a:rPr>
              <a:t>会场所听？演讲、讨论、混音、点名</a:t>
            </a:r>
            <a:endParaRPr lang="en-US" altLang="zh-CN" noProof="1" smtClean="0">
              <a:sym typeface="+mn-ea"/>
            </a:endParaRPr>
          </a:p>
          <a:p>
            <a:pPr>
              <a:defRPr/>
            </a:pPr>
            <a:endParaRPr lang="en-US" altLang="zh-CN" noProof="1" smtClean="0">
              <a:sym typeface="+mn-ea"/>
            </a:endParaRPr>
          </a:p>
          <a:p>
            <a:pPr>
              <a:defRPr/>
            </a:pPr>
            <a:endParaRPr lang="en-US" altLang="zh-CN" noProof="1" smtClean="0">
              <a:sym typeface="+mn-ea"/>
            </a:endParaRPr>
          </a:p>
          <a:p>
            <a:pPr>
              <a:defRPr/>
            </a:pPr>
            <a:endParaRPr lang="zh-CN" altLang="en-US" noProof="1" smtClean="0">
              <a:sym typeface="+mn-ea"/>
            </a:endParaRPr>
          </a:p>
        </p:txBody>
      </p:sp>
    </p:spTree>
    <p:extLst>
      <p:ext uri="{BB962C8B-B14F-4D97-AF65-F5344CB8AC3E}">
        <p14:creationId xmlns:p14="http://schemas.microsoft.com/office/powerpoint/2010/main" val="176375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1000"/>
                                        <p:tgtEl>
                                          <p:spTgt spid="4">
                                            <p:txEl>
                                              <p:pRg st="3" end="3"/>
                                            </p:txEl>
                                          </p:spTgt>
                                        </p:tgtEl>
                                      </p:cBhvr>
                                    </p:animEffect>
                                    <p:anim calcmode="lin" valueType="num">
                                      <p:cBhvr>
                                        <p:cTn id="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问答</a:t>
            </a:r>
            <a:endParaRPr lang="zh-CN" altLang="en-US" dirty="0"/>
          </a:p>
        </p:txBody>
      </p:sp>
      <p:sp>
        <p:nvSpPr>
          <p:cNvPr id="3" name="内容占位符 2"/>
          <p:cNvSpPr>
            <a:spLocks noGrp="1"/>
          </p:cNvSpPr>
          <p:nvPr>
            <p:ph idx="1"/>
          </p:nvPr>
        </p:nvSpPr>
        <p:spPr/>
        <p:txBody>
          <a:bodyPr/>
          <a:lstStyle/>
          <a:p>
            <a:r>
              <a:rPr lang="zh-CN" altLang="en-US" dirty="0" smtClean="0"/>
              <a:t>问答</a:t>
            </a:r>
            <a:endParaRPr lang="zh-CN" altLang="en-US" dirty="0"/>
          </a:p>
        </p:txBody>
      </p:sp>
    </p:spTree>
    <p:extLst>
      <p:ext uri="{BB962C8B-B14F-4D97-AF65-F5344CB8AC3E}">
        <p14:creationId xmlns:p14="http://schemas.microsoft.com/office/powerpoint/2010/main" val="1569853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175"/>
            <a:ext cx="91567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smtClean="0">
                <a:solidFill>
                  <a:schemeClr val="bg1"/>
                </a:solidFill>
              </a:rPr>
              <a:t>如何建立</a:t>
            </a:r>
            <a:r>
              <a:rPr lang="en-US" altLang="zh-CN" sz="2800" dirty="0" smtClean="0">
                <a:solidFill>
                  <a:schemeClr val="bg1"/>
                </a:solidFill>
              </a:rPr>
              <a:t>ums</a:t>
            </a:r>
            <a:r>
              <a:rPr lang="zh-CN" altLang="en-US" sz="2800" dirty="0" smtClean="0">
                <a:solidFill>
                  <a:schemeClr val="bg1"/>
                </a:solidFill>
              </a:rPr>
              <a:t>会议</a:t>
            </a:r>
            <a:r>
              <a:rPr lang="en-US" altLang="zh-CN" sz="2800" dirty="0" smtClean="0">
                <a:solidFill>
                  <a:schemeClr val="bg1"/>
                </a:solidFill>
              </a:rPr>
              <a:t>-</a:t>
            </a:r>
            <a:r>
              <a:rPr lang="zh-CN" altLang="en-US" sz="2800" dirty="0" smtClean="0">
                <a:solidFill>
                  <a:schemeClr val="bg1"/>
                </a:solidFill>
              </a:rPr>
              <a:t>回顾</a:t>
            </a:r>
          </a:p>
        </p:txBody>
      </p:sp>
      <p:pic>
        <p:nvPicPr>
          <p:cNvPr id="6" name="Picture 3" descr="E:\20150316_TPS_UMS\Professional_VOB\t1-uranus\doc\ums架构图.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392" y="1196752"/>
            <a:ext cx="7190008" cy="54726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smtClean="0">
                <a:solidFill>
                  <a:schemeClr val="bg1"/>
                </a:solidFill>
              </a:rPr>
              <a:t>如何建立</a:t>
            </a:r>
            <a:r>
              <a:rPr lang="en-US" altLang="zh-CN" sz="2800" dirty="0" smtClean="0">
                <a:solidFill>
                  <a:schemeClr val="bg1"/>
                </a:solidFill>
              </a:rPr>
              <a:t>ums</a:t>
            </a:r>
            <a:r>
              <a:rPr lang="zh-CN" altLang="en-US" sz="2800" dirty="0" smtClean="0">
                <a:solidFill>
                  <a:schemeClr val="bg1"/>
                </a:solidFill>
              </a:rPr>
              <a:t>会议</a:t>
            </a:r>
            <a:r>
              <a:rPr lang="en-US" altLang="zh-CN" sz="2800" dirty="0" smtClean="0">
                <a:solidFill>
                  <a:schemeClr val="bg1"/>
                </a:solidFill>
              </a:rPr>
              <a:t>-</a:t>
            </a:r>
            <a:r>
              <a:rPr lang="zh-CN" altLang="en-US" sz="2800" dirty="0" smtClean="0">
                <a:solidFill>
                  <a:schemeClr val="bg1"/>
                </a:solidFill>
              </a:rPr>
              <a:t>回顾</a:t>
            </a:r>
          </a:p>
        </p:txBody>
      </p:sp>
      <p:pic>
        <p:nvPicPr>
          <p:cNvPr id="4" name="Picture 5" descr="E:\KDV_TP_doc\项目文档\0-业务管理\5-研发领域\01-网真\03-UMS\KDV8000A-UMS B5\ums会场管理.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647" y="1700809"/>
            <a:ext cx="5453465" cy="3384376"/>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2"/>
          <p:cNvSpPr>
            <a:spLocks noGrp="1"/>
          </p:cNvSpPr>
          <p:nvPr>
            <p:ph idx="1"/>
          </p:nvPr>
        </p:nvSpPr>
        <p:spPr>
          <a:xfrm>
            <a:off x="5292080" y="1989510"/>
            <a:ext cx="3765873" cy="3095674"/>
          </a:xfrm>
        </p:spPr>
        <p:txBody>
          <a:bodyPr/>
          <a:lstStyle/>
          <a:p>
            <a:pPr marL="0" indent="0">
              <a:buNone/>
              <a:defRPr/>
            </a:pPr>
            <a:r>
              <a:rPr lang="en-US" altLang="zh-CN" sz="2000" noProof="1" smtClean="0">
                <a:sym typeface="+mn-ea"/>
              </a:rPr>
              <a:t>	</a:t>
            </a:r>
            <a:r>
              <a:rPr lang="zh-CN" altLang="en-US" sz="2000" b="1" noProof="1" smtClean="0">
                <a:sym typeface="+mn-ea"/>
              </a:rPr>
              <a:t>召开会议的方式</a:t>
            </a:r>
            <a:endParaRPr lang="en-US" altLang="zh-CN" sz="2000" b="1" noProof="1" smtClean="0">
              <a:sym typeface="+mn-ea"/>
            </a:endParaRPr>
          </a:p>
          <a:p>
            <a:pPr marL="457200" lvl="1" indent="0">
              <a:buNone/>
              <a:defRPr/>
            </a:pPr>
            <a:r>
              <a:rPr lang="en-US" altLang="zh-CN" sz="2000" noProof="1" smtClean="0">
                <a:sym typeface="+mn-ea"/>
              </a:rPr>
              <a:t>	1</a:t>
            </a:r>
            <a:r>
              <a:rPr lang="zh-CN" altLang="en-US" sz="2000" noProof="1" smtClean="0">
                <a:sym typeface="+mn-ea"/>
              </a:rPr>
              <a:t>、</a:t>
            </a:r>
            <a:r>
              <a:rPr lang="en-US" altLang="zh-CN" sz="2000" noProof="1" smtClean="0">
                <a:sym typeface="+mn-ea"/>
              </a:rPr>
              <a:t>UMC</a:t>
            </a:r>
            <a:r>
              <a:rPr lang="zh-CN" altLang="en-US" sz="2000" noProof="1" smtClean="0">
                <a:sym typeface="+mn-ea"/>
              </a:rPr>
              <a:t>通过会议模板召开会议</a:t>
            </a:r>
            <a:endParaRPr lang="en-US" altLang="zh-CN" sz="2000" noProof="1" smtClean="0">
              <a:sym typeface="+mn-ea"/>
            </a:endParaRPr>
          </a:p>
          <a:p>
            <a:pPr marL="457200" lvl="1" indent="0">
              <a:buNone/>
              <a:defRPr/>
            </a:pPr>
            <a:r>
              <a:rPr lang="en-US" altLang="zh-CN" sz="2000" noProof="1" smtClean="0">
                <a:sym typeface="+mn-ea"/>
              </a:rPr>
              <a:t>	2</a:t>
            </a:r>
            <a:r>
              <a:rPr lang="zh-CN" altLang="en-US" sz="2000" noProof="1" smtClean="0">
                <a:sym typeface="+mn-ea"/>
              </a:rPr>
              <a:t>、</a:t>
            </a:r>
            <a:r>
              <a:rPr lang="en-US" altLang="zh-CN" sz="2000" noProof="1" smtClean="0">
                <a:sym typeface="+mn-ea"/>
              </a:rPr>
              <a:t>CNC</a:t>
            </a:r>
            <a:r>
              <a:rPr lang="zh-CN" altLang="en-US" sz="2000" noProof="1" smtClean="0">
                <a:sym typeface="+mn-ea"/>
              </a:rPr>
              <a:t>通过呼叫会议模板召开会议</a:t>
            </a:r>
            <a:endParaRPr lang="en-US" altLang="zh-CN" sz="2000" noProof="1" smtClean="0">
              <a:sym typeface="+mn-ea"/>
            </a:endParaRPr>
          </a:p>
          <a:p>
            <a:pPr marL="457200" lvl="1" indent="0">
              <a:buNone/>
              <a:defRPr/>
            </a:pPr>
            <a:r>
              <a:rPr lang="en-US" altLang="zh-CN" sz="2000" noProof="1" smtClean="0">
                <a:sym typeface="+mn-ea"/>
              </a:rPr>
              <a:t>	3</a:t>
            </a:r>
            <a:r>
              <a:rPr lang="zh-CN" altLang="en-US" sz="2000" noProof="1" smtClean="0">
                <a:sym typeface="+mn-ea"/>
              </a:rPr>
              <a:t>、</a:t>
            </a:r>
            <a:r>
              <a:rPr lang="en-US" altLang="zh-CN" sz="2000" noProof="1" smtClean="0">
                <a:sym typeface="+mn-ea"/>
              </a:rPr>
              <a:t>CNC</a:t>
            </a:r>
            <a:r>
              <a:rPr lang="zh-CN" altLang="en-US" sz="2000" noProof="1" smtClean="0">
                <a:sym typeface="+mn-ea"/>
              </a:rPr>
              <a:t>设置</a:t>
            </a:r>
            <a:r>
              <a:rPr lang="en-US" altLang="zh-CN" sz="2000" noProof="1" smtClean="0">
                <a:sym typeface="+mn-ea"/>
              </a:rPr>
              <a:t>UMS</a:t>
            </a:r>
            <a:r>
              <a:rPr lang="zh-CN" altLang="en-US" sz="2000" noProof="1" smtClean="0">
                <a:sym typeface="+mn-ea"/>
              </a:rPr>
              <a:t>为呼叫服务器，选择若干会场召开临时会议</a:t>
            </a:r>
            <a:endParaRPr lang="en-US" altLang="zh-CN" sz="2000" noProof="1" smtClean="0">
              <a:sym typeface="+mn-ea"/>
            </a:endParaRPr>
          </a:p>
        </p:txBody>
      </p:sp>
      <p:sp>
        <p:nvSpPr>
          <p:cNvPr id="8" name="内容占位符 2"/>
          <p:cNvSpPr txBox="1">
            <a:spLocks/>
          </p:cNvSpPr>
          <p:nvPr/>
        </p:nvSpPr>
        <p:spPr>
          <a:xfrm>
            <a:off x="1115616" y="5436840"/>
            <a:ext cx="6985934" cy="101649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defRPr/>
            </a:pPr>
            <a:r>
              <a:rPr lang="zh-CN" altLang="en-US" sz="2000" noProof="1" smtClean="0">
                <a:sym typeface="+mn-ea"/>
              </a:rPr>
              <a:t>一</a:t>
            </a:r>
            <a:r>
              <a:rPr lang="zh-CN" altLang="en-US" sz="2000" noProof="1">
                <a:sym typeface="+mn-ea"/>
              </a:rPr>
              <a:t>个</a:t>
            </a:r>
            <a:r>
              <a:rPr lang="en-US" altLang="zh-CN" sz="2000" noProof="1">
                <a:sym typeface="+mn-ea"/>
              </a:rPr>
              <a:t>ums</a:t>
            </a:r>
            <a:r>
              <a:rPr lang="zh-CN" altLang="en-US" sz="2000" noProof="1">
                <a:sym typeface="+mn-ea"/>
              </a:rPr>
              <a:t>多点会议，是由</a:t>
            </a:r>
            <a:r>
              <a:rPr lang="zh-CN" altLang="en-US" sz="2000" noProof="1" smtClean="0">
                <a:sym typeface="+mn-ea"/>
              </a:rPr>
              <a:t>若干终端或平台构成</a:t>
            </a:r>
            <a:r>
              <a:rPr lang="zh-CN" altLang="en-US" sz="2000" noProof="1">
                <a:sym typeface="+mn-ea"/>
              </a:rPr>
              <a:t>的，会议召开后</a:t>
            </a:r>
            <a:r>
              <a:rPr lang="zh-CN" altLang="en-US" sz="2000" noProof="1" smtClean="0">
                <a:sym typeface="+mn-ea"/>
              </a:rPr>
              <a:t>，</a:t>
            </a:r>
            <a:r>
              <a:rPr lang="en-US" altLang="zh-CN" sz="2000" noProof="1" smtClean="0">
                <a:sym typeface="+mn-ea"/>
              </a:rPr>
              <a:t>ums</a:t>
            </a:r>
            <a:r>
              <a:rPr lang="zh-CN" altLang="en-US" sz="2000" noProof="1">
                <a:sym typeface="+mn-ea"/>
              </a:rPr>
              <a:t>需要将</a:t>
            </a:r>
            <a:r>
              <a:rPr lang="zh-CN" altLang="en-US" sz="2000" noProof="1" smtClean="0">
                <a:sym typeface="+mn-ea"/>
              </a:rPr>
              <a:t>这些终端或平台呼叫</a:t>
            </a:r>
            <a:r>
              <a:rPr lang="zh-CN" altLang="en-US" sz="2000" noProof="1">
                <a:sym typeface="+mn-ea"/>
              </a:rPr>
              <a:t>上线，才能对其进行控制和管理</a:t>
            </a:r>
            <a:endParaRPr lang="en-US" altLang="zh-CN" sz="2000" noProof="1">
              <a:sym typeface="+mn-ea"/>
            </a:endParaRPr>
          </a:p>
        </p:txBody>
      </p:sp>
    </p:spTree>
    <p:extLst>
      <p:ext uri="{BB962C8B-B14F-4D97-AF65-F5344CB8AC3E}">
        <p14:creationId xmlns:p14="http://schemas.microsoft.com/office/powerpoint/2010/main" val="263056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solidFill>
                  <a:schemeClr val="bg1"/>
                </a:solidFill>
              </a:rPr>
              <a:t>如何建立</a:t>
            </a:r>
            <a:r>
              <a:rPr lang="en-US" altLang="zh-CN" sz="2800" dirty="0">
                <a:solidFill>
                  <a:schemeClr val="bg1"/>
                </a:solidFill>
              </a:rPr>
              <a:t>ums</a:t>
            </a:r>
            <a:r>
              <a:rPr lang="zh-CN" altLang="en-US" sz="2800" dirty="0">
                <a:solidFill>
                  <a:schemeClr val="bg1"/>
                </a:solidFill>
              </a:rPr>
              <a:t>会议</a:t>
            </a:r>
            <a:r>
              <a:rPr lang="en-US" altLang="zh-CN" sz="2800" dirty="0" smtClean="0">
                <a:solidFill>
                  <a:schemeClr val="bg1"/>
                </a:solidFill>
              </a:rPr>
              <a:t>-</a:t>
            </a:r>
            <a:r>
              <a:rPr lang="zh-CN" altLang="en-US" sz="2800" dirty="0" smtClean="0">
                <a:solidFill>
                  <a:schemeClr val="bg1"/>
                </a:solidFill>
              </a:rPr>
              <a:t>呼叫介绍</a:t>
            </a:r>
          </a:p>
        </p:txBody>
      </p:sp>
      <p:sp>
        <p:nvSpPr>
          <p:cNvPr id="5" name="内容占位符 2"/>
          <p:cNvSpPr>
            <a:spLocks noGrp="1"/>
          </p:cNvSpPr>
          <p:nvPr>
            <p:ph idx="1"/>
          </p:nvPr>
        </p:nvSpPr>
        <p:spPr>
          <a:xfrm>
            <a:off x="251520" y="1772816"/>
            <a:ext cx="8784975" cy="4103786"/>
          </a:xfrm>
        </p:spPr>
        <p:txBody>
          <a:bodyPr/>
          <a:lstStyle/>
          <a:p>
            <a:pPr>
              <a:defRPr/>
            </a:pPr>
            <a:r>
              <a:rPr lang="zh-CN" altLang="en-US" noProof="1" smtClean="0">
                <a:sym typeface="+mn-ea"/>
              </a:rPr>
              <a:t>抽象化：呼叫两端，称为主叫和被叫</a:t>
            </a:r>
            <a:endParaRPr lang="en-US" altLang="zh-CN" noProof="1" smtClean="0">
              <a:sym typeface="+mn-ea"/>
            </a:endParaRPr>
          </a:p>
          <a:p>
            <a:pPr>
              <a:defRPr/>
            </a:pPr>
            <a:r>
              <a:rPr lang="en-US" altLang="zh-CN" noProof="1" smtClean="0">
                <a:sym typeface="+mn-ea"/>
              </a:rPr>
              <a:t>ums</a:t>
            </a:r>
            <a:r>
              <a:rPr lang="zh-CN" altLang="en-US" noProof="1" smtClean="0">
                <a:sym typeface="+mn-ea"/>
              </a:rPr>
              <a:t>支持的呼叫协议：</a:t>
            </a:r>
            <a:r>
              <a:rPr lang="en-US" altLang="zh-CN" noProof="1" smtClean="0">
                <a:sym typeface="+mn-ea"/>
              </a:rPr>
              <a:t>sip</a:t>
            </a:r>
            <a:r>
              <a:rPr lang="zh-CN" altLang="en-US" noProof="1" smtClean="0">
                <a:sym typeface="+mn-ea"/>
              </a:rPr>
              <a:t>和</a:t>
            </a:r>
            <a:r>
              <a:rPr lang="en-US" altLang="zh-CN" noProof="1" smtClean="0">
                <a:sym typeface="+mn-ea"/>
              </a:rPr>
              <a:t>h323</a:t>
            </a:r>
          </a:p>
          <a:p>
            <a:pPr>
              <a:defRPr/>
            </a:pPr>
            <a:r>
              <a:rPr lang="en-US" altLang="zh-CN" noProof="1" smtClean="0">
                <a:sym typeface="+mn-ea"/>
              </a:rPr>
              <a:t>ums</a:t>
            </a:r>
            <a:r>
              <a:rPr lang="zh-CN" altLang="en-US" noProof="1" smtClean="0">
                <a:sym typeface="+mn-ea"/>
              </a:rPr>
              <a:t>的呼叫方式：别名呼叫、</a:t>
            </a:r>
            <a:r>
              <a:rPr lang="en-US" altLang="zh-CN" noProof="1" smtClean="0">
                <a:sym typeface="+mn-ea"/>
              </a:rPr>
              <a:t>E164</a:t>
            </a:r>
            <a:r>
              <a:rPr lang="zh-CN" altLang="en-US" noProof="1" smtClean="0">
                <a:sym typeface="+mn-ea"/>
              </a:rPr>
              <a:t>号呼叫、</a:t>
            </a:r>
            <a:r>
              <a:rPr lang="en-US" altLang="zh-CN" noProof="1" smtClean="0">
                <a:sym typeface="+mn-ea"/>
              </a:rPr>
              <a:t>ip</a:t>
            </a:r>
            <a:r>
              <a:rPr lang="zh-CN" altLang="en-US" noProof="1" smtClean="0">
                <a:sym typeface="+mn-ea"/>
              </a:rPr>
              <a:t>呼叫、别名</a:t>
            </a:r>
            <a:r>
              <a:rPr lang="en-US" altLang="zh-CN" noProof="1" smtClean="0">
                <a:sym typeface="+mn-ea"/>
              </a:rPr>
              <a:t>+ip</a:t>
            </a:r>
            <a:r>
              <a:rPr lang="zh-CN" altLang="en-US" noProof="1" smtClean="0">
                <a:sym typeface="+mn-ea"/>
              </a:rPr>
              <a:t>呼叫、</a:t>
            </a:r>
            <a:r>
              <a:rPr lang="en-US" altLang="zh-CN" noProof="1" smtClean="0">
                <a:sym typeface="+mn-ea"/>
              </a:rPr>
              <a:t>E164</a:t>
            </a:r>
            <a:r>
              <a:rPr lang="zh-CN" altLang="en-US" noProof="1" smtClean="0">
                <a:sym typeface="+mn-ea"/>
              </a:rPr>
              <a:t>号</a:t>
            </a:r>
            <a:r>
              <a:rPr lang="en-US" altLang="zh-CN" noProof="1" smtClean="0">
                <a:sym typeface="+mn-ea"/>
              </a:rPr>
              <a:t>+ip</a:t>
            </a:r>
            <a:r>
              <a:rPr lang="zh-CN" altLang="en-US" noProof="1" smtClean="0">
                <a:sym typeface="+mn-ea"/>
              </a:rPr>
              <a:t>呼叫</a:t>
            </a:r>
            <a:endParaRPr lang="en-US" altLang="zh-CN" noProof="1" smtClean="0">
              <a:sym typeface="+mn-ea"/>
            </a:endParaRPr>
          </a:p>
          <a:p>
            <a:pPr>
              <a:defRPr/>
            </a:pPr>
            <a:r>
              <a:rPr lang="zh-CN" altLang="en-US" noProof="1" smtClean="0">
                <a:sym typeface="+mn-ea"/>
              </a:rPr>
              <a:t>与</a:t>
            </a:r>
            <a:r>
              <a:rPr lang="en-US" altLang="zh-CN" noProof="1" smtClean="0">
                <a:sym typeface="+mn-ea"/>
              </a:rPr>
              <a:t>ip</a:t>
            </a:r>
            <a:r>
              <a:rPr lang="zh-CN" altLang="en-US" noProof="1" smtClean="0">
                <a:sym typeface="+mn-ea"/>
              </a:rPr>
              <a:t>呼叫对比，别名、</a:t>
            </a:r>
            <a:r>
              <a:rPr lang="en-US" altLang="zh-CN" noProof="1" smtClean="0">
                <a:sym typeface="+mn-ea"/>
              </a:rPr>
              <a:t>E164</a:t>
            </a:r>
            <a:r>
              <a:rPr lang="zh-CN" altLang="en-US" noProof="1" smtClean="0">
                <a:sym typeface="+mn-ea"/>
              </a:rPr>
              <a:t>号呼叫需要一个重定向的过程</a:t>
            </a:r>
            <a:endParaRPr lang="en-US" altLang="zh-CN" noProof="1" smtClean="0">
              <a:sym typeface="+mn-ea"/>
            </a:endParaRPr>
          </a:p>
          <a:p>
            <a:pPr>
              <a:defRPr/>
            </a:pPr>
            <a:r>
              <a:rPr lang="zh-CN" altLang="en-US" noProof="1" smtClean="0">
                <a:sym typeface="+mn-ea"/>
              </a:rPr>
              <a:t>别名</a:t>
            </a:r>
            <a:r>
              <a:rPr lang="en-US" altLang="zh-CN" noProof="1" smtClean="0">
                <a:sym typeface="+mn-ea"/>
              </a:rPr>
              <a:t>+ip</a:t>
            </a:r>
            <a:r>
              <a:rPr lang="zh-CN" altLang="en-US" noProof="1" smtClean="0">
                <a:sym typeface="+mn-ea"/>
              </a:rPr>
              <a:t>、</a:t>
            </a:r>
            <a:r>
              <a:rPr lang="en-US" altLang="zh-CN" noProof="1" smtClean="0">
                <a:sym typeface="+mn-ea"/>
              </a:rPr>
              <a:t>E164</a:t>
            </a:r>
            <a:r>
              <a:rPr lang="zh-CN" altLang="en-US" noProof="1" smtClean="0">
                <a:sym typeface="+mn-ea"/>
              </a:rPr>
              <a:t>号</a:t>
            </a:r>
            <a:r>
              <a:rPr lang="en-US" altLang="zh-CN" noProof="1" smtClean="0">
                <a:sym typeface="+mn-ea"/>
              </a:rPr>
              <a:t>+ip</a:t>
            </a:r>
            <a:r>
              <a:rPr lang="zh-CN" altLang="en-US" noProof="1" smtClean="0">
                <a:sym typeface="+mn-ea"/>
              </a:rPr>
              <a:t>呼叫，用于接入监控设备</a:t>
            </a:r>
            <a:endParaRPr lang="en-US" altLang="zh-CN" noProof="1" smtClean="0">
              <a:sym typeface="+mn-ea"/>
            </a:endParaRPr>
          </a:p>
          <a:p>
            <a:pPr>
              <a:defRPr/>
            </a:pPr>
            <a:endParaRPr lang="en-US" altLang="zh-CN" noProof="1" smtClean="0">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solidFill>
                  <a:schemeClr val="bg1"/>
                </a:solidFill>
              </a:rPr>
              <a:t>如何建立</a:t>
            </a:r>
            <a:r>
              <a:rPr lang="en-US" altLang="zh-CN" sz="2800" dirty="0">
                <a:solidFill>
                  <a:schemeClr val="bg1"/>
                </a:solidFill>
              </a:rPr>
              <a:t>ums</a:t>
            </a:r>
            <a:r>
              <a:rPr lang="zh-CN" altLang="en-US" sz="2800" dirty="0">
                <a:solidFill>
                  <a:schemeClr val="bg1"/>
                </a:solidFill>
              </a:rPr>
              <a:t>会议</a:t>
            </a:r>
            <a:r>
              <a:rPr lang="en-US" altLang="zh-CN" sz="2800" dirty="0">
                <a:solidFill>
                  <a:schemeClr val="bg1"/>
                </a:solidFill>
              </a:rPr>
              <a:t>-</a:t>
            </a:r>
            <a:r>
              <a:rPr lang="zh-CN" altLang="en-US" sz="2800" dirty="0">
                <a:solidFill>
                  <a:schemeClr val="bg1"/>
                </a:solidFill>
              </a:rPr>
              <a:t>呼叫介绍</a:t>
            </a:r>
            <a:endParaRPr lang="zh-CN" altLang="en-US" sz="2800" dirty="0" smtClean="0">
              <a:solidFill>
                <a:schemeClr val="bg1"/>
              </a:solidFill>
            </a:endParaRPr>
          </a:p>
        </p:txBody>
      </p:sp>
      <p:pic>
        <p:nvPicPr>
          <p:cNvPr id="5122" name="Picture 2" descr="E:\20150316_TPS_UMS\Professional_VOB\t1-uranus\doc\ums相关设计文档\呼叫流程.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26505"/>
            <a:ext cx="6192689" cy="5514277"/>
          </a:xfrm>
          <a:prstGeom prst="rect">
            <a:avLst/>
          </a:prstGeom>
          <a:noFill/>
          <a:extLst>
            <a:ext uri="{909E8E84-426E-40DD-AFC4-6F175D3DCCD1}">
              <a14:hiddenFill xmlns:a14="http://schemas.microsoft.com/office/drawing/2010/main">
                <a:solidFill>
                  <a:srgbClr val="FFFFFF"/>
                </a:solidFill>
              </a14:hiddenFill>
            </a:ext>
          </a:extLst>
        </p:spPr>
      </p:pic>
      <p:sp>
        <p:nvSpPr>
          <p:cNvPr id="4" name="内容占位符 2"/>
          <p:cNvSpPr>
            <a:spLocks noGrp="1"/>
          </p:cNvSpPr>
          <p:nvPr>
            <p:ph idx="1"/>
          </p:nvPr>
        </p:nvSpPr>
        <p:spPr>
          <a:xfrm>
            <a:off x="6372201" y="1556792"/>
            <a:ext cx="2685752" cy="4536504"/>
          </a:xfrm>
        </p:spPr>
        <p:txBody>
          <a:bodyPr/>
          <a:lstStyle/>
          <a:p>
            <a:pPr marL="0" indent="0">
              <a:buNone/>
              <a:defRPr/>
            </a:pPr>
            <a:r>
              <a:rPr lang="zh-CN" altLang="en-US" sz="2000" noProof="1" smtClean="0">
                <a:sym typeface="+mn-ea"/>
              </a:rPr>
              <a:t>呼叫失败的可能原因</a:t>
            </a:r>
            <a:endParaRPr lang="en-US" altLang="zh-CN" sz="2000" noProof="1" smtClean="0">
              <a:sym typeface="+mn-ea"/>
            </a:endParaRPr>
          </a:p>
          <a:p>
            <a:pPr marL="457200" indent="-457200">
              <a:buAutoNum type="arabicPeriod"/>
              <a:defRPr/>
            </a:pPr>
            <a:r>
              <a:rPr lang="en-US" altLang="zh-CN" sz="2000" noProof="1" smtClean="0">
                <a:sym typeface="+mn-ea"/>
              </a:rPr>
              <a:t>QueryRes</a:t>
            </a:r>
            <a:r>
              <a:rPr lang="zh-CN" altLang="en-US" sz="2000" noProof="1" smtClean="0">
                <a:sym typeface="+mn-ea"/>
              </a:rPr>
              <a:t>返回失败（别名或</a:t>
            </a:r>
            <a:r>
              <a:rPr lang="en-US" altLang="zh-CN" sz="2000" noProof="1" smtClean="0">
                <a:sym typeface="+mn-ea"/>
              </a:rPr>
              <a:t>E164</a:t>
            </a:r>
            <a:r>
              <a:rPr lang="zh-CN" altLang="en-US" sz="2000" noProof="1" smtClean="0">
                <a:sym typeface="+mn-ea"/>
              </a:rPr>
              <a:t>号呼叫）</a:t>
            </a:r>
            <a:endParaRPr lang="en-US" altLang="zh-CN" sz="2000" noProof="1" smtClean="0">
              <a:sym typeface="+mn-ea"/>
            </a:endParaRPr>
          </a:p>
          <a:p>
            <a:pPr marL="457200" indent="-457200">
              <a:buAutoNum type="arabicPeriod"/>
              <a:defRPr/>
            </a:pPr>
            <a:r>
              <a:rPr lang="zh-CN" altLang="en-US" sz="2000" noProof="1">
                <a:sym typeface="+mn-ea"/>
              </a:rPr>
              <a:t>被叫</a:t>
            </a:r>
            <a:r>
              <a:rPr lang="zh-CN" altLang="en-US" sz="2000" noProof="1" smtClean="0">
                <a:sym typeface="+mn-ea"/>
              </a:rPr>
              <a:t>返回</a:t>
            </a:r>
            <a:r>
              <a:rPr lang="en-US" altLang="zh-CN" sz="2000" noProof="1" smtClean="0">
                <a:sym typeface="+mn-ea"/>
              </a:rPr>
              <a:t>Not 200OK</a:t>
            </a:r>
          </a:p>
          <a:p>
            <a:pPr marL="457200" indent="-457200">
              <a:buAutoNum type="arabicPeriod"/>
              <a:defRPr/>
            </a:pPr>
            <a:r>
              <a:rPr lang="zh-CN" altLang="en-US" sz="2000" noProof="1">
                <a:sym typeface="+mn-ea"/>
              </a:rPr>
              <a:t>被叫</a:t>
            </a:r>
            <a:r>
              <a:rPr lang="zh-CN" altLang="en-US" sz="2000" noProof="1" smtClean="0">
                <a:sym typeface="+mn-ea"/>
              </a:rPr>
              <a:t>返回</a:t>
            </a:r>
            <a:r>
              <a:rPr lang="en-US" altLang="zh-CN" sz="2000" noProof="1" smtClean="0">
                <a:sym typeface="+mn-ea"/>
              </a:rPr>
              <a:t>200OK</a:t>
            </a:r>
            <a:r>
              <a:rPr lang="zh-CN" altLang="en-US" sz="2000" noProof="1" smtClean="0">
                <a:sym typeface="+mn-ea"/>
              </a:rPr>
              <a:t>，也有可能导致最终呼叫失败（协商失败）</a:t>
            </a:r>
            <a:endParaRPr lang="en-US" altLang="zh-CN" sz="2000" noProof="1" smtClean="0">
              <a:sym typeface="+mn-ea"/>
            </a:endParaRPr>
          </a:p>
          <a:p>
            <a:pPr marL="457200" indent="-457200">
              <a:buAutoNum type="arabicPeriod"/>
              <a:defRPr/>
            </a:pPr>
            <a:r>
              <a:rPr lang="zh-CN" altLang="en-US" sz="2000" noProof="1" smtClean="0">
                <a:sym typeface="+mn-ea"/>
              </a:rPr>
              <a:t>业务收到</a:t>
            </a:r>
            <a:r>
              <a:rPr lang="en-US" altLang="zh-CN" sz="2000" noProof="1" smtClean="0">
                <a:sym typeface="+mn-ea"/>
              </a:rPr>
              <a:t>CallConnect</a:t>
            </a:r>
            <a:r>
              <a:rPr lang="zh-CN" altLang="en-US" sz="2000" noProof="1" smtClean="0">
                <a:sym typeface="+mn-ea"/>
              </a:rPr>
              <a:t>或</a:t>
            </a:r>
            <a:r>
              <a:rPr lang="en-US" altLang="zh-CN" sz="2000" noProof="1" smtClean="0">
                <a:sym typeface="+mn-ea"/>
              </a:rPr>
              <a:t>ChanConnect</a:t>
            </a:r>
            <a:r>
              <a:rPr lang="zh-CN" altLang="en-US" sz="2000" noProof="1" smtClean="0">
                <a:sym typeface="+mn-ea"/>
              </a:rPr>
              <a:t>后，再挂断，导致最终呼叫失败</a:t>
            </a:r>
            <a:endParaRPr lang="en-US" altLang="zh-CN" sz="2000" noProof="1" smtClean="0">
              <a:sym typeface="+mn-ea"/>
            </a:endParaRPr>
          </a:p>
        </p:txBody>
      </p:sp>
    </p:spTree>
    <p:extLst>
      <p:ext uri="{BB962C8B-B14F-4D97-AF65-F5344CB8AC3E}">
        <p14:creationId xmlns:p14="http://schemas.microsoft.com/office/powerpoint/2010/main" val="336567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smtClean="0">
                <a:solidFill>
                  <a:schemeClr val="bg1"/>
                </a:solidFill>
              </a:rPr>
              <a:t>会控功能介绍</a:t>
            </a:r>
          </a:p>
        </p:txBody>
      </p:sp>
      <p:sp>
        <p:nvSpPr>
          <p:cNvPr id="5" name="内容占位符 2"/>
          <p:cNvSpPr>
            <a:spLocks noGrp="1"/>
          </p:cNvSpPr>
          <p:nvPr>
            <p:ph idx="1"/>
          </p:nvPr>
        </p:nvSpPr>
        <p:spPr>
          <a:xfrm>
            <a:off x="251520" y="2060848"/>
            <a:ext cx="8784975" cy="3455714"/>
          </a:xfrm>
        </p:spPr>
        <p:txBody>
          <a:bodyPr/>
          <a:lstStyle/>
          <a:p>
            <a:pPr>
              <a:defRPr/>
            </a:pPr>
            <a:r>
              <a:rPr lang="zh-CN" altLang="en-US" noProof="1">
                <a:sym typeface="+mn-ea"/>
              </a:rPr>
              <a:t>主</a:t>
            </a:r>
            <a:r>
              <a:rPr lang="zh-CN" altLang="en-US" noProof="1" smtClean="0">
                <a:sym typeface="+mn-ea"/>
              </a:rPr>
              <a:t>会场、分会场、发言会场（可变）</a:t>
            </a:r>
            <a:endParaRPr lang="en-US" altLang="zh-CN" noProof="1" smtClean="0">
              <a:sym typeface="+mn-ea"/>
            </a:endParaRPr>
          </a:p>
          <a:p>
            <a:pPr>
              <a:defRPr/>
            </a:pPr>
            <a:r>
              <a:rPr lang="zh-CN" altLang="en-US" noProof="1">
                <a:sym typeface="+mn-ea"/>
              </a:rPr>
              <a:t>会</a:t>
            </a:r>
            <a:r>
              <a:rPr lang="zh-CN" altLang="en-US" noProof="1" smtClean="0">
                <a:sym typeface="+mn-ea"/>
              </a:rPr>
              <a:t>控功能：</a:t>
            </a:r>
            <a:r>
              <a:rPr lang="zh-CN" altLang="en-US" noProof="1">
                <a:sym typeface="+mn-ea"/>
              </a:rPr>
              <a:t>演讲模式、讨论模式、</a:t>
            </a:r>
            <a:r>
              <a:rPr lang="zh-CN" altLang="en-US" noProof="1" smtClean="0">
                <a:sym typeface="+mn-ea"/>
              </a:rPr>
              <a:t>会议混音、会议</a:t>
            </a:r>
            <a:r>
              <a:rPr lang="zh-CN" altLang="en-US" noProof="1">
                <a:sym typeface="+mn-ea"/>
              </a:rPr>
              <a:t>点名</a:t>
            </a:r>
            <a:r>
              <a:rPr lang="zh-CN" altLang="en-US" noProof="1" smtClean="0">
                <a:sym typeface="+mn-ea"/>
              </a:rPr>
              <a:t>、</a:t>
            </a:r>
            <a:r>
              <a:rPr lang="zh-CN" altLang="en-US" noProof="1">
                <a:sym typeface="+mn-ea"/>
              </a:rPr>
              <a:t>选看、轮询、传统合成、电视墙</a:t>
            </a:r>
            <a:r>
              <a:rPr lang="zh-CN" altLang="en-US" noProof="1" smtClean="0">
                <a:sym typeface="+mn-ea"/>
              </a:rPr>
              <a:t>等</a:t>
            </a:r>
            <a:endParaRPr lang="en-US" altLang="zh-CN" noProof="1">
              <a:sym typeface="+mn-ea"/>
            </a:endParaRPr>
          </a:p>
          <a:p>
            <a:pPr>
              <a:defRPr/>
            </a:pPr>
            <a:r>
              <a:rPr lang="zh-CN" altLang="en-US" noProof="1" smtClean="0">
                <a:sym typeface="+mn-ea"/>
              </a:rPr>
              <a:t>演讲模式是</a:t>
            </a:r>
            <a:r>
              <a:rPr lang="en-US" altLang="zh-CN" noProof="1" smtClean="0">
                <a:sym typeface="+mn-ea"/>
              </a:rPr>
              <a:t>ums</a:t>
            </a:r>
            <a:r>
              <a:rPr lang="zh-CN" altLang="en-US" noProof="1" smtClean="0">
                <a:sym typeface="+mn-ea"/>
              </a:rPr>
              <a:t>会议召开后默认进入的一种会议模式，除此以外，其他的会控功能实现都基于如下流程：</a:t>
            </a:r>
            <a:endParaRPr lang="en-US" altLang="zh-CN" noProof="1" smtClean="0">
              <a:sym typeface="+mn-ea"/>
            </a:endParaRPr>
          </a:p>
        </p:txBody>
      </p:sp>
    </p:spTree>
    <p:extLst>
      <p:ext uri="{BB962C8B-B14F-4D97-AF65-F5344CB8AC3E}">
        <p14:creationId xmlns:p14="http://schemas.microsoft.com/office/powerpoint/2010/main" val="3580151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smtClean="0">
                <a:solidFill>
                  <a:schemeClr val="bg1"/>
                </a:solidFill>
              </a:rPr>
              <a:t>会控功能介绍</a:t>
            </a:r>
            <a:r>
              <a:rPr lang="en-US" altLang="zh-CN" sz="2800" dirty="0" smtClean="0">
                <a:solidFill>
                  <a:schemeClr val="bg1"/>
                </a:solidFill>
              </a:rPr>
              <a:t>-</a:t>
            </a:r>
            <a:r>
              <a:rPr lang="zh-CN" altLang="en-US" sz="2800" dirty="0" smtClean="0">
                <a:solidFill>
                  <a:schemeClr val="bg1"/>
                </a:solidFill>
              </a:rPr>
              <a:t>会控交互流程</a:t>
            </a:r>
          </a:p>
        </p:txBody>
      </p:sp>
      <p:pic>
        <p:nvPicPr>
          <p:cNvPr id="5123" name="Picture 3" descr="E:\20150316_TPS_UMS\Professional_VOB\t1-uranus\doc\ums相关设计文档\会控功能开启流程.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207" y="1268760"/>
            <a:ext cx="6544177"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258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bwMode="auto">
          <a:xfrm>
            <a:off x="457200" y="274638"/>
            <a:ext cx="82296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smtClean="0">
                <a:solidFill>
                  <a:schemeClr val="bg1"/>
                </a:solidFill>
              </a:rPr>
              <a:t>会控功能介绍</a:t>
            </a:r>
            <a:r>
              <a:rPr lang="en-US" altLang="zh-CN" sz="2800" dirty="0" smtClean="0">
                <a:solidFill>
                  <a:schemeClr val="bg1"/>
                </a:solidFill>
              </a:rPr>
              <a:t>-</a:t>
            </a:r>
            <a:r>
              <a:rPr lang="zh-CN" altLang="en-US" sz="2800" dirty="0" smtClean="0">
                <a:solidFill>
                  <a:schemeClr val="bg1"/>
                </a:solidFill>
              </a:rPr>
              <a:t>演讲模式</a:t>
            </a:r>
          </a:p>
        </p:txBody>
      </p:sp>
      <p:sp>
        <p:nvSpPr>
          <p:cNvPr id="4" name="内容占位符 2"/>
          <p:cNvSpPr>
            <a:spLocks noGrp="1"/>
          </p:cNvSpPr>
          <p:nvPr>
            <p:ph idx="1"/>
          </p:nvPr>
        </p:nvSpPr>
        <p:spPr>
          <a:xfrm>
            <a:off x="251520" y="1845494"/>
            <a:ext cx="8784975" cy="2879650"/>
          </a:xfrm>
        </p:spPr>
        <p:txBody>
          <a:bodyPr/>
          <a:lstStyle/>
          <a:p>
            <a:pPr marL="0" indent="0" algn="ctr">
              <a:buNone/>
              <a:defRPr/>
            </a:pPr>
            <a:r>
              <a:rPr lang="zh-CN" altLang="en-US" b="1" noProof="1" smtClean="0">
                <a:sym typeface="+mn-ea"/>
              </a:rPr>
              <a:t>演讲模式</a:t>
            </a:r>
            <a:endParaRPr lang="en-US" altLang="zh-CN" b="1" noProof="1" smtClean="0">
              <a:sym typeface="+mn-ea"/>
            </a:endParaRPr>
          </a:p>
          <a:p>
            <a:pPr>
              <a:defRPr/>
            </a:pPr>
            <a:r>
              <a:rPr lang="zh-CN" altLang="en-US" noProof="1" smtClean="0">
                <a:sym typeface="+mn-ea"/>
              </a:rPr>
              <a:t>非适配会议：只需要占用转发、接入资源，即可成功开启</a:t>
            </a:r>
            <a:endParaRPr lang="en-US" altLang="zh-CN" noProof="1" smtClean="0">
              <a:sym typeface="+mn-ea"/>
            </a:endParaRPr>
          </a:p>
          <a:p>
            <a:pPr>
              <a:defRPr/>
            </a:pPr>
            <a:r>
              <a:rPr lang="zh-CN" altLang="en-US" noProof="1" smtClean="0">
                <a:sym typeface="+mn-ea"/>
              </a:rPr>
              <a:t>适配会议：需要额外预占用相应的音视频适配资源，否则无法开启</a:t>
            </a:r>
            <a:endParaRPr lang="en-US" altLang="zh-CN" noProof="1" smtClean="0">
              <a:sym typeface="+mn-ea"/>
            </a:endParaRPr>
          </a:p>
          <a:p>
            <a:pPr>
              <a:defRPr/>
            </a:pPr>
            <a:endParaRPr lang="en-US" altLang="zh-CN" noProof="1" smtClean="0">
              <a:sym typeface="+mn-ea"/>
            </a:endParaRPr>
          </a:p>
        </p:txBody>
      </p:sp>
    </p:spTree>
    <p:extLst>
      <p:ext uri="{BB962C8B-B14F-4D97-AF65-F5344CB8AC3E}">
        <p14:creationId xmlns:p14="http://schemas.microsoft.com/office/powerpoint/2010/main" val="1017939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黑体"/>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90000"/>
          </a:lnSpc>
          <a:spcBef>
            <a:spcPct val="20000"/>
          </a:spcBef>
          <a:spcAft>
            <a:spcPct val="0"/>
          </a:spcAft>
          <a:buClrTx/>
          <a:buSzTx/>
          <a:buFontTx/>
          <a:buChar char="•"/>
          <a:defRPr kumimoji="0" lang="zh-CN" altLang="en-US" sz="32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90000"/>
          </a:lnSpc>
          <a:spcBef>
            <a:spcPct val="20000"/>
          </a:spcBef>
          <a:spcAft>
            <a:spcPct val="0"/>
          </a:spcAft>
          <a:buClrTx/>
          <a:buSzTx/>
          <a:buFontTx/>
          <a:buChar char="•"/>
          <a:defRPr kumimoji="0" lang="zh-CN" altLang="en-US" sz="32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Stream</Template>
  <TotalTime>1556</TotalTime>
  <Pages>0</Pages>
  <Words>966</Words>
  <Characters>0</Characters>
  <Application>Microsoft Office PowerPoint</Application>
  <DocSecurity>0</DocSecurity>
  <PresentationFormat>全屏显示(4:3)</PresentationFormat>
  <Lines>0</Lines>
  <Paragraphs>88</Paragraphs>
  <Slides>26</Slides>
  <Notes>3</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29" baseType="lpstr">
      <vt:lpstr>默认设计模板</vt:lpstr>
      <vt:lpstr>Microsoft Visio 绘图</vt:lpstr>
      <vt:lpstr>Visio</vt:lpstr>
      <vt:lpstr>PowerPoint 演示文稿</vt:lpstr>
      <vt:lpstr>主  要  内  容</vt:lpstr>
      <vt:lpstr>如何建立ums会议-回顾</vt:lpstr>
      <vt:lpstr>如何建立ums会议-回顾</vt:lpstr>
      <vt:lpstr>如何建立ums会议-呼叫介绍</vt:lpstr>
      <vt:lpstr>如何建立ums会议-呼叫介绍</vt:lpstr>
      <vt:lpstr>会控功能介绍</vt:lpstr>
      <vt:lpstr>会控功能介绍-会控交互流程</vt:lpstr>
      <vt:lpstr>会控功能介绍-演讲模式</vt:lpstr>
      <vt:lpstr>会控功能介绍-演讲模式</vt:lpstr>
      <vt:lpstr>会控功能介绍-讨论模式</vt:lpstr>
      <vt:lpstr>会控功能介绍-讨论模式</vt:lpstr>
      <vt:lpstr>会控功能介绍-讨论模式</vt:lpstr>
      <vt:lpstr>会控功能介绍-讨论模式</vt:lpstr>
      <vt:lpstr>会控功能介绍-会议混音</vt:lpstr>
      <vt:lpstr>会控功能介绍-会议混音</vt:lpstr>
      <vt:lpstr>会控功能介绍-会议点名</vt:lpstr>
      <vt:lpstr>会控功能介绍-会议点名</vt:lpstr>
      <vt:lpstr>会控功能介绍-选看、轮询</vt:lpstr>
      <vt:lpstr>会控功能介绍-选看、轮询</vt:lpstr>
      <vt:lpstr>会控功能介绍-传统合成、电视墙</vt:lpstr>
      <vt:lpstr>会控功能介绍-传统合成、电视墙</vt:lpstr>
      <vt:lpstr>会控功能介绍-传统合成、电视墙</vt:lpstr>
      <vt:lpstr>什么是目标策略</vt:lpstr>
      <vt:lpstr>问答</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lb</dc:creator>
  <cp:lastModifiedBy>高勇</cp:lastModifiedBy>
  <cp:revision>1968</cp:revision>
  <dcterms:created xsi:type="dcterms:W3CDTF">2004-09-20T09:22:12Z</dcterms:created>
  <dcterms:modified xsi:type="dcterms:W3CDTF">2017-06-22T11:36:15Z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