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08E-87B0-48C4-BB2F-3162305CB61F}" type="datetimeFigureOut">
              <a:rPr lang="en-US" smtClean="0"/>
              <a:t>11/17/2009</a:t>
            </a:fld>
            <a:endParaRPr lang="en-A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500AB1-A633-46C7-A144-A4BBB8B47D2A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08E-87B0-48C4-BB2F-3162305CB61F}" type="datetimeFigureOut">
              <a:rPr lang="en-US" smtClean="0"/>
              <a:t>11/17/2009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0AB1-A633-46C7-A144-A4BBB8B47D2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08E-87B0-48C4-BB2F-3162305CB61F}" type="datetimeFigureOut">
              <a:rPr lang="en-US" smtClean="0"/>
              <a:t>11/17/2009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0AB1-A633-46C7-A144-A4BBB8B47D2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CF5408E-87B0-48C4-BB2F-3162305CB61F}" type="datetimeFigureOut">
              <a:rPr lang="en-US" smtClean="0"/>
              <a:t>11/17/2009</a:t>
            </a:fld>
            <a:endParaRPr lang="en-A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1500AB1-A633-46C7-A144-A4BBB8B47D2A}" type="slidenum">
              <a:rPr lang="en-AU" smtClean="0"/>
              <a:t>‹#›</a:t>
            </a:fld>
            <a:endParaRPr lang="en-A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08E-87B0-48C4-BB2F-3162305CB61F}" type="datetimeFigureOut">
              <a:rPr lang="en-US" smtClean="0"/>
              <a:t>11/17/2009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0AB1-A633-46C7-A144-A4BBB8B47D2A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08E-87B0-48C4-BB2F-3162305CB61F}" type="datetimeFigureOut">
              <a:rPr lang="en-US" smtClean="0"/>
              <a:t>11/17/2009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0AB1-A633-46C7-A144-A4BBB8B47D2A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0AB1-A633-46C7-A144-A4BBB8B47D2A}" type="slidenum">
              <a:rPr lang="en-AU" smtClean="0"/>
              <a:t>‹#›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08E-87B0-48C4-BB2F-3162305CB61F}" type="datetimeFigureOut">
              <a:rPr lang="en-US" smtClean="0"/>
              <a:t>11/17/2009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08E-87B0-48C4-BB2F-3162305CB61F}" type="datetimeFigureOut">
              <a:rPr lang="en-US" smtClean="0"/>
              <a:t>11/17/2009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0AB1-A633-46C7-A144-A4BBB8B47D2A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08E-87B0-48C4-BB2F-3162305CB61F}" type="datetimeFigureOut">
              <a:rPr lang="en-US" smtClean="0"/>
              <a:t>11/17/2009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0AB1-A633-46C7-A144-A4BBB8B47D2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CF5408E-87B0-48C4-BB2F-3162305CB61F}" type="datetimeFigureOut">
              <a:rPr lang="en-US" smtClean="0"/>
              <a:t>11/17/2009</a:t>
            </a:fld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500AB1-A633-46C7-A144-A4BBB8B47D2A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08E-87B0-48C4-BB2F-3162305CB61F}" type="datetimeFigureOut">
              <a:rPr lang="en-US" smtClean="0"/>
              <a:t>11/17/2009</a:t>
            </a:fld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500AB1-A633-46C7-A144-A4BBB8B47D2A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CF5408E-87B0-48C4-BB2F-3162305CB61F}" type="datetimeFigureOut">
              <a:rPr lang="en-US" smtClean="0"/>
              <a:t>11/17/2009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1500AB1-A633-46C7-A144-A4BBB8B47D2A}" type="slidenum">
              <a:rPr lang="en-AU" smtClean="0"/>
              <a:t>‹#›</a:t>
            </a:fld>
            <a:endParaRPr lang="en-AU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Some annoying animation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Some testing stuff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Content Placeholder 6" descr="melbcup4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43981"/>
            <a:ext cx="4038600" cy="3028950"/>
          </a:xfrm>
        </p:spPr>
      </p:pic>
      <p:pic>
        <p:nvPicPr>
          <p:cNvPr id="8" name="Content Placeholder 7" descr="melbcup1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9788" y="2643981"/>
            <a:ext cx="4038600" cy="30289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Melbourne Cup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</TotalTime>
  <Words>8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Paper</vt:lpstr>
      <vt:lpstr>Some testing stuff</vt:lpstr>
      <vt:lpstr>Melbourne Cup</vt:lpstr>
    </vt:vector>
  </TitlesOfParts>
  <Company>Atlassian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testing stuff</dc:title>
  <dc:creator>Penny Wyatt</dc:creator>
  <cp:lastModifiedBy>Penny Wyatt</cp:lastModifiedBy>
  <cp:revision>1</cp:revision>
  <dcterms:created xsi:type="dcterms:W3CDTF">2009-11-17T06:30:33Z</dcterms:created>
  <dcterms:modified xsi:type="dcterms:W3CDTF">2009-11-17T06:31:40Z</dcterms:modified>
</cp:coreProperties>
</file>