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70" r:id="rId7"/>
    <p:sldId id="272" r:id="rId8"/>
    <p:sldId id="271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6" autoAdjust="0"/>
    <p:restoredTop sz="91196" autoAdjust="0"/>
  </p:normalViewPr>
  <p:slideViewPr>
    <p:cSldViewPr>
      <p:cViewPr>
        <p:scale>
          <a:sx n="50" d="100"/>
          <a:sy n="50" d="100"/>
        </p:scale>
        <p:origin x="-1824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Использование
множества
текстур</c:v>
                </c:pt>
              </c:strCache>
            </c:strRef>
          </c:tx>
          <c:marker>
            <c:symbol val="none"/>
          </c:marker>
          <c:val>
            <c:numRef>
              <c:f>Лист1!$A$2:$A$11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Использование
тестурного
атласа</c:v>
                </c:pt>
              </c:strCache>
            </c:strRef>
          </c:tx>
          <c:marker>
            <c:symbol val="none"/>
          </c:marker>
          <c:val>
            <c:numRef>
              <c:f>Лист1!$B$2:$B$11</c:f>
              <c:numCache>
                <c:formatCode>General</c:formatCode>
                <c:ptCount val="10"/>
                <c:pt idx="0">
                  <c:v>1.08</c:v>
                </c:pt>
                <c:pt idx="1">
                  <c:v>1.1599999999999999</c:v>
                </c:pt>
                <c:pt idx="2">
                  <c:v>1.24</c:v>
                </c:pt>
                <c:pt idx="3">
                  <c:v>1.32</c:v>
                </c:pt>
                <c:pt idx="4">
                  <c:v>1.4</c:v>
                </c:pt>
                <c:pt idx="5">
                  <c:v>1.48</c:v>
                </c:pt>
                <c:pt idx="6">
                  <c:v>1.56</c:v>
                </c:pt>
                <c:pt idx="7">
                  <c:v>1.6400000000000001</c:v>
                </c:pt>
                <c:pt idx="8">
                  <c:v>1.72</c:v>
                </c:pt>
                <c:pt idx="9">
                  <c:v>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654144"/>
        <c:axId val="103655680"/>
      </c:lineChart>
      <c:catAx>
        <c:axId val="103654144"/>
        <c:scaling>
          <c:orientation val="minMax"/>
        </c:scaling>
        <c:delete val="0"/>
        <c:axPos val="b"/>
        <c:majorTickMark val="out"/>
        <c:minorTickMark val="none"/>
        <c:tickLblPos val="nextTo"/>
        <c:crossAx val="103655680"/>
        <c:crosses val="autoZero"/>
        <c:auto val="1"/>
        <c:lblAlgn val="ctr"/>
        <c:lblOffset val="100"/>
        <c:noMultiLvlLbl val="0"/>
      </c:catAx>
      <c:valAx>
        <c:axId val="103655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654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79BAC-411C-4B4E-B3F5-6C3A4619FE35}" type="datetimeFigureOut">
              <a:rPr lang="ru-RU" smtClean="0"/>
              <a:t>16.04.2013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24F42-2DAF-41E9-8CFF-82BDA179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6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1CF-BE77-45E0-8176-C0AE8D0B4910}" type="datetime1">
              <a:rPr lang="ru-RU" smtClean="0"/>
              <a:t>16.04.2013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1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E175-2C50-4916-82E8-92F474CE3AD1}" type="datetime1">
              <a:rPr lang="ru-RU" smtClean="0"/>
              <a:t>16.04.2013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1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2C2C-D558-4612-8C33-4D6DE4325F01}" type="datetime1">
              <a:rPr lang="ru-RU" smtClean="0"/>
              <a:t>16.04.2013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52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3A32-566D-4B5A-9721-088AF4BFA679}" type="datetime1">
              <a:rPr lang="ru-RU" smtClean="0"/>
              <a:t>16.04.2013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61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1823-4E3B-4DCE-BEC0-0A9BB9DB9191}" type="datetime1">
              <a:rPr lang="ru-RU" smtClean="0"/>
              <a:t>16.04.2013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76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2E0F-FDB9-45BE-8907-7F4A97F7CC78}" type="datetime1">
              <a:rPr lang="ru-RU" smtClean="0"/>
              <a:t>16.04.2013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8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F0B7-71F5-4A27-A52C-B89DEF6A7369}" type="datetime1">
              <a:rPr lang="ru-RU" smtClean="0"/>
              <a:t>16.04.2013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5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13B9-CDEC-4461-A178-C7A4FF0272D2}" type="datetime1">
              <a:rPr lang="ru-RU" smtClean="0"/>
              <a:t>16.04.2013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0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07E-85AC-40DC-9D62-4929BC122DBA}" type="datetime1">
              <a:rPr lang="ru-RU" smtClean="0"/>
              <a:t>16.04.2013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75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B41B-EC75-4C53-BC74-8F145140458A}" type="datetime1">
              <a:rPr lang="ru-RU" smtClean="0"/>
              <a:t>16.04.2013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4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A250-DE68-4C42-A325-44A3EA3CD135}" type="datetime1">
              <a:rPr lang="ru-RU" smtClean="0"/>
              <a:t>16.04.2013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7397-A203-4D6E-92CD-E2D272DA8C35}" type="datetime1">
              <a:rPr lang="ru-RU" smtClean="0"/>
              <a:t>16.04.2013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9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51520" y="2060848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Автоматизированная система генерации текстурных атласов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4411" y="4221088"/>
            <a:ext cx="3490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 smtClean="0"/>
              <a:t>Выполнил: </a:t>
            </a:r>
          </a:p>
          <a:p>
            <a:pPr algn="r"/>
            <a:r>
              <a:rPr lang="ru-RU" dirty="0" smtClean="0"/>
              <a:t>мг. гр. ИСм-111</a:t>
            </a:r>
          </a:p>
          <a:p>
            <a:pPr algn="r"/>
            <a:r>
              <a:rPr lang="ru-RU" dirty="0" err="1" smtClean="0"/>
              <a:t>Ланцев</a:t>
            </a:r>
            <a:r>
              <a:rPr lang="ru-RU" dirty="0" smtClean="0"/>
              <a:t> П.О.</a:t>
            </a:r>
          </a:p>
          <a:p>
            <a:pPr algn="r"/>
            <a:r>
              <a:rPr lang="ru-RU" b="1" dirty="0" smtClean="0"/>
              <a:t>Научный руководитель:</a:t>
            </a:r>
          </a:p>
          <a:p>
            <a:pPr algn="r"/>
            <a:r>
              <a:rPr lang="ru-RU" dirty="0" smtClean="0"/>
              <a:t> к.т.н. профессор кафедры ИСИМ</a:t>
            </a:r>
          </a:p>
          <a:p>
            <a:pPr algn="r"/>
            <a:r>
              <a:rPr lang="ru-RU" dirty="0" smtClean="0"/>
              <a:t>Романов В.Ф.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3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2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29" y="57199"/>
            <a:ext cx="244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Текстурный атлас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367" y="1340768"/>
            <a:ext cx="7758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Текстурный атлас</a:t>
            </a:r>
            <a:r>
              <a:rPr lang="ru-RU" sz="2400" dirty="0"/>
              <a:t> - это большое </a:t>
            </a:r>
            <a:r>
              <a:rPr lang="ru-RU" sz="2400" dirty="0" smtClean="0"/>
              <a:t>изображение, которое </a:t>
            </a:r>
            <a:r>
              <a:rPr lang="ru-RU" sz="2400" dirty="0"/>
              <a:t>содержит много изображений меньшего размера, каждое из которых является текстурой для </a:t>
            </a:r>
            <a:r>
              <a:rPr lang="ru-RU" sz="2400" dirty="0" smtClean="0"/>
              <a:t>какого-то </a:t>
            </a:r>
            <a:r>
              <a:rPr lang="ru-RU" sz="2400" dirty="0"/>
              <a:t>объекта.</a:t>
            </a:r>
          </a:p>
        </p:txBody>
      </p:sp>
      <p:pic>
        <p:nvPicPr>
          <p:cNvPr id="1026" name="Picture 2" descr="http://www.gamedev.ru/files/images/070442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98461"/>
            <a:ext cx="3251090" cy="325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3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244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Текстурный атлас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6703" y="908720"/>
            <a:ext cx="8622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/>
              <a:t>Позволяет сократить количество смен </a:t>
            </a:r>
            <a:r>
              <a:rPr lang="ru-RU" sz="2400" dirty="0" smtClean="0"/>
              <a:t>состояний</a:t>
            </a:r>
            <a:r>
              <a:rPr lang="en-US" sz="2400" dirty="0" smtClean="0"/>
              <a:t>;</a:t>
            </a: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Минимизируется </a:t>
            </a:r>
            <a:r>
              <a:rPr lang="ru-RU" sz="2400" dirty="0"/>
              <a:t>фрагментация видеопамяти.</a:t>
            </a:r>
          </a:p>
        </p:txBody>
      </p:sp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255581"/>
              </p:ext>
            </p:extLst>
          </p:nvPr>
        </p:nvGraphicFramePr>
        <p:xfrm>
          <a:off x="648904" y="2145726"/>
          <a:ext cx="7667511" cy="4107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81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4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306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Требования к системе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6993" y="2204864"/>
            <a:ext cx="8622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sz="3600" dirty="0" smtClean="0"/>
              <a:t>Выходная текстура должна иметь минимальный размер.</a:t>
            </a:r>
            <a:endParaRPr lang="ru-RU" sz="36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3600" dirty="0" smtClean="0"/>
              <a:t>Размеры сторон выходной текстуры, должны быть кратны степеням двойки.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756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5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541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Алгоритм генерации текстурного атласа</a:t>
            </a:r>
          </a:p>
        </p:txBody>
      </p:sp>
      <p:pic>
        <p:nvPicPr>
          <p:cNvPr id="2061" name="Picture 13" descr="D:\Documents\Универ\Магистратура\Научная работа\Конференция\Алгоритм генераци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59" y="908719"/>
            <a:ext cx="2014321" cy="562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6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541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Алгоритм генерации текстурного атласа</a:t>
            </a:r>
          </a:p>
        </p:txBody>
      </p:sp>
      <p:grpSp>
        <p:nvGrpSpPr>
          <p:cNvPr id="2049" name="Группа 2048"/>
          <p:cNvGrpSpPr/>
          <p:nvPr/>
        </p:nvGrpSpPr>
        <p:grpSpPr>
          <a:xfrm>
            <a:off x="2267744" y="989374"/>
            <a:ext cx="4730788" cy="2436896"/>
            <a:chOff x="273260" y="908720"/>
            <a:chExt cx="4730788" cy="2436896"/>
          </a:xfrm>
        </p:grpSpPr>
        <p:pic>
          <p:nvPicPr>
            <p:cNvPr id="2" name="Picture 2" descr="http://www.blackpawn.com/texts/lightmaps/diag0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2"/>
            <a:stretch/>
          </p:blipFill>
          <p:spPr bwMode="auto">
            <a:xfrm>
              <a:off x="273260" y="908720"/>
              <a:ext cx="2456354" cy="243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blackpawn.com/texts/lightmaps/diag02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614" y="908720"/>
              <a:ext cx="2274434" cy="243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1" name="Группа 2050"/>
          <p:cNvGrpSpPr/>
          <p:nvPr/>
        </p:nvGrpSpPr>
        <p:grpSpPr>
          <a:xfrm>
            <a:off x="2267744" y="3717032"/>
            <a:ext cx="4730788" cy="2456354"/>
            <a:chOff x="273260" y="3852966"/>
            <a:chExt cx="4730788" cy="2456354"/>
          </a:xfrm>
        </p:grpSpPr>
        <p:pic>
          <p:nvPicPr>
            <p:cNvPr id="2054" name="Picture 6" descr="http://www.blackpawn.com/texts/lightmaps/diag03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60" y="3852966"/>
              <a:ext cx="2456354" cy="2456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://www.blackpawn.com/texts/lightmaps/diag04.gif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11"/>
            <a:stretch/>
          </p:blipFill>
          <p:spPr bwMode="auto">
            <a:xfrm>
              <a:off x="2648976" y="3852966"/>
              <a:ext cx="2355072" cy="2456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63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7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383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Результаты работы системы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t="12897" r="2169" b="9813"/>
          <a:stretch/>
        </p:blipFill>
        <p:spPr bwMode="auto">
          <a:xfrm>
            <a:off x="217224" y="1124744"/>
            <a:ext cx="8602740" cy="478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4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8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383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Результаты работы системы</a:t>
            </a:r>
          </a:p>
        </p:txBody>
      </p:sp>
      <p:pic>
        <p:nvPicPr>
          <p:cNvPr id="2050" name="Picture 2" descr="C:\Users\123\Desktop\level_comm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97" y="795979"/>
            <a:ext cx="2887739" cy="577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564904"/>
            <a:ext cx="87849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7000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487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98</Words>
  <Application>Microsoft Office PowerPoint</Application>
  <PresentationFormat>Экран (4:3)</PresentationFormat>
  <Paragraphs>36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linuxshaman</dc:creator>
  <cp:lastModifiedBy>linuxshaman</cp:lastModifiedBy>
  <cp:revision>202</cp:revision>
  <dcterms:created xsi:type="dcterms:W3CDTF">2012-04-23T16:17:22Z</dcterms:created>
  <dcterms:modified xsi:type="dcterms:W3CDTF">2013-04-16T06:05:18Z</dcterms:modified>
</cp:coreProperties>
</file>