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 autoAdjust="0"/>
    <p:restoredTop sz="91196" autoAdjust="0"/>
  </p:normalViewPr>
  <p:slideViewPr>
    <p:cSldViewPr>
      <p:cViewPr>
        <p:scale>
          <a:sx n="66" d="100"/>
          <a:sy n="66" d="100"/>
        </p:scale>
        <p:origin x="-137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79BAC-411C-4B4E-B3F5-6C3A4619FE35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24F42-2DAF-41E9-8CFF-82BDA1796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4F42-2DAF-41E9-8CFF-82BDA1796B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1CF-BE77-45E0-8176-C0AE8D0B4910}" type="datetime1">
              <a:rPr lang="ru-RU" smtClean="0"/>
              <a:t>15.04.2013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E175-2C50-4916-82E8-92F474CE3AD1}" type="datetime1">
              <a:rPr lang="ru-RU" smtClean="0"/>
              <a:t>15.04.2013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2C2C-D558-4612-8C33-4D6DE4325F01}" type="datetime1">
              <a:rPr lang="ru-RU" smtClean="0"/>
              <a:t>15.04.2013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3A32-566D-4B5A-9721-088AF4BFA679}" type="datetime1">
              <a:rPr lang="ru-RU" smtClean="0"/>
              <a:t>15.04.2013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1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1823-4E3B-4DCE-BEC0-0A9BB9DB9191}" type="datetime1">
              <a:rPr lang="ru-RU" smtClean="0"/>
              <a:t>15.04.2013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6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2E0F-FDB9-45BE-8907-7F4A97F7CC78}" type="datetime1">
              <a:rPr lang="ru-RU" smtClean="0"/>
              <a:t>15.04.2013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F0B7-71F5-4A27-A52C-B89DEF6A7369}" type="datetime1">
              <a:rPr lang="ru-RU" smtClean="0"/>
              <a:t>15.04.2013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5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13B9-CDEC-4461-A178-C7A4FF0272D2}" type="datetime1">
              <a:rPr lang="ru-RU" smtClean="0"/>
              <a:t>15.04.2013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0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07E-85AC-40DC-9D62-4929BC122DBA}" type="datetime1">
              <a:rPr lang="ru-RU" smtClean="0"/>
              <a:t>15.04.2013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B41B-EC75-4C53-BC74-8F145140458A}" type="datetime1">
              <a:rPr lang="ru-RU" smtClean="0"/>
              <a:t>15.04.2013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A250-DE68-4C42-A325-44A3EA3CD135}" type="datetime1">
              <a:rPr lang="ru-RU" smtClean="0"/>
              <a:t>15.04.2013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7397-A203-4D6E-92CD-E2D272DA8C35}" type="datetime1">
              <a:rPr lang="ru-RU" smtClean="0"/>
              <a:t>15.04.2013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3BC7-1A17-469E-ADE6-F607E6F48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51520" y="2060848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Модели и алгоритмы позиционирования мобильных устройств внутри помещения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9587" y="4221088"/>
            <a:ext cx="331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 smtClean="0"/>
              <a:t>Выполнил: </a:t>
            </a:r>
          </a:p>
          <a:p>
            <a:pPr algn="r"/>
            <a:r>
              <a:rPr lang="ru-RU" dirty="0" smtClean="0"/>
              <a:t>мг. гр. ИСм-111</a:t>
            </a:r>
          </a:p>
          <a:p>
            <a:pPr algn="r"/>
            <a:r>
              <a:rPr lang="ru-RU" dirty="0" err="1" smtClean="0"/>
              <a:t>Ланцев</a:t>
            </a:r>
            <a:r>
              <a:rPr lang="ru-RU" dirty="0" smtClean="0"/>
              <a:t> П.О.</a:t>
            </a:r>
          </a:p>
          <a:p>
            <a:pPr algn="r"/>
            <a:r>
              <a:rPr lang="ru-RU" b="1" dirty="0" smtClean="0"/>
              <a:t>Научный руководитель:</a:t>
            </a:r>
          </a:p>
          <a:p>
            <a:pPr algn="r"/>
            <a:r>
              <a:rPr lang="ru-RU" dirty="0" smtClean="0"/>
              <a:t> к.т.н. ассистент кафедры ИСИМ</a:t>
            </a:r>
          </a:p>
          <a:p>
            <a:pPr algn="r"/>
            <a:r>
              <a:rPr lang="ru-RU" dirty="0" smtClean="0"/>
              <a:t>Проскурина Г.В.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564904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7000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487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2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29" y="57199"/>
            <a:ext cx="309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Задачи, решаемые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ИС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000" dirty="0" smtClean="0"/>
              <a:t>Разработка и хранение карт зданий;</a:t>
            </a:r>
          </a:p>
          <a:p>
            <a:pPr marL="342900" indent="-342900">
              <a:buAutoNum type="arabicPeriod"/>
            </a:pPr>
            <a:r>
              <a:rPr lang="ru-RU" sz="4000" dirty="0" smtClean="0"/>
              <a:t>Обеспечение доступа к картам;</a:t>
            </a:r>
          </a:p>
          <a:p>
            <a:pPr marL="342900" indent="-342900">
              <a:buAutoNum type="arabicPeriod"/>
            </a:pPr>
            <a:r>
              <a:rPr lang="ru-RU" sz="4000" dirty="0" smtClean="0"/>
              <a:t>Позиционирование объекта по средствам мобильного устройства.</a:t>
            </a:r>
            <a:endParaRPr lang="ru-RU" sz="4000" dirty="0"/>
          </a:p>
        </p:txBody>
      </p:sp>
      <p:pic>
        <p:nvPicPr>
          <p:cNvPr id="3074" name="Picture 2" descr="C:\Users\123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45" y="4153194"/>
            <a:ext cx="3602499" cy="2492725"/>
          </a:xfrm>
          <a:prstGeom prst="rect">
            <a:avLst/>
          </a:prstGeom>
          <a:noFill/>
          <a:effectLst>
            <a:glow rad="228600">
              <a:schemeClr val="tx2">
                <a:lumMod val="40000"/>
                <a:lumOff val="60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3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297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Архитектура системы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3" y="1196752"/>
            <a:ext cx="8751560" cy="440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1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4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31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Схема работы системы</a:t>
            </a:r>
          </a:p>
        </p:txBody>
      </p:sp>
      <p:pic>
        <p:nvPicPr>
          <p:cNvPr id="9" name="Рисунок 8" descr="D:\Documents\Универ\Магистратура\Научная работа\Диаграммы\Алгоритм работы системы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8" y="908720"/>
            <a:ext cx="6732884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6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5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404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Алгоритм позиционирования</a:t>
            </a:r>
          </a:p>
        </p:txBody>
      </p:sp>
      <p:pic>
        <p:nvPicPr>
          <p:cNvPr id="2050" name="Picture 2" descr="C:\Users\123\Desktop\Schema_spl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96944" cy="4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6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201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Кодирование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2" y="1988840"/>
            <a:ext cx="7488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кодирования объектов, находящихся на карте </a:t>
            </a:r>
            <a:r>
              <a:rPr lang="ru-RU" sz="2800" dirty="0" smtClean="0"/>
              <a:t>здани</a:t>
            </a:r>
            <a:r>
              <a:rPr lang="ru-RU" sz="2800" dirty="0"/>
              <a:t>я</a:t>
            </a:r>
            <a:r>
              <a:rPr lang="ru-RU" sz="2800" dirty="0" smtClean="0"/>
              <a:t>, </a:t>
            </a:r>
            <a:r>
              <a:rPr lang="ru-RU" sz="2800" dirty="0"/>
              <a:t>существует 3 категории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800" dirty="0"/>
              <a:t>Стены;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800" dirty="0"/>
              <a:t>Точки доступа </a:t>
            </a:r>
            <a:r>
              <a:rPr lang="en-US" sz="2800" dirty="0"/>
              <a:t>Wi-Fi;</a:t>
            </a:r>
            <a:endParaRPr lang="ru-RU" sz="28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800" dirty="0"/>
              <a:t>Прочие объекты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62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BBC33BC7-1A17-469E-ADE6-F607E6F485A0}" type="slidenum">
              <a:rPr lang="ru-RU" sz="2800" smtClean="0">
                <a:solidFill>
                  <a:schemeClr val="bg1"/>
                </a:solidFill>
              </a:rPr>
              <a:t>7</a:t>
            </a:fld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194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Кодирование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4854"/>
              </p:ext>
            </p:extLst>
          </p:nvPr>
        </p:nvGraphicFramePr>
        <p:xfrm>
          <a:off x="179511" y="1185002"/>
          <a:ext cx="8856984" cy="499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648"/>
                <a:gridCol w="1470753"/>
                <a:gridCol w="1440160"/>
                <a:gridCol w="1363632"/>
                <a:gridCol w="940624"/>
                <a:gridCol w="1512167"/>
              </a:tblGrid>
              <a:tr h="300455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Стены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48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координата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(метры)</a:t>
                      </a:r>
                    </a:p>
                  </a:txBody>
                  <a:tcPr marL="61162" marR="61162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Y-</a:t>
                      </a:r>
                      <a:r>
                        <a:rPr lang="ru-RU" sz="1600" dirty="0">
                          <a:effectLst/>
                        </a:rPr>
                        <a:t>координата (метры)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Z-</a:t>
                      </a:r>
                      <a:r>
                        <a:rPr lang="ru-RU" sz="1600" dirty="0">
                          <a:effectLst/>
                        </a:rPr>
                        <a:t>координата (этажи)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Длина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(метры)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Ширина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(метры)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(всегда </a:t>
                      </a:r>
                      <a:r>
                        <a:rPr lang="en-US" sz="1600" dirty="0">
                          <a:effectLst/>
                        </a:rPr>
                        <a:t>Wall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</a:tr>
              <a:tr h="300455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Точки доступа</a:t>
                      </a:r>
                      <a:r>
                        <a:rPr lang="en-US" sz="1600" dirty="0">
                          <a:effectLst/>
                        </a:rPr>
                        <a:t> Wi-Fi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70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координата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(метры)</a:t>
                      </a:r>
                    </a:p>
                  </a:txBody>
                  <a:tcPr marL="61162" marR="61162" marT="0" marB="0" anchor="ctr"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Y-</a:t>
                      </a:r>
                      <a:r>
                        <a:rPr lang="ru-RU" sz="1600">
                          <a:effectLst/>
                        </a:rPr>
                        <a:t>координата (метры)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Z-</a:t>
                      </a:r>
                      <a:r>
                        <a:rPr lang="ru-RU" sz="1600" dirty="0">
                          <a:effectLst/>
                        </a:rPr>
                        <a:t>координата (этажи)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Имя сети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</a:tr>
              <a:tr h="300455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Прочие объекты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239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координата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(метры)</a:t>
                      </a:r>
                    </a:p>
                  </a:txBody>
                  <a:tcPr marL="61162" marR="61162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Y-</a:t>
                      </a:r>
                      <a:r>
                        <a:rPr lang="ru-RU" sz="1800">
                          <a:effectLst/>
                        </a:rPr>
                        <a:t>координата (метры)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Z-</a:t>
                      </a:r>
                      <a:r>
                        <a:rPr lang="ru-RU" sz="1600" dirty="0">
                          <a:effectLst/>
                        </a:rPr>
                        <a:t>координата (этажи)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Длина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(метры)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Ширина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(метры)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2" marR="6116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3867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Разработанные подсистемы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9" name="Picture 2" descr="D:\Documents\Универ\Магистратура\Научная работа\Снимок экрана от 2013-04-15 20-39-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8"/>
          <a:stretch/>
        </p:blipFill>
        <p:spPr bwMode="auto">
          <a:xfrm>
            <a:off x="179512" y="1052736"/>
            <a:ext cx="8764513" cy="47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64" y="0"/>
            <a:ext cx="8522329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495928" y="6309320"/>
            <a:ext cx="64807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r>
              <a:rPr lang="ru-RU" sz="2800" dirty="0" smtClean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9" y="57199"/>
            <a:ext cx="3867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Разработанные подсистемы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9" name="Picture 2" descr="D:\Documents\Универ\Магистратура\Научная работа\device-2013-04-15-2037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584061" cy="46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184</Words>
  <Application>Microsoft Office PowerPoint</Application>
  <PresentationFormat>Экран (4:3)</PresentationFormat>
  <Paragraphs>68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linuxshaman</dc:creator>
  <cp:lastModifiedBy>linuxshaman</cp:lastModifiedBy>
  <cp:revision>152</cp:revision>
  <dcterms:created xsi:type="dcterms:W3CDTF">2012-04-23T16:17:22Z</dcterms:created>
  <dcterms:modified xsi:type="dcterms:W3CDTF">2013-04-15T18:02:54Z</dcterms:modified>
</cp:coreProperties>
</file>