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AI-Enhanced Meeting Minutes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Value Proposition &amp; Feature Analysis</a:t>
            </a:r>
          </a:p>
          <a:p>
            <a:r>
              <a:t>Proposal for Team Adoption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Business Impact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Multiple Output Formats</a:t>
            </a:r>
          </a:p>
          <a:p>
            <a:pPr lvl="1"/>
            <a:r>
              <a:t>Feature: PDF, Word, HTML, plain text.</a:t>
            </a:r>
          </a:p>
          <a:p>
            <a:pPr lvl="1"/>
            <a:r>
              <a:t>Impact: Compatibility with existing workflows and systems.</a:t>
            </a:r>
          </a:p>
          <a:p>
            <a:pPr>
              <a:spcBef>
                <a:spcPts val="1200"/>
              </a:spcBef>
              <a:defRPr b="1"/>
            </a:pPr>
            <a:r>
              <a:t>Speaker Identification &amp; Management</a:t>
            </a:r>
          </a:p>
          <a:p>
            <a:pPr lvl="1"/>
            <a:r>
              <a:t>Feature: Automatic recognition and manual correction/merging.</a:t>
            </a:r>
          </a:p>
          <a:p>
            <a:pPr lvl="1"/>
            <a:r>
              <a:t>Impact: Accurate attribution for accountability and follow-up.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Business Impact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Docker Deployment Option</a:t>
            </a:r>
          </a:p>
          <a:p>
            <a:pPr lvl="1"/>
            <a:r>
              <a:t>Feature: Containerized deployment for easy setup.</a:t>
            </a:r>
          </a:p>
          <a:p>
            <a:pPr lvl="1"/>
            <a:r>
              <a:t>Impact: Data sovereignty, simplified installation.</a:t>
            </a:r>
          </a:p>
          <a:p>
            <a:pPr>
              <a:spcBef>
                <a:spcPts val="1200"/>
              </a:spcBef>
              <a:defRPr b="1"/>
            </a:pPr>
            <a:r>
              <a:t>Authentication Integration Readiness</a:t>
            </a:r>
          </a:p>
          <a:p>
            <a:pPr lvl="1"/>
            <a:r>
              <a:t>Feature: Designed for future AD/SSO integration.</a:t>
            </a:r>
          </a:p>
          <a:p>
            <a:pPr lvl="1"/>
            <a:r>
              <a:t>Impact: Secure integration into enterprise environments.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 phased approach to ensure successful adoption:</a:t>
            </a:r>
          </a:p>
          <a:p>
            <a:pPr lvl="1"/>
            <a:r>
              <a:t>1. Preparation &amp; Planning</a:t>
            </a:r>
          </a:p>
          <a:p>
            <a:pPr lvl="1"/>
            <a:r>
              <a:t>2. Deployment &amp; Configuration</a:t>
            </a:r>
          </a:p>
          <a:p>
            <a:pPr lvl="1"/>
            <a:r>
              <a:t>3. Pilot Testing &amp; Feedback</a:t>
            </a:r>
          </a:p>
          <a:p>
            <a:pPr lvl="1"/>
            <a:r>
              <a:t>4. Training &amp; Documentation</a:t>
            </a:r>
          </a:p>
          <a:p>
            <a:pPr lvl="1"/>
            <a:r>
              <a:t>5. Rollout &amp; Adoption</a:t>
            </a:r>
          </a:p>
          <a:p>
            <a:pPr lvl="1"/>
            <a:r>
              <a:t>6. Ongoing Monitoring &amp; Maintenance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1. Preparation &amp; Planning</a:t>
            </a:r>
          </a:p>
          <a:p>
            <a:pPr lvl="1"/>
            <a:r>
              <a:t>Identify stakeholders, gather requirements, secure resources, define pilot scope.</a:t>
            </a:r>
          </a:p>
          <a:p>
            <a:pPr>
              <a:spcBef>
                <a:spcPts val="1200"/>
              </a:spcBef>
              <a:defRPr b="1"/>
            </a:pPr>
            <a:r>
              <a:t>2. Deployment &amp; Configuration</a:t>
            </a:r>
          </a:p>
          <a:p>
            <a:pPr lvl="1"/>
            <a:r>
              <a:t>Choose deployment method (Docker recommended), set up environment, deploy app, configure AI &amp; integrations.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3. Pilot Testing &amp; Feedback</a:t>
            </a:r>
          </a:p>
          <a:p>
            <a:pPr lvl="1"/>
            <a:r>
              <a:t>Onboard pilot team, conduct pilot phase (2-4 weeks), gather feedback, iterate &amp; refine.</a:t>
            </a:r>
          </a:p>
          <a:p>
            <a:pPr>
              <a:spcBef>
                <a:spcPts val="1200"/>
              </a:spcBef>
              <a:defRPr b="1"/>
            </a:pPr>
            <a:r>
              <a:t>4. Training &amp; Documentation</a:t>
            </a:r>
          </a:p>
          <a:p>
            <a:pPr lvl="1"/>
            <a:r>
              <a:t>Develop training materials (guides, FAQs), conduct user training, establish support channel.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5. Rollout &amp; Adoption</a:t>
            </a:r>
          </a:p>
          <a:p>
            <a:pPr lvl="1"/>
            <a:r>
              <a:t>Develop rollout plan (phased or full), communicate launch, monitor adoption.</a:t>
            </a:r>
          </a:p>
          <a:p>
            <a:pPr>
              <a:spcBef>
                <a:spcPts val="1200"/>
              </a:spcBef>
              <a:defRPr b="1"/>
            </a:pPr>
            <a:r>
              <a:t>6. Ongoing Monitoring &amp; Maintenance</a:t>
            </a:r>
          </a:p>
          <a:p>
            <a:pPr lvl="1"/>
            <a:r>
              <a:t>Monitor performance &amp; costs, manage updates, provide ongoing support.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Significant 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AI-Enhanced Meeting Minutes Generator offers substantial benefits:</a:t>
            </a:r>
          </a:p>
          <a:p>
            <a:pPr lvl="1"/>
            <a:r>
              <a:t>Significant Time Savings &amp; Cost Reduction</a:t>
            </a:r>
          </a:p>
          <a:p>
            <a:pPr lvl="1"/>
            <a:r>
              <a:t>Improved Documentation Quality &amp; Consistency</a:t>
            </a:r>
          </a:p>
          <a:p>
            <a:pPr lvl="1"/>
            <a:r>
              <a:t>Enhanced Knowledge Management &amp; Accessibility</a:t>
            </a:r>
          </a:p>
          <a:p>
            <a:pPr lvl="1"/>
            <a:r>
              <a:t>Flexible Architecture (AI Providers, Deployment)</a:t>
            </a:r>
          </a:p>
          <a:p>
            <a:pPr lvl="1"/>
            <a:r>
              <a:t>Strong Potential for ROI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Recommendation:</a:t>
            </a:r>
          </a:p>
          <a:p>
            <a:pPr lvl="1"/>
            <a:r>
              <a:t>Implement the AI-Enhanced Meeting Minutes Generator to optimize administrative processes and improve knowledge sharing.</a:t>
            </a:r>
          </a:p>
          <a:p>
            <a:pPr>
              <a:spcBef>
                <a:spcPts val="1200"/>
              </a:spcBef>
              <a:defRPr b="1"/>
            </a:pPr>
            <a:r>
              <a:t>Next Steps:</a:t>
            </a:r>
          </a:p>
          <a:p>
            <a:pPr lvl="1"/>
            <a:r>
              <a:t>Initiate Preparation &amp; Planning phase.</a:t>
            </a:r>
          </a:p>
          <a:p>
            <a:pPr lvl="1"/>
            <a:r>
              <a:t>Select pilot team and define scope.</a:t>
            </a:r>
          </a:p>
          <a:p>
            <a:pPr lvl="1"/>
            <a:r>
              <a:t>Proceed with Deployment &amp; Configuration.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Q &amp; 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Intellectual Property &amp;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400"/>
            </a:pPr>
            <a:r>
              <a:t>Application prioritizes your data privacy and IP.</a:t>
            </a:r>
          </a:p>
          <a:p>
            <a:pPr>
              <a:defRPr sz="1400"/>
            </a:pPr>
            <a:r>
              <a:t>Core Audio Processing (Transcription, Diarization):</a:t>
            </a:r>
          </a:p>
          <a:p>
            <a:pPr>
              <a:defRPr sz="1400"/>
            </a:pPr>
            <a:r>
              <a:t>Uses local SpeechBrain; NO audio sent to third parties.</a:t>
            </a:r>
          </a:p>
          <a:p>
            <a:pPr>
              <a:defRPr sz="1400"/>
            </a:pPr>
            <a:r>
              <a:t>Original audio/video content remains within your control.</a:t>
            </a:r>
          </a:p>
          <a:p>
            <a:pPr>
              <a:defRPr sz="1400"/>
            </a:pPr>
            <a:r>
              <a:t>Optional AI Enhancements (Summarization, etc.):</a:t>
            </a:r>
          </a:p>
          <a:p>
            <a:pPr>
              <a:defRPr sz="1400"/>
            </a:pPr>
            <a:r>
              <a:t>Text-based transcript may be sent to selected AI provider.</a:t>
            </a:r>
          </a:p>
          <a:p>
            <a:pPr>
              <a:defRPr sz="1400"/>
            </a:pPr>
            <a:r>
              <a:t>Cloud Providers (OpenAI, Together AI): Users own input/output; data NOT used for training by default.</a:t>
            </a:r>
          </a:p>
          <a:p>
            <a:pPr>
              <a:defRPr sz="1400"/>
            </a:pPr>
            <a:r>
              <a:t>Local AI (Ollama): Data remains within your local environment.</a:t>
            </a:r>
          </a:p>
          <a:p>
            <a:pPr>
              <a:defRPr sz="1400"/>
            </a:pPr>
            <a:r>
              <a:t>User Control: Clear choice of AI provider, including 'No AI' option.</a:t>
            </a:r>
          </a:p>
          <a:p>
            <a:pPr>
              <a:defRPr sz="1400"/>
            </a:pPr>
            <a:r>
              <a:t>Recommendation: For highly sensitive content, use local processing or local AI (Ollama).</a:t>
            </a:r>
          </a:p>
          <a:p>
            <a:pPr>
              <a:defRPr sz="1400"/>
            </a:pPr>
            <a:r>
              <a:t>Refer to IP_AND_PRIVACY.md for full details.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Challenge: Manual Meeting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Creating meeting minutes manually is time-consuming and inefficient:</a:t>
            </a:r>
          </a:p>
          <a:p>
            <a:pPr lvl="1"/>
            <a:r>
              <a:t>Significant administrative burden (30-45 mins/meeting)</a:t>
            </a:r>
          </a:p>
          <a:p>
            <a:pPr lvl="1"/>
            <a:r>
              <a:t>Delays in information distribution</a:t>
            </a:r>
          </a:p>
          <a:p>
            <a:pPr lvl="1"/>
            <a:r>
              <a:t>Inconsistent quality and formatting</a:t>
            </a:r>
          </a:p>
          <a:p>
            <a:pPr lvl="1"/>
            <a:r>
              <a:t>Risk of errors and omissions</a:t>
            </a:r>
          </a:p>
          <a:p>
            <a:pPr lvl="1"/>
            <a:r>
              <a:t>Poor knowledge capture and retrieval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Security Measures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400"/>
            </a:pPr>
            <a:r>
              <a:t>Data in Transit: HTTPS used for all client-server and server-external API communication.</a:t>
            </a:r>
          </a:p>
          <a:p>
            <a:pPr>
              <a:defRPr sz="1400"/>
            </a:pPr>
            <a:r>
              <a:t>Data at Rest (Application Server):</a:t>
            </a:r>
          </a:p>
          <a:p>
            <a:pPr>
              <a:defRPr sz="1400"/>
            </a:pPr>
            <a:r>
              <a:t>Uploaded audio files are temporary and deleted after processing.</a:t>
            </a:r>
          </a:p>
          <a:p>
            <a:pPr>
              <a:defRPr sz="1400"/>
            </a:pPr>
            <a:r>
              <a:t>No long-term server-side storage of full transcripts/documents by default.</a:t>
            </a:r>
          </a:p>
          <a:p>
            <a:pPr>
              <a:defRPr sz="1400"/>
            </a:pPr>
            <a:r>
              <a:t>User Responsibility: Regularly review AI provider terms and privacy policies.</a:t>
            </a:r>
          </a:p>
          <a:p>
            <a:pPr>
              <a:defRPr sz="1400"/>
            </a:pPr>
            <a:r>
              <a:t>Transparency: UI provides warnings when data is sent to cloud AI services.</a:t>
            </a:r>
          </a:p>
          <a:p>
            <a:pPr>
              <a:defRPr sz="1400"/>
            </a:pPr>
            <a:r>
              <a:t>Refer to PRIVACY.md for general application privacy policy.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Authentication: SSO/AD 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400"/>
            </a:pPr>
            <a:r>
              <a:t>Current Status: Guest mode for testing and initial use.</a:t>
            </a:r>
          </a:p>
          <a:p>
            <a:pPr>
              <a:defRPr sz="1400"/>
            </a:pPr>
            <a:r>
              <a:t>Future Enhancement: Designed for enterprise authentication.</a:t>
            </a:r>
          </a:p>
          <a:p>
            <a:pPr>
              <a:defRPr sz="1400"/>
            </a:pPr>
            <a:r>
              <a:t>Potential Integration Options:</a:t>
            </a:r>
          </a:p>
          <a:p>
            <a:pPr>
              <a:defRPr sz="1400"/>
            </a:pPr>
            <a:r>
              <a:t>OAuth 2.0 / OpenID Connect (OIDC): Standard for modern SSO.</a:t>
            </a:r>
          </a:p>
          <a:p>
            <a:pPr>
              <a:defRPr sz="1400"/>
            </a:pPr>
            <a:r>
              <a:t>SAML 2.0: Widely used for enterprise federation.</a:t>
            </a:r>
          </a:p>
          <a:p>
            <a:pPr>
              <a:defRPr sz="1400"/>
            </a:pPr>
            <a:r>
              <a:t>LDAP / Active Directory Integration: For direct AD lookup.</a:t>
            </a:r>
          </a:p>
          <a:p>
            <a:pPr>
              <a:defRPr sz="1400"/>
            </a:pPr>
            <a:r>
              <a:t>Benefits of Integration:</a:t>
            </a:r>
          </a:p>
          <a:p>
            <a:pPr>
              <a:defRPr sz="1400"/>
            </a:pPr>
            <a:r>
              <a:t>Centralized user management and access control.</a:t>
            </a:r>
          </a:p>
          <a:p>
            <a:pPr>
              <a:defRPr sz="1400"/>
            </a:pPr>
            <a:r>
              <a:t>Enhanced security and compliance with corporate policies.</a:t>
            </a:r>
          </a:p>
          <a:p>
            <a:pPr>
              <a:defRPr sz="1400"/>
            </a:pPr>
            <a:r>
              <a:t>Single sign-on experience for users.</a:t>
            </a:r>
          </a:p>
          <a:p>
            <a:pPr>
              <a:defRPr sz="1400"/>
            </a:pPr>
            <a:r>
              <a:t>Implementation Considerations:</a:t>
            </a:r>
          </a:p>
          <a:p>
            <a:pPr>
              <a:defRPr sz="1400"/>
            </a:pPr>
            <a:r>
              <a:t>Requires backend changes and potentially new libraries.</a:t>
            </a:r>
          </a:p>
          <a:p>
            <a:pPr>
              <a:defRPr sz="1400"/>
            </a:pPr>
            <a:r>
              <a:t>Configuration for specific Identity Providers (IdPs).</a:t>
            </a:r>
          </a:p>
          <a:p>
            <a:pPr>
              <a:defRPr sz="1400"/>
            </a:pPr>
            <a:r>
              <a:t>Secure handling of tokens and sessions.</a:t>
            </a:r>
          </a:p>
          <a:p>
            <a:pPr>
              <a:defRPr sz="1400"/>
            </a:pPr>
            <a:r>
              <a:t>Refer to docs/SSO_AD_INTEGRATION_GUIDE.md for details.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Comprehensive 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400"/>
            </a:pPr>
            <a:r>
              <a:t>Goal: Ensure reliability, functionality, and robustness of the application.</a:t>
            </a:r>
          </a:p>
          <a:p>
            <a:pPr>
              <a:defRPr sz="1400"/>
            </a:pPr>
            <a:r>
              <a:t>Approach: Combination of automated tests covering different aspects of the system.</a:t>
            </a:r>
          </a:p>
          <a:p>
            <a:pPr>
              <a:defRPr sz="1400"/>
            </a:pPr>
            <a:r>
              <a:t>Focus: Practical tests for core features, installation, and integration points.</a:t>
            </a:r>
          </a:p>
          <a:p>
            <a:pPr>
              <a:defRPr sz="1400"/>
            </a:pPr>
            <a:r>
              <a:t>Documentation: Detailed strategy in TESTING_STRATEGY.md.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Frameworks &amp;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400"/>
            </a:pPr>
            <a:r>
              <a:t>Playwright (End-to-End &amp; Frontend Testing):</a:t>
            </a:r>
          </a:p>
          <a:p>
            <a:pPr>
              <a:defRPr sz="1400"/>
            </a:pPr>
            <a:r>
              <a:t>Why: Modern, cross-browser, auto-waits, excellent for UI interaction testing.</a:t>
            </a:r>
          </a:p>
          <a:p>
            <a:pPr>
              <a:defRPr sz="1400"/>
            </a:pPr>
            <a:r>
              <a:t>Scope: User flows, UI components, API interactions from frontend.</a:t>
            </a:r>
          </a:p>
          <a:p>
            <a:pPr>
              <a:defRPr sz="1400"/>
            </a:pPr>
            <a:r>
              <a:t>Pytest (Python Backend/Script Testing):</a:t>
            </a:r>
          </a:p>
          <a:p>
            <a:pPr>
              <a:defRPr sz="1400"/>
            </a:pPr>
            <a:r>
              <a:t>Why: Mature, feature-rich, simple for unit/integration tests of Python code.</a:t>
            </a:r>
          </a:p>
          <a:p>
            <a:pPr>
              <a:defRPr sz="1400"/>
            </a:pPr>
            <a:r>
              <a:t>Scope: `audio_processor.py`, `generate_pdf.py`.</a:t>
            </a:r>
          </a:p>
          <a:p>
            <a:pPr>
              <a:defRPr sz="1400"/>
            </a:pPr>
            <a:r>
              <a:t>Why not Cucumber (for now)?</a:t>
            </a:r>
          </a:p>
          <a:p>
            <a:pPr>
              <a:defRPr sz="1400"/>
            </a:pPr>
            <a:r>
              <a:t>Playwright &amp; Pytest offer direct, efficient testing for current needs.</a:t>
            </a:r>
          </a:p>
          <a:p>
            <a:pPr>
              <a:defRPr sz="1400"/>
            </a:pPr>
            <a:r>
              <a:t>BDD with Cucumber can be integrated later if project scales.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Implemented Test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400"/>
            </a:pPr>
            <a:r>
              <a:t>Installation Script Tests: Validates `setup_app.sh` (dependencies, venv, PDF generation).</a:t>
            </a:r>
          </a:p>
          <a:p>
            <a:pPr>
              <a:defRPr sz="1400"/>
            </a:pPr>
            <a:r>
              <a:t>Frontend E2E Tests (Playwright):</a:t>
            </a:r>
          </a:p>
          <a:p>
            <a:pPr>
              <a:defRPr sz="1400"/>
            </a:pPr>
            <a:r>
              <a:t>Navigation, file upload UI, AI configuration UI, transcript review basics.</a:t>
            </a:r>
          </a:p>
          <a:p>
            <a:pPr>
              <a:defRPr sz="1400"/>
            </a:pPr>
            <a:r>
              <a:t>Backend API Tests (Playwright Request Context):</a:t>
            </a:r>
          </a:p>
          <a:p>
            <a:pPr>
              <a:defRPr sz="1400"/>
            </a:pPr>
            <a:r>
              <a:t>Tests API endpoints for expected responses and error handling.</a:t>
            </a:r>
          </a:p>
          <a:p>
            <a:pPr>
              <a:defRPr sz="1400"/>
            </a:pPr>
            <a:r>
              <a:t>Python Script Tests (Pytest):</a:t>
            </a:r>
          </a:p>
          <a:p>
            <a:pPr>
              <a:defRPr sz="1400"/>
            </a:pPr>
            <a:r>
              <a:t>Unit/Integration tests for `audio_processor.py` and `generate_pdf.py`.</a:t>
            </a:r>
          </a:p>
          <a:p>
            <a:pPr>
              <a:defRPr sz="1400"/>
            </a:pPr>
            <a:r>
              <a:t>Integration Points (Conceptual/Graceful Failure):</a:t>
            </a:r>
          </a:p>
          <a:p>
            <a:pPr>
              <a:defRPr sz="1400"/>
            </a:pPr>
            <a:r>
              <a:t>AI Providers: Checks UI, request formatting, mock responses.</a:t>
            </a:r>
          </a:p>
          <a:p>
            <a:pPr>
              <a:defRPr sz="1400"/>
            </a:pPr>
            <a:r>
              <a:t>SSO/AD: UI elements, placeholder for future full integration tests.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Executing the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400"/>
            </a:pPr>
            <a:r>
              <a:t>Integrated into `setup_app.sh` script.</a:t>
            </a:r>
          </a:p>
          <a:p>
            <a:pPr>
              <a:defRPr sz="1400"/>
            </a:pPr>
            <a:r>
              <a:t>Option `--run-tests` to execute all tests after setup.</a:t>
            </a:r>
          </a:p>
          <a:p>
            <a:pPr>
              <a:defRPr sz="1400"/>
            </a:pPr>
            <a:r>
              <a:t>Installs test-specific dependencies (Playwright, Pytest).</a:t>
            </a:r>
          </a:p>
          <a:p>
            <a:pPr>
              <a:defRPr sz="1400"/>
            </a:pPr>
            <a:r>
              <a:t>Manual Execution:</a:t>
            </a:r>
          </a:p>
          <a:p>
            <a:pPr>
              <a:defRPr sz="1400"/>
            </a:pPr>
            <a:r>
              <a:t>Pytest: `source app_env/bin/activate &amp;&amp; pytest tests/python`</a:t>
            </a:r>
          </a:p>
          <a:p>
            <a:pPr>
              <a:defRPr sz="1400"/>
            </a:pPr>
            <a:r>
              <a:t>Playwright: `npx playwright test` (ensure dev server is running for E2E tests).</a:t>
            </a:r>
          </a:p>
          <a:p>
            <a:pPr>
              <a:defRPr sz="1400"/>
            </a:pPr>
            <a:r>
              <a:t>Future: Potential integration with CI/CD pipelines for automated validation.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AI-Enhanced Meeting Minutes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 automated workflow leveraging AI to process Microsoft Teams recordings and transcripts.</a:t>
            </a:r>
          </a:p>
          <a:p>
            <a:pPr/>
            <a:r>
              <a:t>Transforms raw meeting data into structured, accurate, and actionable minutes.</a:t>
            </a:r>
          </a:p>
          <a:p>
            <a:pPr>
              <a:spcBef>
                <a:spcPts val="1200"/>
              </a:spcBef>
              <a:defRPr b="1"/>
            </a:pPr>
            <a:r>
              <a:t>Key Goals:</a:t>
            </a:r>
          </a:p>
          <a:p>
            <a:pPr lvl="1"/>
            <a:r>
              <a:t>Save Time &amp; Reduce Costs</a:t>
            </a:r>
          </a:p>
          <a:p>
            <a:pPr lvl="1"/>
            <a:r>
              <a:t>Improve Documentation Quality &amp; Consistency</a:t>
            </a:r>
          </a:p>
          <a:p>
            <a:pPr lvl="1"/>
            <a:r>
              <a:t>Enhance Knowledge Sharing &amp; Accessibility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(1/4): Time Efficiency &amp; Cost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Reduced Administrative Burden: Automates minute creation (saves 30-45 mins/meeting).</a:t>
            </a:r>
          </a:p>
          <a:p>
            <a:pPr/>
            <a:r>
              <a:t>Faster Turnaround: Immediate availability of minutes.</a:t>
            </a:r>
          </a:p>
          <a:p>
            <a:pPr/>
            <a:r>
              <a:t>Resource Optimization: Frees up team members for high-value tasks.</a:t>
            </a:r>
          </a:p>
          <a:p>
            <a:pPr/>
            <a:r>
              <a:t>Quantifiable ROI: Potential to save significant administrative hours monthly.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(2/4): Enhanced Documentation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Consistency: Standardized format and structure.</a:t>
            </a:r>
          </a:p>
          <a:p>
            <a:pPr/>
            <a:r>
              <a:t>Comprehensiveness: Captures all key points, decisions, and actions.</a:t>
            </a:r>
          </a:p>
          <a:p>
            <a:pPr/>
            <a:r>
              <a:t>Searchability: Easily indexed and searchable documents.</a:t>
            </a:r>
          </a:p>
          <a:p>
            <a:pPr/>
            <a:r>
              <a:t>Accuracy: Reduces human transcription errors.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(3/4): Improved Knowledge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Institutional Memory: Preserves organizational knowledge.</a:t>
            </a:r>
          </a:p>
          <a:p>
            <a:pPr/>
            <a:r>
              <a:t>Onboarding Acceleration: Quick access to historical context for new hires.</a:t>
            </a:r>
          </a:p>
          <a:p>
            <a:pPr/>
            <a:r>
              <a:t>Decision Traceability: Auditable trail of decisions.</a:t>
            </a:r>
          </a:p>
          <a:p>
            <a:pPr/>
            <a:r>
              <a:t>Cross-Team Alignment: Facilitates information sharing.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(4/4): Compliance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Meeting Documentation Standards: Helps meet organizational/regulatory requirements.</a:t>
            </a:r>
          </a:p>
          <a:p>
            <a:pPr/>
            <a:r>
              <a:t>Audit Readiness: Consistent documentation for audits.</a:t>
            </a:r>
          </a:p>
          <a:p>
            <a:pPr/>
            <a:r>
              <a:t>Process Adherence: Ensures all required elements are included.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Business Impact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Multi-Format Input Processing</a:t>
            </a:r>
          </a:p>
          <a:p>
            <a:pPr lvl="1"/>
            <a:r>
              <a:t>Feature: Supports MP4+transcript, MP4-only, transcript-only.</a:t>
            </a:r>
          </a:p>
          <a:p>
            <a:pPr lvl="1"/>
            <a:r>
              <a:t>Impact: Accommodates diverse recording practices, ensures comprehensive coverage.</a:t>
            </a:r>
          </a:p>
          <a:p>
            <a:pPr>
              <a:spcBef>
                <a:spcPts val="1200"/>
              </a:spcBef>
              <a:defRPr b="1"/>
            </a:pPr>
            <a:r>
              <a:t>Template-Based Generation</a:t>
            </a:r>
          </a:p>
          <a:p>
            <a:pPr lvl="1"/>
            <a:r>
              <a:t>Feature: Specialized templates (regular, project, training, agile).</a:t>
            </a:r>
          </a:p>
          <a:p>
            <a:pPr lvl="1"/>
            <a:r>
              <a:t>Impact: Ensures relevant information capture for different meeting types.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Business Impact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AI-Powered Content Processing</a:t>
            </a:r>
          </a:p>
          <a:p>
            <a:pPr lvl="1"/>
            <a:r>
              <a:t>Feature: Summarization, action item extraction, meeting-specific analysis.</a:t>
            </a:r>
          </a:p>
          <a:p>
            <a:pPr lvl="1"/>
            <a:r>
              <a:t>Impact: Higher quality documentation, captures critical info automatically.</a:t>
            </a:r>
          </a:p>
          <a:p>
            <a:pPr>
              <a:spcBef>
                <a:spcPts val="1200"/>
              </a:spcBef>
              <a:defRPr b="1"/>
            </a:pPr>
            <a:r>
              <a:t>Flexible AI Provider Integration</a:t>
            </a:r>
          </a:p>
          <a:p>
            <a:pPr lvl="1"/>
            <a:r>
              <a:t>Feature: Supports OpenAI, Together AI, Ollama (local), No AI.</a:t>
            </a:r>
          </a:p>
          <a:p>
            <a:pPr lvl="1"/>
            <a:r>
              <a:t>Impact: Cost flexibility, business continuity, data sovereignty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