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AI-Enhanced Meeting Minutes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Business Value Proposition &amp; Feature Analysis</a:t>
            </a:r>
          </a:p>
          <a:p>
            <a:r>
              <a:t>Proposal for Team Adoption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Challenge: Manual Meeting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Creating meeting minutes manually is time-consuming and inefficient:</a:t>
            </a:r>
          </a:p>
          <a:p>
            <a:pPr lvl="1"/>
            <a:r>
              <a:t>Significant administrative burden (30-45 mins/meeting)</a:t>
            </a:r>
          </a:p>
          <a:p>
            <a:pPr lvl="1"/>
            <a:r>
              <a:t>Delays in information distribution</a:t>
            </a:r>
          </a:p>
          <a:p>
            <a:pPr lvl="1"/>
            <a:r>
              <a:t>Inconsistent quality and formatting</a:t>
            </a:r>
          </a:p>
          <a:p>
            <a:pPr lvl="1"/>
            <a:r>
              <a:t>Risk of errors and omissions</a:t>
            </a:r>
          </a:p>
          <a:p>
            <a:pPr lvl="1"/>
            <a:r>
              <a:t>Poor knowledge capture and retrieval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Solution: AI-Enhanced Meeting Minutes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An automated workflow leveraging AI to process Microsoft Teams recordings and transcripts.</a:t>
            </a:r>
          </a:p>
          <a:p>
            <a:pPr/>
            <a:r>
              <a:t>Transforms raw meeting data into structured, accurate, and actionable minutes.</a:t>
            </a:r>
          </a:p>
          <a:p>
            <a:pPr>
              <a:spcBef>
                <a:spcPts val="1200"/>
              </a:spcBef>
              <a:defRPr b="1"/>
            </a:pPr>
            <a:r>
              <a:t>Key Goals:</a:t>
            </a:r>
          </a:p>
          <a:p>
            <a:pPr lvl="1"/>
            <a:r>
              <a:t>Save Time &amp; Reduce Costs</a:t>
            </a:r>
          </a:p>
          <a:p>
            <a:pPr lvl="1"/>
            <a:r>
              <a:t>Improve Documentation Quality &amp; Consistency</a:t>
            </a:r>
          </a:p>
          <a:p>
            <a:pPr lvl="1"/>
            <a:r>
              <a:t>Enhance Knowledge Sharing &amp; Accessibility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