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AI-Enhanced Meeting Minutes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Business Value Proposition &amp; Feature Analysis</a:t>
            </a:r>
          </a:p>
          <a:p>
            <a:r>
              <a:t>Proposal for Team Adoption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Challenge: Manual Meeting Minutes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Creating meeting minutes manually is time-consuming and inefficient:</a:t>
            </a:r>
          </a:p>
          <a:p>
            <a:pPr lvl="1"/>
            <a:r>
              <a:t>Significant administrative burden (30-45 mins/meeting)</a:t>
            </a:r>
          </a:p>
          <a:p>
            <a:pPr lvl="1"/>
            <a:r>
              <a:t>Delays in information distribution</a:t>
            </a:r>
          </a:p>
          <a:p>
            <a:pPr lvl="1"/>
            <a:r>
              <a:t>Inconsistent quality and formatting</a:t>
            </a:r>
          </a:p>
          <a:p>
            <a:pPr lvl="1"/>
            <a:r>
              <a:t>Risk of errors and omissions</a:t>
            </a:r>
          </a:p>
          <a:p>
            <a:pPr lvl="1"/>
            <a:r>
              <a:t>Poor knowledge capture and retrieval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AI-Enhanced Meeting Minutes Generator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 automated workflow leveraging AI to process Microsoft Teams recordings and transcripts.</a:t>
            </a:r>
          </a:p>
          <a:p>
            <a:pPr/>
            <a:r>
              <a:t>Transforms raw meeting data into structured, accurate, and actionable minutes.</a:t>
            </a:r>
          </a:p>
          <a:p>
            <a:pPr>
              <a:spcBef>
                <a:spcPts val="1200"/>
              </a:spcBef>
              <a:defRPr b="1"/>
            </a:pPr>
            <a:r>
              <a:t>Key Goals:</a:t>
            </a:r>
          </a:p>
          <a:p>
            <a:pPr lvl="1"/>
            <a:r>
              <a:t>Save Time &amp; Reduce Costs</a:t>
            </a:r>
          </a:p>
          <a:p>
            <a:pPr lvl="1"/>
            <a:r>
              <a:t>Improve Documentation Quality &amp; Consistency</a:t>
            </a:r>
          </a:p>
          <a:p>
            <a:pPr lvl="1"/>
            <a:r>
              <a:t>Enhance Knowledge Sharing &amp; Accessibility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(1/4): Time Efficiency &amp; Cost Savings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Reduced Administrative Burden: Automates minute creation (saves 30-45 mins/meeting).</a:t>
            </a:r>
          </a:p>
          <a:p>
            <a:pPr/>
            <a:r>
              <a:t>Faster Turnaround: Immediate availability of minutes.</a:t>
            </a:r>
          </a:p>
          <a:p>
            <a:pPr/>
            <a:r>
              <a:t>Resource Optimization: Frees up team members for high-value tasks.</a:t>
            </a:r>
          </a:p>
          <a:p>
            <a:pPr/>
            <a:r>
              <a:t>Quantifiable ROI: Potential to save significant administrative hours monthly.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(2/4): Enhanced Documentation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Consistency: Standardized format and structure.</a:t>
            </a:r>
          </a:p>
          <a:p>
            <a:pPr/>
            <a:r>
              <a:t>Comprehensiveness: Captures all key points, decisions, and actions.</a:t>
            </a:r>
          </a:p>
          <a:p>
            <a:pPr/>
            <a:r>
              <a:t>Searchability: Easily indexed and searchable documents.</a:t>
            </a:r>
          </a:p>
          <a:p>
            <a:pPr/>
            <a:r>
              <a:t>Accuracy: Reduces human transcription errors.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(3/4): Improved Knowledge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Institutional Memory: Preserves organizational knowledge.</a:t>
            </a:r>
          </a:p>
          <a:p>
            <a:pPr/>
            <a:r>
              <a:t>Onboarding Acceleration: Quick access to historical context for new hires.</a:t>
            </a:r>
          </a:p>
          <a:p>
            <a:pPr/>
            <a:r>
              <a:t>Decision Traceability: Auditable trail of decisions.</a:t>
            </a:r>
          </a:p>
          <a:p>
            <a:pPr/>
            <a:r>
              <a:t>Cross-Team Alignment: Facilitates information sharing.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(4/4): Compliance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Meeting Documentation Standards: Helps meet organizational/regulatory requirements.</a:t>
            </a:r>
          </a:p>
          <a:p>
            <a:pPr/>
            <a:r>
              <a:t>Audit Readiness: Consistent documentation for audits.</a:t>
            </a:r>
          </a:p>
          <a:p>
            <a:pPr/>
            <a:r>
              <a:t>Process Adherence: Ensures all required elements are included.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