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AI-Enhanced Meeting Minutes Generator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Business Value Proposition &amp; Feature Analysis</a:t>
            </a:r>
          </a:p>
          <a:p>
            <a:r>
              <a:t>Proposal for Team Adoption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 &amp; Business Impact (3/4)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b="1"/>
            </a:pPr>
            <a:r>
              <a:t>Multiple Output Formats</a:t>
            </a:r>
          </a:p>
          <a:p>
            <a:pPr lvl="1"/>
            <a:r>
              <a:t>Feature: PDF, Word, HTML, plain text.</a:t>
            </a:r>
          </a:p>
          <a:p>
            <a:pPr lvl="1"/>
            <a:r>
              <a:t>Impact: Compatibility with existing workflows and systems.</a:t>
            </a:r>
          </a:p>
          <a:p>
            <a:pPr>
              <a:spcBef>
                <a:spcPts val="1200"/>
              </a:spcBef>
              <a:defRPr b="1"/>
            </a:pPr>
            <a:r>
              <a:t>Speaker Identification &amp; Management</a:t>
            </a:r>
          </a:p>
          <a:p>
            <a:pPr lvl="1"/>
            <a:r>
              <a:t>Feature: Automatic recognition and manual correction/merging.</a:t>
            </a:r>
          </a:p>
          <a:p>
            <a:pPr lvl="1"/>
            <a:r>
              <a:t>Impact: Accurate attribution for accountability and follow-up.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 &amp; Business Impact (4/4)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b="1"/>
            </a:pPr>
            <a:r>
              <a:t>Docker Deployment Option</a:t>
            </a:r>
          </a:p>
          <a:p>
            <a:pPr lvl="1"/>
            <a:r>
              <a:t>Feature: Containerized deployment for easy setup.</a:t>
            </a:r>
          </a:p>
          <a:p>
            <a:pPr lvl="1"/>
            <a:r>
              <a:t>Impact: Data sovereignty, simplified installation.</a:t>
            </a:r>
          </a:p>
          <a:p>
            <a:pPr>
              <a:spcBef>
                <a:spcPts val="1200"/>
              </a:spcBef>
              <a:defRPr b="1"/>
            </a:pPr>
            <a:r>
              <a:t>Authentication Integration Readiness</a:t>
            </a:r>
          </a:p>
          <a:p>
            <a:pPr lvl="1"/>
            <a:r>
              <a:t>Feature: Designed for future AD/SSO integration.</a:t>
            </a:r>
          </a:p>
          <a:p>
            <a:pPr lvl="1"/>
            <a:r>
              <a:t>Impact: Secure integration into enterprise environments.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Challenge: Manual Meeting Minutes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b="1"/>
            </a:pPr>
            <a:r>
              <a:t>Creating meeting minutes manually is time-consuming and inefficient:</a:t>
            </a:r>
          </a:p>
          <a:p>
            <a:pPr lvl="1"/>
            <a:r>
              <a:t>Significant administrative burden (30-45 mins/meeting)</a:t>
            </a:r>
          </a:p>
          <a:p>
            <a:pPr lvl="1"/>
            <a:r>
              <a:t>Delays in information distribution</a:t>
            </a:r>
          </a:p>
          <a:p>
            <a:pPr lvl="1"/>
            <a:r>
              <a:t>Inconsistent quality and formatting</a:t>
            </a:r>
          </a:p>
          <a:p>
            <a:pPr lvl="1"/>
            <a:r>
              <a:t>Risk of errors and omissions</a:t>
            </a:r>
          </a:p>
          <a:p>
            <a:pPr lvl="1"/>
            <a:r>
              <a:t>Poor knowledge capture and retrieval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Solution: AI-Enhanced Meeting Minutes Generator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An automated workflow leveraging AI to process Microsoft Teams recordings and transcripts.</a:t>
            </a:r>
          </a:p>
          <a:p>
            <a:pPr/>
            <a:r>
              <a:t>Transforms raw meeting data into structured, accurate, and actionable minutes.</a:t>
            </a:r>
          </a:p>
          <a:p>
            <a:pPr>
              <a:spcBef>
                <a:spcPts val="1200"/>
              </a:spcBef>
              <a:defRPr b="1"/>
            </a:pPr>
            <a:r>
              <a:t>Key Goals:</a:t>
            </a:r>
          </a:p>
          <a:p>
            <a:pPr lvl="1"/>
            <a:r>
              <a:t>Save Time &amp; Reduce Costs</a:t>
            </a:r>
          </a:p>
          <a:p>
            <a:pPr lvl="1"/>
            <a:r>
              <a:t>Improve Documentation Quality &amp; Consistency</a:t>
            </a:r>
          </a:p>
          <a:p>
            <a:pPr lvl="1"/>
            <a:r>
              <a:t>Enhance Knowledge Sharing &amp; Accessibility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Value (1/4): Time Efficiency &amp; Cost Savings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Reduced Administrative Burden: Automates minute creation (saves 30-45 mins/meeting).</a:t>
            </a:r>
          </a:p>
          <a:p>
            <a:pPr/>
            <a:r>
              <a:t>Faster Turnaround: Immediate availability of minutes.</a:t>
            </a:r>
          </a:p>
          <a:p>
            <a:pPr/>
            <a:r>
              <a:t>Resource Optimization: Frees up team members for high-value tasks.</a:t>
            </a:r>
          </a:p>
          <a:p>
            <a:pPr/>
            <a:r>
              <a:t>Quantifiable ROI: Potential to save significant administrative hours monthly.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Value (2/4): Enhanced Documentation 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Consistency: Standardized format and structure.</a:t>
            </a:r>
          </a:p>
          <a:p>
            <a:pPr/>
            <a:r>
              <a:t>Comprehensiveness: Captures all key points, decisions, and actions.</a:t>
            </a:r>
          </a:p>
          <a:p>
            <a:pPr/>
            <a:r>
              <a:t>Searchability: Easily indexed and searchable documents.</a:t>
            </a:r>
          </a:p>
          <a:p>
            <a:pPr/>
            <a:r>
              <a:t>Accuracy: Reduces human transcription errors.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Value (3/4): Improved Knowledge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Institutional Memory: Preserves organizational knowledge.</a:t>
            </a:r>
          </a:p>
          <a:p>
            <a:pPr/>
            <a:r>
              <a:t>Onboarding Acceleration: Quick access to historical context for new hires.</a:t>
            </a:r>
          </a:p>
          <a:p>
            <a:pPr/>
            <a:r>
              <a:t>Decision Traceability: Auditable trail of decisions.</a:t>
            </a:r>
          </a:p>
          <a:p>
            <a:pPr/>
            <a:r>
              <a:t>Cross-Team Alignment: Facilitates information sharing.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Value (4/4): Compliance &amp; Governance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Meeting Documentation Standards: Helps meet organizational/regulatory requirements.</a:t>
            </a:r>
          </a:p>
          <a:p>
            <a:pPr/>
            <a:r>
              <a:t>Audit Readiness: Consistent documentation for audits.</a:t>
            </a:r>
          </a:p>
          <a:p>
            <a:pPr/>
            <a:r>
              <a:t>Process Adherence: Ensures all required elements are included.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 &amp; Business Impact (1/4)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b="1"/>
            </a:pPr>
            <a:r>
              <a:t>Multi-Format Input Processing</a:t>
            </a:r>
          </a:p>
          <a:p>
            <a:pPr lvl="1"/>
            <a:r>
              <a:t>Feature: Supports MP4+transcript, MP4-only, transcript-only.</a:t>
            </a:r>
          </a:p>
          <a:p>
            <a:pPr lvl="1"/>
            <a:r>
              <a:t>Impact: Accommodates diverse recording practices, ensures comprehensive coverage.</a:t>
            </a:r>
          </a:p>
          <a:p>
            <a:pPr>
              <a:spcBef>
                <a:spcPts val="1200"/>
              </a:spcBef>
              <a:defRPr b="1"/>
            </a:pPr>
            <a:r>
              <a:t>Template-Based Generation</a:t>
            </a:r>
          </a:p>
          <a:p>
            <a:pPr lvl="1"/>
            <a:r>
              <a:t>Feature: Specialized templates (regular, project, training, agile).</a:t>
            </a:r>
          </a:p>
          <a:p>
            <a:pPr lvl="1"/>
            <a:r>
              <a:t>Impact: Ensures relevant information capture for different meeting types.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 &amp; Business Impact (2/4)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b="1"/>
            </a:pPr>
            <a:r>
              <a:t>AI-Powered Content Processing</a:t>
            </a:r>
          </a:p>
          <a:p>
            <a:pPr lvl="1"/>
            <a:r>
              <a:t>Feature: Summarization, action item extraction, meeting-specific analysis.</a:t>
            </a:r>
          </a:p>
          <a:p>
            <a:pPr lvl="1"/>
            <a:r>
              <a:t>Impact: Higher quality documentation, captures critical info automatically.</a:t>
            </a:r>
          </a:p>
          <a:p>
            <a:pPr>
              <a:spcBef>
                <a:spcPts val="1200"/>
              </a:spcBef>
              <a:defRPr b="1"/>
            </a:pPr>
            <a:r>
              <a:t>Flexible AI Provider Integration</a:t>
            </a:r>
          </a:p>
          <a:p>
            <a:pPr lvl="1"/>
            <a:r>
              <a:t>Feature: Supports OpenAI, Together AI, Ollama (local), No AI.</a:t>
            </a:r>
          </a:p>
          <a:p>
            <a:pPr lvl="1"/>
            <a:r>
              <a:t>Impact: Cost flexibility, business continuity, data sovereignty options.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