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3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3">
  <p:sldMasterIdLst>
    <p:sldMasterId id="2147483725" r:id="rId1"/>
  </p:sldMasterIdLst>
  <p:notesMasterIdLst>
    <p:notesMasterId r:id="rId16"/>
  </p:notesMasterIdLst>
  <p:handoutMasterIdLst>
    <p:handoutMasterId r:id="rId17"/>
  </p:handoutMasterIdLst>
  <p:sldIdLst>
    <p:sldId id="344" r:id="rId2"/>
    <p:sldId id="403" r:id="rId3"/>
    <p:sldId id="430" r:id="rId4"/>
    <p:sldId id="438" r:id="rId5"/>
    <p:sldId id="439" r:id="rId6"/>
    <p:sldId id="440" r:id="rId7"/>
    <p:sldId id="441" r:id="rId8"/>
    <p:sldId id="431" r:id="rId9"/>
    <p:sldId id="432" r:id="rId10"/>
    <p:sldId id="433" r:id="rId11"/>
    <p:sldId id="434" r:id="rId12"/>
    <p:sldId id="435" r:id="rId13"/>
    <p:sldId id="437" r:id="rId14"/>
    <p:sldId id="376" r:id="rId15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1F1F"/>
    <a:srgbClr val="68A01E"/>
    <a:srgbClr val="F43CDA"/>
    <a:srgbClr val="FF6161"/>
    <a:srgbClr val="A54C0F"/>
    <a:srgbClr val="CC0000"/>
    <a:srgbClr val="6C320A"/>
    <a:srgbClr val="BF5711"/>
    <a:srgbClr val="116A8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86627" autoAdjust="0"/>
  </p:normalViewPr>
  <p:slideViewPr>
    <p:cSldViewPr snapToGrid="0">
      <p:cViewPr>
        <p:scale>
          <a:sx n="75" d="100"/>
          <a:sy n="75" d="100"/>
        </p:scale>
        <p:origin x="974" y="2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gif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gif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gif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gif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gif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gif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gif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gif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gif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gi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EF31A2-F237-4B2F-9A44-AA7E64D7DA6D}" type="doc">
      <dgm:prSet loTypeId="urn:microsoft.com/office/officeart/2005/8/layout/vList3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A01201-68B4-4BB2-8E36-FCB170CE9019}">
      <dgm:prSet phldrT="[Text]" custT="1"/>
      <dgm:spPr/>
      <dgm:t>
        <a:bodyPr/>
        <a:lstStyle/>
        <a:p>
          <a:r>
            <a:rPr lang="fa-IR" sz="3300" dirty="0">
              <a:cs typeface="B Titr" pitchFamily="2" charset="-78"/>
            </a:rPr>
            <a:t>کلیات تحقیق</a:t>
          </a:r>
          <a:endParaRPr lang="en-US" sz="3300" dirty="0">
            <a:cs typeface="B Titr" pitchFamily="2" charset="-78"/>
          </a:endParaRPr>
        </a:p>
      </dgm:t>
    </dgm:pt>
    <dgm:pt modelId="{1EFBB469-FA23-4309-A8FA-6297FD866C91}" type="parTrans" cxnId="{67D93645-92CF-4CFB-B413-2D69FD4084BE}">
      <dgm:prSet/>
      <dgm:spPr/>
      <dgm:t>
        <a:bodyPr/>
        <a:lstStyle/>
        <a:p>
          <a:endParaRPr lang="en-US"/>
        </a:p>
      </dgm:t>
    </dgm:pt>
    <dgm:pt modelId="{C958BF88-042B-479D-AFEE-1AE3081CBF18}" type="sibTrans" cxnId="{67D93645-92CF-4CFB-B413-2D69FD4084BE}">
      <dgm:prSet/>
      <dgm:spPr/>
      <dgm:t>
        <a:bodyPr/>
        <a:lstStyle/>
        <a:p>
          <a:endParaRPr lang="en-US"/>
        </a:p>
      </dgm:t>
    </dgm:pt>
    <dgm:pt modelId="{72BFF17A-0891-4D82-837C-E68A553F3E8F}">
      <dgm:prSet phldrT="[Text]" custT="1"/>
      <dgm:spPr/>
      <dgm:t>
        <a:bodyPr/>
        <a:lstStyle/>
        <a:p>
          <a:r>
            <a:rPr lang="fa-IR" sz="3300" dirty="0">
              <a:cs typeface="B Titr" pitchFamily="2" charset="-78"/>
            </a:rPr>
            <a:t>روش تحقیق</a:t>
          </a:r>
          <a:endParaRPr lang="en-US" sz="3300" dirty="0">
            <a:cs typeface="B Titr" pitchFamily="2" charset="-78"/>
          </a:endParaRPr>
        </a:p>
      </dgm:t>
    </dgm:pt>
    <dgm:pt modelId="{4190CCD3-6E8A-4FBF-AB3E-AFF4D1A8D79D}" type="parTrans" cxnId="{AD049393-222F-4DD2-A619-888352DD992F}">
      <dgm:prSet/>
      <dgm:spPr/>
      <dgm:t>
        <a:bodyPr/>
        <a:lstStyle/>
        <a:p>
          <a:endParaRPr lang="en-US"/>
        </a:p>
      </dgm:t>
    </dgm:pt>
    <dgm:pt modelId="{A44BD09C-0F80-4C76-815C-2430F76075D3}" type="sibTrans" cxnId="{AD049393-222F-4DD2-A619-888352DD992F}">
      <dgm:prSet/>
      <dgm:spPr/>
      <dgm:t>
        <a:bodyPr/>
        <a:lstStyle/>
        <a:p>
          <a:endParaRPr lang="en-US"/>
        </a:p>
      </dgm:t>
    </dgm:pt>
    <dgm:pt modelId="{4ADEFA7C-02FA-4FF2-BD7C-3D5235748C01}">
      <dgm:prSet phldrT="[Text]" custT="1"/>
      <dgm:spPr/>
      <dgm:t>
        <a:bodyPr/>
        <a:lstStyle/>
        <a:p>
          <a:r>
            <a:rPr lang="fa-IR" sz="3300" dirty="0">
              <a:cs typeface="B Titr" pitchFamily="2" charset="-78"/>
            </a:rPr>
            <a:t>شبیه سازی و تحلیل نتایج</a:t>
          </a:r>
          <a:endParaRPr lang="en-US" sz="3300" dirty="0">
            <a:cs typeface="B Titr" pitchFamily="2" charset="-78"/>
          </a:endParaRPr>
        </a:p>
      </dgm:t>
    </dgm:pt>
    <dgm:pt modelId="{9AB13F8A-5D37-4E8F-BF93-0A0D272E4FCF}" type="parTrans" cxnId="{F3E90FB4-F8BE-4C19-B671-FB52C9630B02}">
      <dgm:prSet/>
      <dgm:spPr/>
      <dgm:t>
        <a:bodyPr/>
        <a:lstStyle/>
        <a:p>
          <a:endParaRPr lang="en-US"/>
        </a:p>
      </dgm:t>
    </dgm:pt>
    <dgm:pt modelId="{C4C69A42-31AF-4F05-B4AE-2CBF9C24326E}" type="sibTrans" cxnId="{F3E90FB4-F8BE-4C19-B671-FB52C9630B02}">
      <dgm:prSet/>
      <dgm:spPr/>
      <dgm:t>
        <a:bodyPr/>
        <a:lstStyle/>
        <a:p>
          <a:endParaRPr lang="en-US"/>
        </a:p>
      </dgm:t>
    </dgm:pt>
    <dgm:pt modelId="{04993CB6-0FED-45EE-B701-09257731D1B9}">
      <dgm:prSet custT="1"/>
      <dgm:spPr/>
      <dgm:t>
        <a:bodyPr/>
        <a:lstStyle/>
        <a:p>
          <a:r>
            <a:rPr lang="fa-IR" sz="3300" dirty="0">
              <a:cs typeface="B Titr" pitchFamily="2" charset="-78"/>
            </a:rPr>
            <a:t>پیشنه پژوهش</a:t>
          </a:r>
          <a:endParaRPr lang="en-US" sz="3300" b="1" dirty="0">
            <a:latin typeface="Times New Roman" pitchFamily="18" charset="0"/>
            <a:cs typeface="B Zar" panose="00000400000000000000" pitchFamily="2" charset="-78"/>
          </a:endParaRPr>
        </a:p>
      </dgm:t>
    </dgm:pt>
    <dgm:pt modelId="{96796790-6CF7-4B31-8620-A3DA7A93D5D3}" type="parTrans" cxnId="{FBCD6B43-53B1-4E62-BC12-0B430E375A18}">
      <dgm:prSet/>
      <dgm:spPr/>
      <dgm:t>
        <a:bodyPr/>
        <a:lstStyle/>
        <a:p>
          <a:endParaRPr lang="en-US"/>
        </a:p>
      </dgm:t>
    </dgm:pt>
    <dgm:pt modelId="{0CA676E3-E6C3-4412-8F6A-1A0F57EA7D9D}" type="sibTrans" cxnId="{FBCD6B43-53B1-4E62-BC12-0B430E375A18}">
      <dgm:prSet/>
      <dgm:spPr/>
      <dgm:t>
        <a:bodyPr/>
        <a:lstStyle/>
        <a:p>
          <a:endParaRPr lang="en-US"/>
        </a:p>
      </dgm:t>
    </dgm:pt>
    <dgm:pt modelId="{85776396-22B6-43BF-9196-C68AFB9C6440}">
      <dgm:prSet custT="1"/>
      <dgm:spPr/>
      <dgm:t>
        <a:bodyPr/>
        <a:lstStyle/>
        <a:p>
          <a:r>
            <a:rPr lang="fa-IR" sz="3300" dirty="0">
              <a:cs typeface="B Titr" pitchFamily="2" charset="-78"/>
            </a:rPr>
            <a:t>نتیجه‌گیری</a:t>
          </a:r>
          <a:endParaRPr lang="en-US" sz="3300" dirty="0">
            <a:cs typeface="B Titr" pitchFamily="2" charset="-78"/>
          </a:endParaRPr>
        </a:p>
      </dgm:t>
    </dgm:pt>
    <dgm:pt modelId="{3E1DC818-90BB-437D-ACCB-63941DD48870}" type="parTrans" cxnId="{A9567078-29CE-43E6-9F75-4C79EABF5632}">
      <dgm:prSet/>
      <dgm:spPr/>
      <dgm:t>
        <a:bodyPr/>
        <a:lstStyle/>
        <a:p>
          <a:endParaRPr lang="en-US"/>
        </a:p>
      </dgm:t>
    </dgm:pt>
    <dgm:pt modelId="{E9E1DD84-5773-41D3-A8AE-A85BEA69F34A}" type="sibTrans" cxnId="{A9567078-29CE-43E6-9F75-4C79EABF5632}">
      <dgm:prSet/>
      <dgm:spPr/>
      <dgm:t>
        <a:bodyPr/>
        <a:lstStyle/>
        <a:p>
          <a:endParaRPr lang="en-US"/>
        </a:p>
      </dgm:t>
    </dgm:pt>
    <dgm:pt modelId="{411D3D81-A1C4-4CAC-9CEA-1DEC6290226B}">
      <dgm:prSet custT="1"/>
      <dgm:spPr/>
      <dgm:t>
        <a:bodyPr/>
        <a:lstStyle/>
        <a:p>
          <a:r>
            <a:rPr lang="fa-IR" sz="3300" dirty="0">
              <a:cs typeface="B Titr" pitchFamily="2" charset="-78"/>
            </a:rPr>
            <a:t>پیشنهادها</a:t>
          </a:r>
          <a:endParaRPr lang="en-US" sz="3300" dirty="0">
            <a:cs typeface="B Titr" pitchFamily="2" charset="-78"/>
          </a:endParaRPr>
        </a:p>
      </dgm:t>
    </dgm:pt>
    <dgm:pt modelId="{2A7D6B28-313E-4AE4-8CB7-A394B651F455}" type="parTrans" cxnId="{6DBE5CA4-0E79-40C7-84E6-3E5757919915}">
      <dgm:prSet/>
      <dgm:spPr/>
      <dgm:t>
        <a:bodyPr/>
        <a:lstStyle/>
        <a:p>
          <a:endParaRPr lang="en-US"/>
        </a:p>
      </dgm:t>
    </dgm:pt>
    <dgm:pt modelId="{BE00B39F-32FD-4B8F-AF6C-A6633689F21A}" type="sibTrans" cxnId="{6DBE5CA4-0E79-40C7-84E6-3E5757919915}">
      <dgm:prSet/>
      <dgm:spPr/>
      <dgm:t>
        <a:bodyPr/>
        <a:lstStyle/>
        <a:p>
          <a:endParaRPr lang="en-US"/>
        </a:p>
      </dgm:t>
    </dgm:pt>
    <dgm:pt modelId="{3F8073A1-1526-4856-96A0-C017EF7928B7}" type="pres">
      <dgm:prSet presAssocID="{8FEF31A2-F237-4B2F-9A44-AA7E64D7DA6D}" presName="linearFlow" presStyleCnt="0">
        <dgm:presLayoutVars>
          <dgm:dir val="rev"/>
          <dgm:resizeHandles val="exact"/>
        </dgm:presLayoutVars>
      </dgm:prSet>
      <dgm:spPr/>
    </dgm:pt>
    <dgm:pt modelId="{A3F9A49F-A831-48E0-B2EB-23B3AC97F69C}" type="pres">
      <dgm:prSet presAssocID="{0CA01201-68B4-4BB2-8E36-FCB170CE9019}" presName="composite" presStyleCnt="0"/>
      <dgm:spPr/>
    </dgm:pt>
    <dgm:pt modelId="{2B92EF48-9AB9-4947-8BBB-84441DF0DCF0}" type="pres">
      <dgm:prSet presAssocID="{0CA01201-68B4-4BB2-8E36-FCB170CE9019}" presName="imgShp" presStyleLbl="fgImgPlace1" presStyleIdx="0" presStyleCnt="6"/>
      <dgm:spPr/>
    </dgm:pt>
    <dgm:pt modelId="{581F674E-E35F-4694-9EA0-0DAA6A864B29}" type="pres">
      <dgm:prSet presAssocID="{0CA01201-68B4-4BB2-8E36-FCB170CE9019}" presName="txShp" presStyleLbl="node1" presStyleIdx="0" presStyleCnt="6">
        <dgm:presLayoutVars>
          <dgm:bulletEnabled val="1"/>
        </dgm:presLayoutVars>
      </dgm:prSet>
      <dgm:spPr/>
    </dgm:pt>
    <dgm:pt modelId="{A4847E2F-C1A3-444B-82D9-65A8FFC5BC1F}" type="pres">
      <dgm:prSet presAssocID="{C958BF88-042B-479D-AFEE-1AE3081CBF18}" presName="spacing" presStyleCnt="0"/>
      <dgm:spPr/>
    </dgm:pt>
    <dgm:pt modelId="{8B14654F-696D-4ABB-9409-7FAF19D22734}" type="pres">
      <dgm:prSet presAssocID="{04993CB6-0FED-45EE-B701-09257731D1B9}" presName="composite" presStyleCnt="0"/>
      <dgm:spPr/>
    </dgm:pt>
    <dgm:pt modelId="{FC2D9720-8B3D-4AF0-9B54-5F44A0AAC2AA}" type="pres">
      <dgm:prSet presAssocID="{04993CB6-0FED-45EE-B701-09257731D1B9}" presName="imgShp" presStyleLbl="fgImgPlace1" presStyleIdx="1" presStyleCnt="6"/>
      <dgm:spPr/>
    </dgm:pt>
    <dgm:pt modelId="{457D55D6-387C-4FF9-81D9-BD83910A5EE6}" type="pres">
      <dgm:prSet presAssocID="{04993CB6-0FED-45EE-B701-09257731D1B9}" presName="txShp" presStyleLbl="node1" presStyleIdx="1" presStyleCnt="6">
        <dgm:presLayoutVars>
          <dgm:bulletEnabled val="1"/>
        </dgm:presLayoutVars>
      </dgm:prSet>
      <dgm:spPr/>
    </dgm:pt>
    <dgm:pt modelId="{7566765C-93E7-4B4B-828B-7634D1BD3A87}" type="pres">
      <dgm:prSet presAssocID="{0CA676E3-E6C3-4412-8F6A-1A0F57EA7D9D}" presName="spacing" presStyleCnt="0"/>
      <dgm:spPr/>
    </dgm:pt>
    <dgm:pt modelId="{21090910-EF3B-453E-AB00-F84BD7889BED}" type="pres">
      <dgm:prSet presAssocID="{72BFF17A-0891-4D82-837C-E68A553F3E8F}" presName="composite" presStyleCnt="0"/>
      <dgm:spPr/>
    </dgm:pt>
    <dgm:pt modelId="{0A1762B1-5E84-44DB-9D60-5F71C473F2E9}" type="pres">
      <dgm:prSet presAssocID="{72BFF17A-0891-4D82-837C-E68A553F3E8F}" presName="imgShp" presStyleLbl="fgImgPlace1" presStyleIdx="2" presStyleCnt="6"/>
      <dgm:spPr/>
    </dgm:pt>
    <dgm:pt modelId="{5FF77361-99B3-4761-8B36-22F4CD129D03}" type="pres">
      <dgm:prSet presAssocID="{72BFF17A-0891-4D82-837C-E68A553F3E8F}" presName="txShp" presStyleLbl="node1" presStyleIdx="2" presStyleCnt="6">
        <dgm:presLayoutVars>
          <dgm:bulletEnabled val="1"/>
        </dgm:presLayoutVars>
      </dgm:prSet>
      <dgm:spPr/>
    </dgm:pt>
    <dgm:pt modelId="{54502797-5873-4E1E-B9C0-CA102225EA26}" type="pres">
      <dgm:prSet presAssocID="{A44BD09C-0F80-4C76-815C-2430F76075D3}" presName="spacing" presStyleCnt="0"/>
      <dgm:spPr/>
    </dgm:pt>
    <dgm:pt modelId="{F9ACB496-C6F0-4525-9221-EC5AA018C7CD}" type="pres">
      <dgm:prSet presAssocID="{4ADEFA7C-02FA-4FF2-BD7C-3D5235748C01}" presName="composite" presStyleCnt="0"/>
      <dgm:spPr/>
    </dgm:pt>
    <dgm:pt modelId="{35E9C4E4-5758-486C-95A8-872E4D269DA5}" type="pres">
      <dgm:prSet presAssocID="{4ADEFA7C-02FA-4FF2-BD7C-3D5235748C01}" presName="imgShp" presStyleLbl="fgImgPlace1" presStyleIdx="3" presStyleCnt="6"/>
      <dgm:spPr/>
    </dgm:pt>
    <dgm:pt modelId="{5FEC2641-56C8-4C2F-8CD2-F1E55781B384}" type="pres">
      <dgm:prSet presAssocID="{4ADEFA7C-02FA-4FF2-BD7C-3D5235748C01}" presName="txShp" presStyleLbl="node1" presStyleIdx="3" presStyleCnt="6">
        <dgm:presLayoutVars>
          <dgm:bulletEnabled val="1"/>
        </dgm:presLayoutVars>
      </dgm:prSet>
      <dgm:spPr/>
    </dgm:pt>
    <dgm:pt modelId="{3A7EE786-88FE-4919-A02A-8AE2ADA76E2E}" type="pres">
      <dgm:prSet presAssocID="{C4C69A42-31AF-4F05-B4AE-2CBF9C24326E}" presName="spacing" presStyleCnt="0"/>
      <dgm:spPr/>
    </dgm:pt>
    <dgm:pt modelId="{E13E1C7F-0AB1-45B8-B725-B8F01195C596}" type="pres">
      <dgm:prSet presAssocID="{85776396-22B6-43BF-9196-C68AFB9C6440}" presName="composite" presStyleCnt="0"/>
      <dgm:spPr/>
    </dgm:pt>
    <dgm:pt modelId="{C5BE9170-E3D2-4933-AEC4-2966906D5B21}" type="pres">
      <dgm:prSet presAssocID="{85776396-22B6-43BF-9196-C68AFB9C6440}" presName="imgShp" presStyleLbl="fgImgPlace1" presStyleIdx="4" presStyleCnt="6"/>
      <dgm:spPr/>
    </dgm:pt>
    <dgm:pt modelId="{CA7D3772-ADCA-49B1-8860-FEF67DFBD3F5}" type="pres">
      <dgm:prSet presAssocID="{85776396-22B6-43BF-9196-C68AFB9C6440}" presName="txShp" presStyleLbl="node1" presStyleIdx="4" presStyleCnt="6">
        <dgm:presLayoutVars>
          <dgm:bulletEnabled val="1"/>
        </dgm:presLayoutVars>
      </dgm:prSet>
      <dgm:spPr/>
    </dgm:pt>
    <dgm:pt modelId="{F730A25C-5E5F-4EE1-B767-A58FC4F01C31}" type="pres">
      <dgm:prSet presAssocID="{E9E1DD84-5773-41D3-A8AE-A85BEA69F34A}" presName="spacing" presStyleCnt="0"/>
      <dgm:spPr/>
    </dgm:pt>
    <dgm:pt modelId="{0168BBDD-5D97-4BB3-979A-ECC57FB86588}" type="pres">
      <dgm:prSet presAssocID="{411D3D81-A1C4-4CAC-9CEA-1DEC6290226B}" presName="composite" presStyleCnt="0"/>
      <dgm:spPr/>
    </dgm:pt>
    <dgm:pt modelId="{B19F37B1-FDF1-41CB-AB36-61BA26957DDA}" type="pres">
      <dgm:prSet presAssocID="{411D3D81-A1C4-4CAC-9CEA-1DEC6290226B}" presName="imgShp" presStyleLbl="fgImgPlace1" presStyleIdx="5" presStyleCnt="6"/>
      <dgm:spPr/>
    </dgm:pt>
    <dgm:pt modelId="{0D0FF8DA-7811-42F8-9C36-4F96196F6AAA}" type="pres">
      <dgm:prSet presAssocID="{411D3D81-A1C4-4CAC-9CEA-1DEC6290226B}" presName="txShp" presStyleLbl="node1" presStyleIdx="5" presStyleCnt="6">
        <dgm:presLayoutVars>
          <dgm:bulletEnabled val="1"/>
        </dgm:presLayoutVars>
      </dgm:prSet>
      <dgm:spPr/>
    </dgm:pt>
  </dgm:ptLst>
  <dgm:cxnLst>
    <dgm:cxn modelId="{9665F618-83E6-4FAF-B476-AFAD0C26EA1D}" type="presOf" srcId="{72BFF17A-0891-4D82-837C-E68A553F3E8F}" destId="{5FF77361-99B3-4761-8B36-22F4CD129D03}" srcOrd="0" destOrd="0" presId="urn:microsoft.com/office/officeart/2005/8/layout/vList3"/>
    <dgm:cxn modelId="{FBCD6B43-53B1-4E62-BC12-0B430E375A18}" srcId="{8FEF31A2-F237-4B2F-9A44-AA7E64D7DA6D}" destId="{04993CB6-0FED-45EE-B701-09257731D1B9}" srcOrd="1" destOrd="0" parTransId="{96796790-6CF7-4B31-8620-A3DA7A93D5D3}" sibTransId="{0CA676E3-E6C3-4412-8F6A-1A0F57EA7D9D}"/>
    <dgm:cxn modelId="{67D93645-92CF-4CFB-B413-2D69FD4084BE}" srcId="{8FEF31A2-F237-4B2F-9A44-AA7E64D7DA6D}" destId="{0CA01201-68B4-4BB2-8E36-FCB170CE9019}" srcOrd="0" destOrd="0" parTransId="{1EFBB469-FA23-4309-A8FA-6297FD866C91}" sibTransId="{C958BF88-042B-479D-AFEE-1AE3081CBF18}"/>
    <dgm:cxn modelId="{A9567078-29CE-43E6-9F75-4C79EABF5632}" srcId="{8FEF31A2-F237-4B2F-9A44-AA7E64D7DA6D}" destId="{85776396-22B6-43BF-9196-C68AFB9C6440}" srcOrd="4" destOrd="0" parTransId="{3E1DC818-90BB-437D-ACCB-63941DD48870}" sibTransId="{E9E1DD84-5773-41D3-A8AE-A85BEA69F34A}"/>
    <dgm:cxn modelId="{0478437E-8FCE-42F3-9CE3-9D50F30EFF70}" type="presOf" srcId="{4ADEFA7C-02FA-4FF2-BD7C-3D5235748C01}" destId="{5FEC2641-56C8-4C2F-8CD2-F1E55781B384}" srcOrd="0" destOrd="0" presId="urn:microsoft.com/office/officeart/2005/8/layout/vList3"/>
    <dgm:cxn modelId="{EFC42D8F-9953-4CCC-BAE8-3701C79D9F3C}" type="presOf" srcId="{411D3D81-A1C4-4CAC-9CEA-1DEC6290226B}" destId="{0D0FF8DA-7811-42F8-9C36-4F96196F6AAA}" srcOrd="0" destOrd="0" presId="urn:microsoft.com/office/officeart/2005/8/layout/vList3"/>
    <dgm:cxn modelId="{AD049393-222F-4DD2-A619-888352DD992F}" srcId="{8FEF31A2-F237-4B2F-9A44-AA7E64D7DA6D}" destId="{72BFF17A-0891-4D82-837C-E68A553F3E8F}" srcOrd="2" destOrd="0" parTransId="{4190CCD3-6E8A-4FBF-AB3E-AFF4D1A8D79D}" sibTransId="{A44BD09C-0F80-4C76-815C-2430F76075D3}"/>
    <dgm:cxn modelId="{DB4E8A99-7084-4B53-890A-C62C89E03566}" type="presOf" srcId="{85776396-22B6-43BF-9196-C68AFB9C6440}" destId="{CA7D3772-ADCA-49B1-8860-FEF67DFBD3F5}" srcOrd="0" destOrd="0" presId="urn:microsoft.com/office/officeart/2005/8/layout/vList3"/>
    <dgm:cxn modelId="{6DBE5CA4-0E79-40C7-84E6-3E5757919915}" srcId="{8FEF31A2-F237-4B2F-9A44-AA7E64D7DA6D}" destId="{411D3D81-A1C4-4CAC-9CEA-1DEC6290226B}" srcOrd="5" destOrd="0" parTransId="{2A7D6B28-313E-4AE4-8CB7-A394B651F455}" sibTransId="{BE00B39F-32FD-4B8F-AF6C-A6633689F21A}"/>
    <dgm:cxn modelId="{D07E77A8-1881-4A64-83FB-4DC903F5568A}" type="presOf" srcId="{04993CB6-0FED-45EE-B701-09257731D1B9}" destId="{457D55D6-387C-4FF9-81D9-BD83910A5EE6}" srcOrd="0" destOrd="0" presId="urn:microsoft.com/office/officeart/2005/8/layout/vList3"/>
    <dgm:cxn modelId="{31C9B4AB-11B2-41B6-891C-F871ABC13408}" type="presOf" srcId="{8FEF31A2-F237-4B2F-9A44-AA7E64D7DA6D}" destId="{3F8073A1-1526-4856-96A0-C017EF7928B7}" srcOrd="0" destOrd="0" presId="urn:microsoft.com/office/officeart/2005/8/layout/vList3"/>
    <dgm:cxn modelId="{F3E90FB4-F8BE-4C19-B671-FB52C9630B02}" srcId="{8FEF31A2-F237-4B2F-9A44-AA7E64D7DA6D}" destId="{4ADEFA7C-02FA-4FF2-BD7C-3D5235748C01}" srcOrd="3" destOrd="0" parTransId="{9AB13F8A-5D37-4E8F-BF93-0A0D272E4FCF}" sibTransId="{C4C69A42-31AF-4F05-B4AE-2CBF9C24326E}"/>
    <dgm:cxn modelId="{A979A8F4-8F23-4EB4-9EF0-8A42B9D4B8B2}" type="presOf" srcId="{0CA01201-68B4-4BB2-8E36-FCB170CE9019}" destId="{581F674E-E35F-4694-9EA0-0DAA6A864B29}" srcOrd="0" destOrd="0" presId="urn:microsoft.com/office/officeart/2005/8/layout/vList3"/>
    <dgm:cxn modelId="{D2C7FC58-E416-4569-98E7-709BD33CFB29}" type="presParOf" srcId="{3F8073A1-1526-4856-96A0-C017EF7928B7}" destId="{A3F9A49F-A831-48E0-B2EB-23B3AC97F69C}" srcOrd="0" destOrd="0" presId="urn:microsoft.com/office/officeart/2005/8/layout/vList3"/>
    <dgm:cxn modelId="{8C2099C4-08DE-4A83-A6E3-2B336C2F65C4}" type="presParOf" srcId="{A3F9A49F-A831-48E0-B2EB-23B3AC97F69C}" destId="{2B92EF48-9AB9-4947-8BBB-84441DF0DCF0}" srcOrd="0" destOrd="0" presId="urn:microsoft.com/office/officeart/2005/8/layout/vList3"/>
    <dgm:cxn modelId="{0610B8BC-F354-4C63-AB22-1059FAC69D7B}" type="presParOf" srcId="{A3F9A49F-A831-48E0-B2EB-23B3AC97F69C}" destId="{581F674E-E35F-4694-9EA0-0DAA6A864B29}" srcOrd="1" destOrd="0" presId="urn:microsoft.com/office/officeart/2005/8/layout/vList3"/>
    <dgm:cxn modelId="{35730DD3-EFFC-4410-B0B3-281D9D5B290E}" type="presParOf" srcId="{3F8073A1-1526-4856-96A0-C017EF7928B7}" destId="{A4847E2F-C1A3-444B-82D9-65A8FFC5BC1F}" srcOrd="1" destOrd="0" presId="urn:microsoft.com/office/officeart/2005/8/layout/vList3"/>
    <dgm:cxn modelId="{6DE6EC3F-5134-4876-BAB6-9215ED03891C}" type="presParOf" srcId="{3F8073A1-1526-4856-96A0-C017EF7928B7}" destId="{8B14654F-696D-4ABB-9409-7FAF19D22734}" srcOrd="2" destOrd="0" presId="urn:microsoft.com/office/officeart/2005/8/layout/vList3"/>
    <dgm:cxn modelId="{29417F8E-1E64-47D5-AD32-1E22E1F39588}" type="presParOf" srcId="{8B14654F-696D-4ABB-9409-7FAF19D22734}" destId="{FC2D9720-8B3D-4AF0-9B54-5F44A0AAC2AA}" srcOrd="0" destOrd="0" presId="urn:microsoft.com/office/officeart/2005/8/layout/vList3"/>
    <dgm:cxn modelId="{06DC46BC-F440-4CEA-B549-95078236820F}" type="presParOf" srcId="{8B14654F-696D-4ABB-9409-7FAF19D22734}" destId="{457D55D6-387C-4FF9-81D9-BD83910A5EE6}" srcOrd="1" destOrd="0" presId="urn:microsoft.com/office/officeart/2005/8/layout/vList3"/>
    <dgm:cxn modelId="{E7979AEE-3CA9-4CFD-AEA5-93193DC736E9}" type="presParOf" srcId="{3F8073A1-1526-4856-96A0-C017EF7928B7}" destId="{7566765C-93E7-4B4B-828B-7634D1BD3A87}" srcOrd="3" destOrd="0" presId="urn:microsoft.com/office/officeart/2005/8/layout/vList3"/>
    <dgm:cxn modelId="{09C7BA68-E779-4E65-A2FA-ABDA8B811129}" type="presParOf" srcId="{3F8073A1-1526-4856-96A0-C017EF7928B7}" destId="{21090910-EF3B-453E-AB00-F84BD7889BED}" srcOrd="4" destOrd="0" presId="urn:microsoft.com/office/officeart/2005/8/layout/vList3"/>
    <dgm:cxn modelId="{FB3BF112-AC20-4516-B484-1D2D115002CF}" type="presParOf" srcId="{21090910-EF3B-453E-AB00-F84BD7889BED}" destId="{0A1762B1-5E84-44DB-9D60-5F71C473F2E9}" srcOrd="0" destOrd="0" presId="urn:microsoft.com/office/officeart/2005/8/layout/vList3"/>
    <dgm:cxn modelId="{5CFFF58F-E573-4841-BA49-D7D3765CF7D7}" type="presParOf" srcId="{21090910-EF3B-453E-AB00-F84BD7889BED}" destId="{5FF77361-99B3-4761-8B36-22F4CD129D03}" srcOrd="1" destOrd="0" presId="urn:microsoft.com/office/officeart/2005/8/layout/vList3"/>
    <dgm:cxn modelId="{9FAC2278-DF3F-4C8D-BFF1-B7E19D006067}" type="presParOf" srcId="{3F8073A1-1526-4856-96A0-C017EF7928B7}" destId="{54502797-5873-4E1E-B9C0-CA102225EA26}" srcOrd="5" destOrd="0" presId="urn:microsoft.com/office/officeart/2005/8/layout/vList3"/>
    <dgm:cxn modelId="{D24953F2-ED58-460A-A3FA-FBE9ADAEC4D5}" type="presParOf" srcId="{3F8073A1-1526-4856-96A0-C017EF7928B7}" destId="{F9ACB496-C6F0-4525-9221-EC5AA018C7CD}" srcOrd="6" destOrd="0" presId="urn:microsoft.com/office/officeart/2005/8/layout/vList3"/>
    <dgm:cxn modelId="{BB80BDA4-84EB-4036-9C88-BBE821CCF81C}" type="presParOf" srcId="{F9ACB496-C6F0-4525-9221-EC5AA018C7CD}" destId="{35E9C4E4-5758-486C-95A8-872E4D269DA5}" srcOrd="0" destOrd="0" presId="urn:microsoft.com/office/officeart/2005/8/layout/vList3"/>
    <dgm:cxn modelId="{9575B7BB-1BF4-47CE-8381-B43A681E245C}" type="presParOf" srcId="{F9ACB496-C6F0-4525-9221-EC5AA018C7CD}" destId="{5FEC2641-56C8-4C2F-8CD2-F1E55781B384}" srcOrd="1" destOrd="0" presId="urn:microsoft.com/office/officeart/2005/8/layout/vList3"/>
    <dgm:cxn modelId="{CEC7977E-8C8E-4712-BBC0-089161854028}" type="presParOf" srcId="{3F8073A1-1526-4856-96A0-C017EF7928B7}" destId="{3A7EE786-88FE-4919-A02A-8AE2ADA76E2E}" srcOrd="7" destOrd="0" presId="urn:microsoft.com/office/officeart/2005/8/layout/vList3"/>
    <dgm:cxn modelId="{FDF55177-A4DB-4D51-9733-3CBB73EA4C29}" type="presParOf" srcId="{3F8073A1-1526-4856-96A0-C017EF7928B7}" destId="{E13E1C7F-0AB1-45B8-B725-B8F01195C596}" srcOrd="8" destOrd="0" presId="urn:microsoft.com/office/officeart/2005/8/layout/vList3"/>
    <dgm:cxn modelId="{D876C490-61F2-49F2-9248-98853EBCA7B8}" type="presParOf" srcId="{E13E1C7F-0AB1-45B8-B725-B8F01195C596}" destId="{C5BE9170-E3D2-4933-AEC4-2966906D5B21}" srcOrd="0" destOrd="0" presId="urn:microsoft.com/office/officeart/2005/8/layout/vList3"/>
    <dgm:cxn modelId="{D912A30A-27F9-4B0E-816A-71855509963A}" type="presParOf" srcId="{E13E1C7F-0AB1-45B8-B725-B8F01195C596}" destId="{CA7D3772-ADCA-49B1-8860-FEF67DFBD3F5}" srcOrd="1" destOrd="0" presId="urn:microsoft.com/office/officeart/2005/8/layout/vList3"/>
    <dgm:cxn modelId="{8168348E-18EE-4DD9-801E-8BF75838F12A}" type="presParOf" srcId="{3F8073A1-1526-4856-96A0-C017EF7928B7}" destId="{F730A25C-5E5F-4EE1-B767-A58FC4F01C31}" srcOrd="9" destOrd="0" presId="urn:microsoft.com/office/officeart/2005/8/layout/vList3"/>
    <dgm:cxn modelId="{07A50760-AD83-4F74-A3DF-60D591EB359A}" type="presParOf" srcId="{3F8073A1-1526-4856-96A0-C017EF7928B7}" destId="{0168BBDD-5D97-4BB3-979A-ECC57FB86588}" srcOrd="10" destOrd="0" presId="urn:microsoft.com/office/officeart/2005/8/layout/vList3"/>
    <dgm:cxn modelId="{A907CBEC-3E31-4AED-BDD5-66BB51DD56F4}" type="presParOf" srcId="{0168BBDD-5D97-4BB3-979A-ECC57FB86588}" destId="{B19F37B1-FDF1-41CB-AB36-61BA26957DDA}" srcOrd="0" destOrd="0" presId="urn:microsoft.com/office/officeart/2005/8/layout/vList3"/>
    <dgm:cxn modelId="{2BC1979B-F546-44E1-865E-E7A11F997EE0}" type="presParOf" srcId="{0168BBDD-5D97-4BB3-979A-ECC57FB86588}" destId="{0D0FF8DA-7811-42F8-9C36-4F96196F6AA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FEF31A2-F237-4B2F-9A44-AA7E64D7DA6D}" type="doc">
      <dgm:prSet loTypeId="urn:microsoft.com/office/officeart/2005/8/layout/vList3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A01201-68B4-4BB2-8E36-FCB170CE9019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مقدمه</a:t>
          </a:r>
          <a:endParaRPr lang="en-US" sz="1400" dirty="0">
            <a:cs typeface="B Titr" pitchFamily="2" charset="-78"/>
          </a:endParaRPr>
        </a:p>
      </dgm:t>
    </dgm:pt>
    <dgm:pt modelId="{1EFBB469-FA23-4309-A8FA-6297FD866C91}" type="parTrans" cxnId="{67D93645-92CF-4CFB-B413-2D69FD4084BE}">
      <dgm:prSet/>
      <dgm:spPr/>
      <dgm:t>
        <a:bodyPr/>
        <a:lstStyle/>
        <a:p>
          <a:endParaRPr lang="en-US" sz="900"/>
        </a:p>
      </dgm:t>
    </dgm:pt>
    <dgm:pt modelId="{C958BF88-042B-479D-AFEE-1AE3081CBF18}" type="sibTrans" cxnId="{67D93645-92CF-4CFB-B413-2D69FD4084BE}">
      <dgm:prSet/>
      <dgm:spPr/>
      <dgm:t>
        <a:bodyPr/>
        <a:lstStyle/>
        <a:p>
          <a:endParaRPr lang="en-US" sz="900"/>
        </a:p>
      </dgm:t>
    </dgm:pt>
    <dgm:pt modelId="{72BFF17A-0891-4D82-837C-E68A553F3E8F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روش تحقیق</a:t>
          </a:r>
          <a:endParaRPr lang="en-US" sz="1400" dirty="0">
            <a:cs typeface="B Titr" pitchFamily="2" charset="-78"/>
          </a:endParaRPr>
        </a:p>
      </dgm:t>
    </dgm:pt>
    <dgm:pt modelId="{4190CCD3-6E8A-4FBF-AB3E-AFF4D1A8D79D}" type="parTrans" cxnId="{AD049393-222F-4DD2-A619-888352DD992F}">
      <dgm:prSet/>
      <dgm:spPr/>
      <dgm:t>
        <a:bodyPr/>
        <a:lstStyle/>
        <a:p>
          <a:endParaRPr lang="en-US" sz="900"/>
        </a:p>
      </dgm:t>
    </dgm:pt>
    <dgm:pt modelId="{A44BD09C-0F80-4C76-815C-2430F76075D3}" type="sibTrans" cxnId="{AD049393-222F-4DD2-A619-888352DD992F}">
      <dgm:prSet/>
      <dgm:spPr/>
      <dgm:t>
        <a:bodyPr/>
        <a:lstStyle/>
        <a:p>
          <a:endParaRPr lang="en-US" sz="900"/>
        </a:p>
      </dgm:t>
    </dgm:pt>
    <dgm:pt modelId="{4ADEFA7C-02FA-4FF2-BD7C-3D5235748C01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شبیه سازی و تحلیل نتایج</a:t>
          </a:r>
          <a:endParaRPr lang="en-US" sz="1400" dirty="0">
            <a:cs typeface="B Titr" pitchFamily="2" charset="-78"/>
          </a:endParaRPr>
        </a:p>
      </dgm:t>
    </dgm:pt>
    <dgm:pt modelId="{9AB13F8A-5D37-4E8F-BF93-0A0D272E4FCF}" type="parTrans" cxnId="{F3E90FB4-F8BE-4C19-B671-FB52C9630B02}">
      <dgm:prSet/>
      <dgm:spPr/>
      <dgm:t>
        <a:bodyPr/>
        <a:lstStyle/>
        <a:p>
          <a:endParaRPr lang="en-US" sz="900"/>
        </a:p>
      </dgm:t>
    </dgm:pt>
    <dgm:pt modelId="{C4C69A42-31AF-4F05-B4AE-2CBF9C24326E}" type="sibTrans" cxnId="{F3E90FB4-F8BE-4C19-B671-FB52C9630B02}">
      <dgm:prSet/>
      <dgm:spPr/>
      <dgm:t>
        <a:bodyPr/>
        <a:lstStyle/>
        <a:p>
          <a:endParaRPr lang="en-US" sz="900"/>
        </a:p>
      </dgm:t>
    </dgm:pt>
    <dgm:pt modelId="{04993CB6-0FED-45EE-B701-09257731D1B9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مروری بر مطالعات پیشین</a:t>
          </a:r>
          <a:endParaRPr lang="en-US" sz="1400" b="1" dirty="0">
            <a:latin typeface="Times New Roman" pitchFamily="18" charset="0"/>
            <a:cs typeface="B Zar" panose="00000400000000000000" pitchFamily="2" charset="-78"/>
          </a:endParaRPr>
        </a:p>
      </dgm:t>
    </dgm:pt>
    <dgm:pt modelId="{96796790-6CF7-4B31-8620-A3DA7A93D5D3}" type="parTrans" cxnId="{FBCD6B43-53B1-4E62-BC12-0B430E375A18}">
      <dgm:prSet/>
      <dgm:spPr/>
      <dgm:t>
        <a:bodyPr/>
        <a:lstStyle/>
        <a:p>
          <a:endParaRPr lang="en-US" sz="900"/>
        </a:p>
      </dgm:t>
    </dgm:pt>
    <dgm:pt modelId="{0CA676E3-E6C3-4412-8F6A-1A0F57EA7D9D}" type="sibTrans" cxnId="{FBCD6B43-53B1-4E62-BC12-0B430E375A18}">
      <dgm:prSet/>
      <dgm:spPr/>
      <dgm:t>
        <a:bodyPr/>
        <a:lstStyle/>
        <a:p>
          <a:endParaRPr lang="en-US" sz="900"/>
        </a:p>
      </dgm:t>
    </dgm:pt>
    <dgm:pt modelId="{85776396-22B6-43BF-9196-C68AFB9C6440}">
      <dgm:prSet custT="1"/>
      <dgm:spPr/>
      <dgm:t>
        <a:bodyPr/>
        <a:lstStyle/>
        <a:p>
          <a:r>
            <a:rPr lang="fa-IR" sz="1400" dirty="0">
              <a:cs typeface="B Titr" pitchFamily="2" charset="-78"/>
            </a:rPr>
            <a:t>نتیجه‌گیری</a:t>
          </a:r>
          <a:endParaRPr lang="en-US" sz="1400" dirty="0">
            <a:cs typeface="B Titr" pitchFamily="2" charset="-78"/>
          </a:endParaRPr>
        </a:p>
      </dgm:t>
    </dgm:pt>
    <dgm:pt modelId="{3E1DC818-90BB-437D-ACCB-63941DD48870}" type="parTrans" cxnId="{A9567078-29CE-43E6-9F75-4C79EABF5632}">
      <dgm:prSet/>
      <dgm:spPr/>
      <dgm:t>
        <a:bodyPr/>
        <a:lstStyle/>
        <a:p>
          <a:endParaRPr lang="en-US" sz="900"/>
        </a:p>
      </dgm:t>
    </dgm:pt>
    <dgm:pt modelId="{E9E1DD84-5773-41D3-A8AE-A85BEA69F34A}" type="sibTrans" cxnId="{A9567078-29CE-43E6-9F75-4C79EABF5632}">
      <dgm:prSet/>
      <dgm:spPr/>
      <dgm:t>
        <a:bodyPr/>
        <a:lstStyle/>
        <a:p>
          <a:endParaRPr lang="en-US" sz="900"/>
        </a:p>
      </dgm:t>
    </dgm:pt>
    <dgm:pt modelId="{411D3D81-A1C4-4CAC-9CEA-1DEC6290226B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پیشنهادها</a:t>
          </a:r>
          <a:endParaRPr lang="en-US" sz="1400" dirty="0">
            <a:cs typeface="B Titr" pitchFamily="2" charset="-78"/>
          </a:endParaRPr>
        </a:p>
      </dgm:t>
    </dgm:pt>
    <dgm:pt modelId="{2A7D6B28-313E-4AE4-8CB7-A394B651F455}" type="parTrans" cxnId="{6DBE5CA4-0E79-40C7-84E6-3E5757919915}">
      <dgm:prSet/>
      <dgm:spPr/>
      <dgm:t>
        <a:bodyPr/>
        <a:lstStyle/>
        <a:p>
          <a:endParaRPr lang="en-US" sz="900"/>
        </a:p>
      </dgm:t>
    </dgm:pt>
    <dgm:pt modelId="{BE00B39F-32FD-4B8F-AF6C-A6633689F21A}" type="sibTrans" cxnId="{6DBE5CA4-0E79-40C7-84E6-3E5757919915}">
      <dgm:prSet/>
      <dgm:spPr/>
      <dgm:t>
        <a:bodyPr/>
        <a:lstStyle/>
        <a:p>
          <a:endParaRPr lang="en-US" sz="900"/>
        </a:p>
      </dgm:t>
    </dgm:pt>
    <dgm:pt modelId="{3F8073A1-1526-4856-96A0-C017EF7928B7}" type="pres">
      <dgm:prSet presAssocID="{8FEF31A2-F237-4B2F-9A44-AA7E64D7DA6D}" presName="linearFlow" presStyleCnt="0">
        <dgm:presLayoutVars>
          <dgm:dir val="rev"/>
          <dgm:resizeHandles val="exact"/>
        </dgm:presLayoutVars>
      </dgm:prSet>
      <dgm:spPr/>
    </dgm:pt>
    <dgm:pt modelId="{A3F9A49F-A831-48E0-B2EB-23B3AC97F69C}" type="pres">
      <dgm:prSet presAssocID="{0CA01201-68B4-4BB2-8E36-FCB170CE9019}" presName="composite" presStyleCnt="0"/>
      <dgm:spPr/>
    </dgm:pt>
    <dgm:pt modelId="{2B92EF48-9AB9-4947-8BBB-84441DF0DCF0}" type="pres">
      <dgm:prSet presAssocID="{0CA01201-68B4-4BB2-8E36-FCB170CE9019}" presName="imgShp" presStyleLbl="fgImgPlace1" presStyleIdx="0" presStyleCnt="6"/>
      <dgm:spPr/>
    </dgm:pt>
    <dgm:pt modelId="{581F674E-E35F-4694-9EA0-0DAA6A864B29}" type="pres">
      <dgm:prSet presAssocID="{0CA01201-68B4-4BB2-8E36-FCB170CE9019}" presName="txShp" presStyleLbl="node1" presStyleIdx="0" presStyleCnt="6">
        <dgm:presLayoutVars>
          <dgm:bulletEnabled val="1"/>
        </dgm:presLayoutVars>
      </dgm:prSet>
      <dgm:spPr/>
    </dgm:pt>
    <dgm:pt modelId="{A4847E2F-C1A3-444B-82D9-65A8FFC5BC1F}" type="pres">
      <dgm:prSet presAssocID="{C958BF88-042B-479D-AFEE-1AE3081CBF18}" presName="spacing" presStyleCnt="0"/>
      <dgm:spPr/>
    </dgm:pt>
    <dgm:pt modelId="{8B14654F-696D-4ABB-9409-7FAF19D22734}" type="pres">
      <dgm:prSet presAssocID="{04993CB6-0FED-45EE-B701-09257731D1B9}" presName="composite" presStyleCnt="0"/>
      <dgm:spPr/>
    </dgm:pt>
    <dgm:pt modelId="{FC2D9720-8B3D-4AF0-9B54-5F44A0AAC2AA}" type="pres">
      <dgm:prSet presAssocID="{04993CB6-0FED-45EE-B701-09257731D1B9}" presName="imgShp" presStyleLbl="fgImgPlace1" presStyleIdx="1" presStyleCnt="6"/>
      <dgm:spPr/>
    </dgm:pt>
    <dgm:pt modelId="{457D55D6-387C-4FF9-81D9-BD83910A5EE6}" type="pres">
      <dgm:prSet presAssocID="{04993CB6-0FED-45EE-B701-09257731D1B9}" presName="txShp" presStyleLbl="node1" presStyleIdx="1" presStyleCnt="6">
        <dgm:presLayoutVars>
          <dgm:bulletEnabled val="1"/>
        </dgm:presLayoutVars>
      </dgm:prSet>
      <dgm:spPr/>
    </dgm:pt>
    <dgm:pt modelId="{7566765C-93E7-4B4B-828B-7634D1BD3A87}" type="pres">
      <dgm:prSet presAssocID="{0CA676E3-E6C3-4412-8F6A-1A0F57EA7D9D}" presName="spacing" presStyleCnt="0"/>
      <dgm:spPr/>
    </dgm:pt>
    <dgm:pt modelId="{21090910-EF3B-453E-AB00-F84BD7889BED}" type="pres">
      <dgm:prSet presAssocID="{72BFF17A-0891-4D82-837C-E68A553F3E8F}" presName="composite" presStyleCnt="0"/>
      <dgm:spPr/>
    </dgm:pt>
    <dgm:pt modelId="{0A1762B1-5E84-44DB-9D60-5F71C473F2E9}" type="pres">
      <dgm:prSet presAssocID="{72BFF17A-0891-4D82-837C-E68A553F3E8F}" presName="imgShp" presStyleLbl="fgImgPlace1" presStyleIdx="2" presStyleCnt="6"/>
      <dgm:spPr/>
    </dgm:pt>
    <dgm:pt modelId="{5FF77361-99B3-4761-8B36-22F4CD129D03}" type="pres">
      <dgm:prSet presAssocID="{72BFF17A-0891-4D82-837C-E68A553F3E8F}" presName="txShp" presStyleLbl="node1" presStyleIdx="2" presStyleCnt="6">
        <dgm:presLayoutVars>
          <dgm:bulletEnabled val="1"/>
        </dgm:presLayoutVars>
      </dgm:prSet>
      <dgm:spPr/>
    </dgm:pt>
    <dgm:pt modelId="{54502797-5873-4E1E-B9C0-CA102225EA26}" type="pres">
      <dgm:prSet presAssocID="{A44BD09C-0F80-4C76-815C-2430F76075D3}" presName="spacing" presStyleCnt="0"/>
      <dgm:spPr/>
    </dgm:pt>
    <dgm:pt modelId="{F9ACB496-C6F0-4525-9221-EC5AA018C7CD}" type="pres">
      <dgm:prSet presAssocID="{4ADEFA7C-02FA-4FF2-BD7C-3D5235748C01}" presName="composite" presStyleCnt="0"/>
      <dgm:spPr/>
    </dgm:pt>
    <dgm:pt modelId="{35E9C4E4-5758-486C-95A8-872E4D269DA5}" type="pres">
      <dgm:prSet presAssocID="{4ADEFA7C-02FA-4FF2-BD7C-3D5235748C01}" presName="imgShp" presStyleLbl="fgImgPlace1" presStyleIdx="3" presStyleCnt="6"/>
      <dgm:spPr/>
    </dgm:pt>
    <dgm:pt modelId="{5FEC2641-56C8-4C2F-8CD2-F1E55781B384}" type="pres">
      <dgm:prSet presAssocID="{4ADEFA7C-02FA-4FF2-BD7C-3D5235748C01}" presName="txShp" presStyleLbl="node1" presStyleIdx="3" presStyleCnt="6">
        <dgm:presLayoutVars>
          <dgm:bulletEnabled val="1"/>
        </dgm:presLayoutVars>
      </dgm:prSet>
      <dgm:spPr/>
    </dgm:pt>
    <dgm:pt modelId="{3A7EE786-88FE-4919-A02A-8AE2ADA76E2E}" type="pres">
      <dgm:prSet presAssocID="{C4C69A42-31AF-4F05-B4AE-2CBF9C24326E}" presName="spacing" presStyleCnt="0"/>
      <dgm:spPr/>
    </dgm:pt>
    <dgm:pt modelId="{E13E1C7F-0AB1-45B8-B725-B8F01195C596}" type="pres">
      <dgm:prSet presAssocID="{85776396-22B6-43BF-9196-C68AFB9C6440}" presName="composite" presStyleCnt="0"/>
      <dgm:spPr/>
    </dgm:pt>
    <dgm:pt modelId="{C5BE9170-E3D2-4933-AEC4-2966906D5B21}" type="pres">
      <dgm:prSet presAssocID="{85776396-22B6-43BF-9196-C68AFB9C6440}" presName="imgShp" presStyleLbl="fgImgPlace1" presStyleIdx="4" presStyleCnt="6"/>
      <dgm:spPr/>
    </dgm:pt>
    <dgm:pt modelId="{CA7D3772-ADCA-49B1-8860-FEF67DFBD3F5}" type="pres">
      <dgm:prSet presAssocID="{85776396-22B6-43BF-9196-C68AFB9C6440}" presName="txShp" presStyleLbl="node1" presStyleIdx="4" presStyleCnt="6">
        <dgm:presLayoutVars>
          <dgm:bulletEnabled val="1"/>
        </dgm:presLayoutVars>
      </dgm:prSet>
      <dgm:spPr/>
    </dgm:pt>
    <dgm:pt modelId="{F730A25C-5E5F-4EE1-B767-A58FC4F01C31}" type="pres">
      <dgm:prSet presAssocID="{E9E1DD84-5773-41D3-A8AE-A85BEA69F34A}" presName="spacing" presStyleCnt="0"/>
      <dgm:spPr/>
    </dgm:pt>
    <dgm:pt modelId="{0168BBDD-5D97-4BB3-979A-ECC57FB86588}" type="pres">
      <dgm:prSet presAssocID="{411D3D81-A1C4-4CAC-9CEA-1DEC6290226B}" presName="composite" presStyleCnt="0"/>
      <dgm:spPr/>
    </dgm:pt>
    <dgm:pt modelId="{B19F37B1-FDF1-41CB-AB36-61BA26957DDA}" type="pres">
      <dgm:prSet presAssocID="{411D3D81-A1C4-4CAC-9CEA-1DEC6290226B}" presName="imgShp" presStyleLbl="fgImgPlace1" presStyleIdx="5" presStyleCnt="6"/>
      <dgm:spPr/>
    </dgm:pt>
    <dgm:pt modelId="{0D0FF8DA-7811-42F8-9C36-4F96196F6AAA}" type="pres">
      <dgm:prSet presAssocID="{411D3D81-A1C4-4CAC-9CEA-1DEC6290226B}" presName="txShp" presStyleLbl="node1" presStyleIdx="5" presStyleCnt="6">
        <dgm:presLayoutVars>
          <dgm:bulletEnabled val="1"/>
        </dgm:presLayoutVars>
      </dgm:prSet>
      <dgm:spPr/>
    </dgm:pt>
  </dgm:ptLst>
  <dgm:cxnLst>
    <dgm:cxn modelId="{1AAAB610-CFFE-47DD-A848-0B29D980577F}" type="presOf" srcId="{04993CB6-0FED-45EE-B701-09257731D1B9}" destId="{457D55D6-387C-4FF9-81D9-BD83910A5EE6}" srcOrd="0" destOrd="0" presId="urn:microsoft.com/office/officeart/2005/8/layout/vList3"/>
    <dgm:cxn modelId="{3BEFFC36-3248-47A5-9999-EE21E44F2BAE}" type="presOf" srcId="{72BFF17A-0891-4D82-837C-E68A553F3E8F}" destId="{5FF77361-99B3-4761-8B36-22F4CD129D03}" srcOrd="0" destOrd="0" presId="urn:microsoft.com/office/officeart/2005/8/layout/vList3"/>
    <dgm:cxn modelId="{FBCD6B43-53B1-4E62-BC12-0B430E375A18}" srcId="{8FEF31A2-F237-4B2F-9A44-AA7E64D7DA6D}" destId="{04993CB6-0FED-45EE-B701-09257731D1B9}" srcOrd="1" destOrd="0" parTransId="{96796790-6CF7-4B31-8620-A3DA7A93D5D3}" sibTransId="{0CA676E3-E6C3-4412-8F6A-1A0F57EA7D9D}"/>
    <dgm:cxn modelId="{67D93645-92CF-4CFB-B413-2D69FD4084BE}" srcId="{8FEF31A2-F237-4B2F-9A44-AA7E64D7DA6D}" destId="{0CA01201-68B4-4BB2-8E36-FCB170CE9019}" srcOrd="0" destOrd="0" parTransId="{1EFBB469-FA23-4309-A8FA-6297FD866C91}" sibTransId="{C958BF88-042B-479D-AFEE-1AE3081CBF18}"/>
    <dgm:cxn modelId="{97435C73-7192-470F-8282-BEA2A6D92FD5}" type="presOf" srcId="{411D3D81-A1C4-4CAC-9CEA-1DEC6290226B}" destId="{0D0FF8DA-7811-42F8-9C36-4F96196F6AAA}" srcOrd="0" destOrd="0" presId="urn:microsoft.com/office/officeart/2005/8/layout/vList3"/>
    <dgm:cxn modelId="{E894E353-6382-4BFE-8484-DFA1FF3BA8F3}" type="presOf" srcId="{85776396-22B6-43BF-9196-C68AFB9C6440}" destId="{CA7D3772-ADCA-49B1-8860-FEF67DFBD3F5}" srcOrd="0" destOrd="0" presId="urn:microsoft.com/office/officeart/2005/8/layout/vList3"/>
    <dgm:cxn modelId="{A9567078-29CE-43E6-9F75-4C79EABF5632}" srcId="{8FEF31A2-F237-4B2F-9A44-AA7E64D7DA6D}" destId="{85776396-22B6-43BF-9196-C68AFB9C6440}" srcOrd="4" destOrd="0" parTransId="{3E1DC818-90BB-437D-ACCB-63941DD48870}" sibTransId="{E9E1DD84-5773-41D3-A8AE-A85BEA69F34A}"/>
    <dgm:cxn modelId="{C083C887-C674-4C61-9795-F37E656AA345}" type="presOf" srcId="{0CA01201-68B4-4BB2-8E36-FCB170CE9019}" destId="{581F674E-E35F-4694-9EA0-0DAA6A864B29}" srcOrd="0" destOrd="0" presId="urn:microsoft.com/office/officeart/2005/8/layout/vList3"/>
    <dgm:cxn modelId="{AD049393-222F-4DD2-A619-888352DD992F}" srcId="{8FEF31A2-F237-4B2F-9A44-AA7E64D7DA6D}" destId="{72BFF17A-0891-4D82-837C-E68A553F3E8F}" srcOrd="2" destOrd="0" parTransId="{4190CCD3-6E8A-4FBF-AB3E-AFF4D1A8D79D}" sibTransId="{A44BD09C-0F80-4C76-815C-2430F76075D3}"/>
    <dgm:cxn modelId="{6DBE5CA4-0E79-40C7-84E6-3E5757919915}" srcId="{8FEF31A2-F237-4B2F-9A44-AA7E64D7DA6D}" destId="{411D3D81-A1C4-4CAC-9CEA-1DEC6290226B}" srcOrd="5" destOrd="0" parTransId="{2A7D6B28-313E-4AE4-8CB7-A394B651F455}" sibTransId="{BE00B39F-32FD-4B8F-AF6C-A6633689F21A}"/>
    <dgm:cxn modelId="{F3E90FB4-F8BE-4C19-B671-FB52C9630B02}" srcId="{8FEF31A2-F237-4B2F-9A44-AA7E64D7DA6D}" destId="{4ADEFA7C-02FA-4FF2-BD7C-3D5235748C01}" srcOrd="3" destOrd="0" parTransId="{9AB13F8A-5D37-4E8F-BF93-0A0D272E4FCF}" sibTransId="{C4C69A42-31AF-4F05-B4AE-2CBF9C24326E}"/>
    <dgm:cxn modelId="{408437C5-6795-4D65-B234-2D5D0F4EDFF0}" type="presOf" srcId="{8FEF31A2-F237-4B2F-9A44-AA7E64D7DA6D}" destId="{3F8073A1-1526-4856-96A0-C017EF7928B7}" srcOrd="0" destOrd="0" presId="urn:microsoft.com/office/officeart/2005/8/layout/vList3"/>
    <dgm:cxn modelId="{30AA35ED-DD68-4F9C-A0CF-EE5F7FAAD58A}" type="presOf" srcId="{4ADEFA7C-02FA-4FF2-BD7C-3D5235748C01}" destId="{5FEC2641-56C8-4C2F-8CD2-F1E55781B384}" srcOrd="0" destOrd="0" presId="urn:microsoft.com/office/officeart/2005/8/layout/vList3"/>
    <dgm:cxn modelId="{1C364F14-BCD4-4E5B-8CB1-155BC50789E4}" type="presParOf" srcId="{3F8073A1-1526-4856-96A0-C017EF7928B7}" destId="{A3F9A49F-A831-48E0-B2EB-23B3AC97F69C}" srcOrd="0" destOrd="0" presId="urn:microsoft.com/office/officeart/2005/8/layout/vList3"/>
    <dgm:cxn modelId="{C1105EC3-080A-40D0-BF4C-2236546BCB4A}" type="presParOf" srcId="{A3F9A49F-A831-48E0-B2EB-23B3AC97F69C}" destId="{2B92EF48-9AB9-4947-8BBB-84441DF0DCF0}" srcOrd="0" destOrd="0" presId="urn:microsoft.com/office/officeart/2005/8/layout/vList3"/>
    <dgm:cxn modelId="{A566F4D7-902E-4A64-9CF9-DB302CD80363}" type="presParOf" srcId="{A3F9A49F-A831-48E0-B2EB-23B3AC97F69C}" destId="{581F674E-E35F-4694-9EA0-0DAA6A864B29}" srcOrd="1" destOrd="0" presId="urn:microsoft.com/office/officeart/2005/8/layout/vList3"/>
    <dgm:cxn modelId="{CBA16D5E-2B14-4EF9-8150-833C6703F04E}" type="presParOf" srcId="{3F8073A1-1526-4856-96A0-C017EF7928B7}" destId="{A4847E2F-C1A3-444B-82D9-65A8FFC5BC1F}" srcOrd="1" destOrd="0" presId="urn:microsoft.com/office/officeart/2005/8/layout/vList3"/>
    <dgm:cxn modelId="{5F247D82-F73E-4017-BFF1-4C3B8C07F2E1}" type="presParOf" srcId="{3F8073A1-1526-4856-96A0-C017EF7928B7}" destId="{8B14654F-696D-4ABB-9409-7FAF19D22734}" srcOrd="2" destOrd="0" presId="urn:microsoft.com/office/officeart/2005/8/layout/vList3"/>
    <dgm:cxn modelId="{37B73C28-C7BA-45B6-8397-C1D985213D9A}" type="presParOf" srcId="{8B14654F-696D-4ABB-9409-7FAF19D22734}" destId="{FC2D9720-8B3D-4AF0-9B54-5F44A0AAC2AA}" srcOrd="0" destOrd="0" presId="urn:microsoft.com/office/officeart/2005/8/layout/vList3"/>
    <dgm:cxn modelId="{50915127-A350-448F-BED5-AC727E6FB49F}" type="presParOf" srcId="{8B14654F-696D-4ABB-9409-7FAF19D22734}" destId="{457D55D6-387C-4FF9-81D9-BD83910A5EE6}" srcOrd="1" destOrd="0" presId="urn:microsoft.com/office/officeart/2005/8/layout/vList3"/>
    <dgm:cxn modelId="{9FC36099-523F-4D89-A0F8-052106AB5C5D}" type="presParOf" srcId="{3F8073A1-1526-4856-96A0-C017EF7928B7}" destId="{7566765C-93E7-4B4B-828B-7634D1BD3A87}" srcOrd="3" destOrd="0" presId="urn:microsoft.com/office/officeart/2005/8/layout/vList3"/>
    <dgm:cxn modelId="{E97A2750-5446-469B-821D-B729ADDC6D4F}" type="presParOf" srcId="{3F8073A1-1526-4856-96A0-C017EF7928B7}" destId="{21090910-EF3B-453E-AB00-F84BD7889BED}" srcOrd="4" destOrd="0" presId="urn:microsoft.com/office/officeart/2005/8/layout/vList3"/>
    <dgm:cxn modelId="{CF2DABDE-1C4F-408E-969D-5157AE199569}" type="presParOf" srcId="{21090910-EF3B-453E-AB00-F84BD7889BED}" destId="{0A1762B1-5E84-44DB-9D60-5F71C473F2E9}" srcOrd="0" destOrd="0" presId="urn:microsoft.com/office/officeart/2005/8/layout/vList3"/>
    <dgm:cxn modelId="{41FB7438-906A-4192-B92B-E5A25B092144}" type="presParOf" srcId="{21090910-EF3B-453E-AB00-F84BD7889BED}" destId="{5FF77361-99B3-4761-8B36-22F4CD129D03}" srcOrd="1" destOrd="0" presId="urn:microsoft.com/office/officeart/2005/8/layout/vList3"/>
    <dgm:cxn modelId="{66D2DED7-043D-452E-93D2-CD76667A076B}" type="presParOf" srcId="{3F8073A1-1526-4856-96A0-C017EF7928B7}" destId="{54502797-5873-4E1E-B9C0-CA102225EA26}" srcOrd="5" destOrd="0" presId="urn:microsoft.com/office/officeart/2005/8/layout/vList3"/>
    <dgm:cxn modelId="{B078352A-2353-4B58-9D8E-6AEB0175D18D}" type="presParOf" srcId="{3F8073A1-1526-4856-96A0-C017EF7928B7}" destId="{F9ACB496-C6F0-4525-9221-EC5AA018C7CD}" srcOrd="6" destOrd="0" presId="urn:microsoft.com/office/officeart/2005/8/layout/vList3"/>
    <dgm:cxn modelId="{F91F7A88-AB5D-4F09-A164-FEC3E264169F}" type="presParOf" srcId="{F9ACB496-C6F0-4525-9221-EC5AA018C7CD}" destId="{35E9C4E4-5758-486C-95A8-872E4D269DA5}" srcOrd="0" destOrd="0" presId="urn:microsoft.com/office/officeart/2005/8/layout/vList3"/>
    <dgm:cxn modelId="{2CB0E2F8-703E-4095-A6EC-FBF7376AA920}" type="presParOf" srcId="{F9ACB496-C6F0-4525-9221-EC5AA018C7CD}" destId="{5FEC2641-56C8-4C2F-8CD2-F1E55781B384}" srcOrd="1" destOrd="0" presId="urn:microsoft.com/office/officeart/2005/8/layout/vList3"/>
    <dgm:cxn modelId="{0B054B13-E655-4679-BCCB-7585255CAF42}" type="presParOf" srcId="{3F8073A1-1526-4856-96A0-C017EF7928B7}" destId="{3A7EE786-88FE-4919-A02A-8AE2ADA76E2E}" srcOrd="7" destOrd="0" presId="urn:microsoft.com/office/officeart/2005/8/layout/vList3"/>
    <dgm:cxn modelId="{87E1DC8F-53F3-4FC8-B809-27EE2011E5AE}" type="presParOf" srcId="{3F8073A1-1526-4856-96A0-C017EF7928B7}" destId="{E13E1C7F-0AB1-45B8-B725-B8F01195C596}" srcOrd="8" destOrd="0" presId="urn:microsoft.com/office/officeart/2005/8/layout/vList3"/>
    <dgm:cxn modelId="{40319EB3-297D-4B28-BF22-60D927C17D28}" type="presParOf" srcId="{E13E1C7F-0AB1-45B8-B725-B8F01195C596}" destId="{C5BE9170-E3D2-4933-AEC4-2966906D5B21}" srcOrd="0" destOrd="0" presId="urn:microsoft.com/office/officeart/2005/8/layout/vList3"/>
    <dgm:cxn modelId="{B663403C-C892-4845-8059-BF1435AD6CF4}" type="presParOf" srcId="{E13E1C7F-0AB1-45B8-B725-B8F01195C596}" destId="{CA7D3772-ADCA-49B1-8860-FEF67DFBD3F5}" srcOrd="1" destOrd="0" presId="urn:microsoft.com/office/officeart/2005/8/layout/vList3"/>
    <dgm:cxn modelId="{E5100075-4486-4C49-83A8-15C75C4B2EC3}" type="presParOf" srcId="{3F8073A1-1526-4856-96A0-C017EF7928B7}" destId="{F730A25C-5E5F-4EE1-B767-A58FC4F01C31}" srcOrd="9" destOrd="0" presId="urn:microsoft.com/office/officeart/2005/8/layout/vList3"/>
    <dgm:cxn modelId="{1B4E69BD-1BCA-43BC-80F1-49692D6490B0}" type="presParOf" srcId="{3F8073A1-1526-4856-96A0-C017EF7928B7}" destId="{0168BBDD-5D97-4BB3-979A-ECC57FB86588}" srcOrd="10" destOrd="0" presId="urn:microsoft.com/office/officeart/2005/8/layout/vList3"/>
    <dgm:cxn modelId="{F4C66FA7-5944-457C-9902-112EDB34C9E2}" type="presParOf" srcId="{0168BBDD-5D97-4BB3-979A-ECC57FB86588}" destId="{B19F37B1-FDF1-41CB-AB36-61BA26957DDA}" srcOrd="0" destOrd="0" presId="urn:microsoft.com/office/officeart/2005/8/layout/vList3"/>
    <dgm:cxn modelId="{4B73CB54-3C71-4FA3-9002-1F893004DF9C}" type="presParOf" srcId="{0168BBDD-5D97-4BB3-979A-ECC57FB86588}" destId="{0D0FF8DA-7811-42F8-9C36-4F96196F6AA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FEF31A2-F237-4B2F-9A44-AA7E64D7DA6D}" type="doc">
      <dgm:prSet loTypeId="urn:microsoft.com/office/officeart/2005/8/layout/vList3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A01201-68B4-4BB2-8E36-FCB170CE9019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مقدمه</a:t>
          </a:r>
          <a:endParaRPr lang="en-US" sz="1400" dirty="0">
            <a:cs typeface="B Titr" pitchFamily="2" charset="-78"/>
          </a:endParaRPr>
        </a:p>
      </dgm:t>
    </dgm:pt>
    <dgm:pt modelId="{1EFBB469-FA23-4309-A8FA-6297FD866C91}" type="parTrans" cxnId="{67D93645-92CF-4CFB-B413-2D69FD4084BE}">
      <dgm:prSet/>
      <dgm:spPr/>
      <dgm:t>
        <a:bodyPr/>
        <a:lstStyle/>
        <a:p>
          <a:endParaRPr lang="en-US" sz="900"/>
        </a:p>
      </dgm:t>
    </dgm:pt>
    <dgm:pt modelId="{C958BF88-042B-479D-AFEE-1AE3081CBF18}" type="sibTrans" cxnId="{67D93645-92CF-4CFB-B413-2D69FD4084BE}">
      <dgm:prSet/>
      <dgm:spPr/>
      <dgm:t>
        <a:bodyPr/>
        <a:lstStyle/>
        <a:p>
          <a:endParaRPr lang="en-US" sz="900"/>
        </a:p>
      </dgm:t>
    </dgm:pt>
    <dgm:pt modelId="{72BFF17A-0891-4D82-837C-E68A553F3E8F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روش تحقیق</a:t>
          </a:r>
          <a:endParaRPr lang="en-US" sz="1400" dirty="0">
            <a:cs typeface="B Titr" pitchFamily="2" charset="-78"/>
          </a:endParaRPr>
        </a:p>
      </dgm:t>
    </dgm:pt>
    <dgm:pt modelId="{4190CCD3-6E8A-4FBF-AB3E-AFF4D1A8D79D}" type="parTrans" cxnId="{AD049393-222F-4DD2-A619-888352DD992F}">
      <dgm:prSet/>
      <dgm:spPr/>
      <dgm:t>
        <a:bodyPr/>
        <a:lstStyle/>
        <a:p>
          <a:endParaRPr lang="en-US" sz="900"/>
        </a:p>
      </dgm:t>
    </dgm:pt>
    <dgm:pt modelId="{A44BD09C-0F80-4C76-815C-2430F76075D3}" type="sibTrans" cxnId="{AD049393-222F-4DD2-A619-888352DD992F}">
      <dgm:prSet/>
      <dgm:spPr/>
      <dgm:t>
        <a:bodyPr/>
        <a:lstStyle/>
        <a:p>
          <a:endParaRPr lang="en-US" sz="900"/>
        </a:p>
      </dgm:t>
    </dgm:pt>
    <dgm:pt modelId="{4ADEFA7C-02FA-4FF2-BD7C-3D5235748C01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شبیه سازی و تحلیل نتایج</a:t>
          </a:r>
          <a:endParaRPr lang="en-US" sz="1400" dirty="0">
            <a:cs typeface="B Titr" pitchFamily="2" charset="-78"/>
          </a:endParaRPr>
        </a:p>
      </dgm:t>
    </dgm:pt>
    <dgm:pt modelId="{9AB13F8A-5D37-4E8F-BF93-0A0D272E4FCF}" type="parTrans" cxnId="{F3E90FB4-F8BE-4C19-B671-FB52C9630B02}">
      <dgm:prSet/>
      <dgm:spPr/>
      <dgm:t>
        <a:bodyPr/>
        <a:lstStyle/>
        <a:p>
          <a:endParaRPr lang="en-US" sz="900"/>
        </a:p>
      </dgm:t>
    </dgm:pt>
    <dgm:pt modelId="{C4C69A42-31AF-4F05-B4AE-2CBF9C24326E}" type="sibTrans" cxnId="{F3E90FB4-F8BE-4C19-B671-FB52C9630B02}">
      <dgm:prSet/>
      <dgm:spPr/>
      <dgm:t>
        <a:bodyPr/>
        <a:lstStyle/>
        <a:p>
          <a:endParaRPr lang="en-US" sz="900"/>
        </a:p>
      </dgm:t>
    </dgm:pt>
    <dgm:pt modelId="{04993CB6-0FED-45EE-B701-09257731D1B9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مروری بر مطالعات پیشین</a:t>
          </a:r>
          <a:endParaRPr lang="en-US" sz="1400" b="1" dirty="0">
            <a:latin typeface="Times New Roman" pitchFamily="18" charset="0"/>
            <a:cs typeface="B Zar" panose="00000400000000000000" pitchFamily="2" charset="-78"/>
          </a:endParaRPr>
        </a:p>
      </dgm:t>
    </dgm:pt>
    <dgm:pt modelId="{96796790-6CF7-4B31-8620-A3DA7A93D5D3}" type="parTrans" cxnId="{FBCD6B43-53B1-4E62-BC12-0B430E375A18}">
      <dgm:prSet/>
      <dgm:spPr/>
      <dgm:t>
        <a:bodyPr/>
        <a:lstStyle/>
        <a:p>
          <a:endParaRPr lang="en-US" sz="900"/>
        </a:p>
      </dgm:t>
    </dgm:pt>
    <dgm:pt modelId="{0CA676E3-E6C3-4412-8F6A-1A0F57EA7D9D}" type="sibTrans" cxnId="{FBCD6B43-53B1-4E62-BC12-0B430E375A18}">
      <dgm:prSet/>
      <dgm:spPr/>
      <dgm:t>
        <a:bodyPr/>
        <a:lstStyle/>
        <a:p>
          <a:endParaRPr lang="en-US" sz="900"/>
        </a:p>
      </dgm:t>
    </dgm:pt>
    <dgm:pt modelId="{85776396-22B6-43BF-9196-C68AFB9C6440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نتیجه‌گیری</a:t>
          </a:r>
          <a:endParaRPr lang="en-US" sz="1400" dirty="0">
            <a:cs typeface="B Titr" pitchFamily="2" charset="-78"/>
          </a:endParaRPr>
        </a:p>
      </dgm:t>
    </dgm:pt>
    <dgm:pt modelId="{3E1DC818-90BB-437D-ACCB-63941DD48870}" type="parTrans" cxnId="{A9567078-29CE-43E6-9F75-4C79EABF5632}">
      <dgm:prSet/>
      <dgm:spPr/>
      <dgm:t>
        <a:bodyPr/>
        <a:lstStyle/>
        <a:p>
          <a:endParaRPr lang="en-US" sz="900"/>
        </a:p>
      </dgm:t>
    </dgm:pt>
    <dgm:pt modelId="{E9E1DD84-5773-41D3-A8AE-A85BEA69F34A}" type="sibTrans" cxnId="{A9567078-29CE-43E6-9F75-4C79EABF5632}">
      <dgm:prSet/>
      <dgm:spPr/>
      <dgm:t>
        <a:bodyPr/>
        <a:lstStyle/>
        <a:p>
          <a:endParaRPr lang="en-US" sz="900"/>
        </a:p>
      </dgm:t>
    </dgm:pt>
    <dgm:pt modelId="{411D3D81-A1C4-4CAC-9CEA-1DEC6290226B}">
      <dgm:prSet custT="1"/>
      <dgm:spPr/>
      <dgm:t>
        <a:bodyPr/>
        <a:lstStyle/>
        <a:p>
          <a:r>
            <a:rPr lang="fa-IR" sz="1400" dirty="0">
              <a:cs typeface="B Titr" pitchFamily="2" charset="-78"/>
            </a:rPr>
            <a:t>پیشنهادها</a:t>
          </a:r>
          <a:endParaRPr lang="en-US" sz="1400" dirty="0">
            <a:cs typeface="B Titr" pitchFamily="2" charset="-78"/>
          </a:endParaRPr>
        </a:p>
      </dgm:t>
    </dgm:pt>
    <dgm:pt modelId="{2A7D6B28-313E-4AE4-8CB7-A394B651F455}" type="parTrans" cxnId="{6DBE5CA4-0E79-40C7-84E6-3E5757919915}">
      <dgm:prSet/>
      <dgm:spPr/>
      <dgm:t>
        <a:bodyPr/>
        <a:lstStyle/>
        <a:p>
          <a:endParaRPr lang="en-US" sz="900"/>
        </a:p>
      </dgm:t>
    </dgm:pt>
    <dgm:pt modelId="{BE00B39F-32FD-4B8F-AF6C-A6633689F21A}" type="sibTrans" cxnId="{6DBE5CA4-0E79-40C7-84E6-3E5757919915}">
      <dgm:prSet/>
      <dgm:spPr/>
      <dgm:t>
        <a:bodyPr/>
        <a:lstStyle/>
        <a:p>
          <a:endParaRPr lang="en-US" sz="900"/>
        </a:p>
      </dgm:t>
    </dgm:pt>
    <dgm:pt modelId="{3F8073A1-1526-4856-96A0-C017EF7928B7}" type="pres">
      <dgm:prSet presAssocID="{8FEF31A2-F237-4B2F-9A44-AA7E64D7DA6D}" presName="linearFlow" presStyleCnt="0">
        <dgm:presLayoutVars>
          <dgm:dir val="rev"/>
          <dgm:resizeHandles val="exact"/>
        </dgm:presLayoutVars>
      </dgm:prSet>
      <dgm:spPr/>
    </dgm:pt>
    <dgm:pt modelId="{A3F9A49F-A831-48E0-B2EB-23B3AC97F69C}" type="pres">
      <dgm:prSet presAssocID="{0CA01201-68B4-4BB2-8E36-FCB170CE9019}" presName="composite" presStyleCnt="0"/>
      <dgm:spPr/>
    </dgm:pt>
    <dgm:pt modelId="{2B92EF48-9AB9-4947-8BBB-84441DF0DCF0}" type="pres">
      <dgm:prSet presAssocID="{0CA01201-68B4-4BB2-8E36-FCB170CE9019}" presName="imgShp" presStyleLbl="fgImgPlace1" presStyleIdx="0" presStyleCnt="6"/>
      <dgm:spPr/>
    </dgm:pt>
    <dgm:pt modelId="{581F674E-E35F-4694-9EA0-0DAA6A864B29}" type="pres">
      <dgm:prSet presAssocID="{0CA01201-68B4-4BB2-8E36-FCB170CE9019}" presName="txShp" presStyleLbl="node1" presStyleIdx="0" presStyleCnt="6">
        <dgm:presLayoutVars>
          <dgm:bulletEnabled val="1"/>
        </dgm:presLayoutVars>
      </dgm:prSet>
      <dgm:spPr/>
    </dgm:pt>
    <dgm:pt modelId="{A4847E2F-C1A3-444B-82D9-65A8FFC5BC1F}" type="pres">
      <dgm:prSet presAssocID="{C958BF88-042B-479D-AFEE-1AE3081CBF18}" presName="spacing" presStyleCnt="0"/>
      <dgm:spPr/>
    </dgm:pt>
    <dgm:pt modelId="{8B14654F-696D-4ABB-9409-7FAF19D22734}" type="pres">
      <dgm:prSet presAssocID="{04993CB6-0FED-45EE-B701-09257731D1B9}" presName="composite" presStyleCnt="0"/>
      <dgm:spPr/>
    </dgm:pt>
    <dgm:pt modelId="{FC2D9720-8B3D-4AF0-9B54-5F44A0AAC2AA}" type="pres">
      <dgm:prSet presAssocID="{04993CB6-0FED-45EE-B701-09257731D1B9}" presName="imgShp" presStyleLbl="fgImgPlace1" presStyleIdx="1" presStyleCnt="6"/>
      <dgm:spPr/>
    </dgm:pt>
    <dgm:pt modelId="{457D55D6-387C-4FF9-81D9-BD83910A5EE6}" type="pres">
      <dgm:prSet presAssocID="{04993CB6-0FED-45EE-B701-09257731D1B9}" presName="txShp" presStyleLbl="node1" presStyleIdx="1" presStyleCnt="6">
        <dgm:presLayoutVars>
          <dgm:bulletEnabled val="1"/>
        </dgm:presLayoutVars>
      </dgm:prSet>
      <dgm:spPr/>
    </dgm:pt>
    <dgm:pt modelId="{7566765C-93E7-4B4B-828B-7634D1BD3A87}" type="pres">
      <dgm:prSet presAssocID="{0CA676E3-E6C3-4412-8F6A-1A0F57EA7D9D}" presName="spacing" presStyleCnt="0"/>
      <dgm:spPr/>
    </dgm:pt>
    <dgm:pt modelId="{21090910-EF3B-453E-AB00-F84BD7889BED}" type="pres">
      <dgm:prSet presAssocID="{72BFF17A-0891-4D82-837C-E68A553F3E8F}" presName="composite" presStyleCnt="0"/>
      <dgm:spPr/>
    </dgm:pt>
    <dgm:pt modelId="{0A1762B1-5E84-44DB-9D60-5F71C473F2E9}" type="pres">
      <dgm:prSet presAssocID="{72BFF17A-0891-4D82-837C-E68A553F3E8F}" presName="imgShp" presStyleLbl="fgImgPlace1" presStyleIdx="2" presStyleCnt="6"/>
      <dgm:spPr/>
    </dgm:pt>
    <dgm:pt modelId="{5FF77361-99B3-4761-8B36-22F4CD129D03}" type="pres">
      <dgm:prSet presAssocID="{72BFF17A-0891-4D82-837C-E68A553F3E8F}" presName="txShp" presStyleLbl="node1" presStyleIdx="2" presStyleCnt="6">
        <dgm:presLayoutVars>
          <dgm:bulletEnabled val="1"/>
        </dgm:presLayoutVars>
      </dgm:prSet>
      <dgm:spPr/>
    </dgm:pt>
    <dgm:pt modelId="{54502797-5873-4E1E-B9C0-CA102225EA26}" type="pres">
      <dgm:prSet presAssocID="{A44BD09C-0F80-4C76-815C-2430F76075D3}" presName="spacing" presStyleCnt="0"/>
      <dgm:spPr/>
    </dgm:pt>
    <dgm:pt modelId="{F9ACB496-C6F0-4525-9221-EC5AA018C7CD}" type="pres">
      <dgm:prSet presAssocID="{4ADEFA7C-02FA-4FF2-BD7C-3D5235748C01}" presName="composite" presStyleCnt="0"/>
      <dgm:spPr/>
    </dgm:pt>
    <dgm:pt modelId="{35E9C4E4-5758-486C-95A8-872E4D269DA5}" type="pres">
      <dgm:prSet presAssocID="{4ADEFA7C-02FA-4FF2-BD7C-3D5235748C01}" presName="imgShp" presStyleLbl="fgImgPlace1" presStyleIdx="3" presStyleCnt="6"/>
      <dgm:spPr/>
    </dgm:pt>
    <dgm:pt modelId="{5FEC2641-56C8-4C2F-8CD2-F1E55781B384}" type="pres">
      <dgm:prSet presAssocID="{4ADEFA7C-02FA-4FF2-BD7C-3D5235748C01}" presName="txShp" presStyleLbl="node1" presStyleIdx="3" presStyleCnt="6">
        <dgm:presLayoutVars>
          <dgm:bulletEnabled val="1"/>
        </dgm:presLayoutVars>
      </dgm:prSet>
      <dgm:spPr/>
    </dgm:pt>
    <dgm:pt modelId="{3A7EE786-88FE-4919-A02A-8AE2ADA76E2E}" type="pres">
      <dgm:prSet presAssocID="{C4C69A42-31AF-4F05-B4AE-2CBF9C24326E}" presName="spacing" presStyleCnt="0"/>
      <dgm:spPr/>
    </dgm:pt>
    <dgm:pt modelId="{E13E1C7F-0AB1-45B8-B725-B8F01195C596}" type="pres">
      <dgm:prSet presAssocID="{85776396-22B6-43BF-9196-C68AFB9C6440}" presName="composite" presStyleCnt="0"/>
      <dgm:spPr/>
    </dgm:pt>
    <dgm:pt modelId="{C5BE9170-E3D2-4933-AEC4-2966906D5B21}" type="pres">
      <dgm:prSet presAssocID="{85776396-22B6-43BF-9196-C68AFB9C6440}" presName="imgShp" presStyleLbl="fgImgPlace1" presStyleIdx="4" presStyleCnt="6"/>
      <dgm:spPr/>
    </dgm:pt>
    <dgm:pt modelId="{CA7D3772-ADCA-49B1-8860-FEF67DFBD3F5}" type="pres">
      <dgm:prSet presAssocID="{85776396-22B6-43BF-9196-C68AFB9C6440}" presName="txShp" presStyleLbl="node1" presStyleIdx="4" presStyleCnt="6">
        <dgm:presLayoutVars>
          <dgm:bulletEnabled val="1"/>
        </dgm:presLayoutVars>
      </dgm:prSet>
      <dgm:spPr/>
    </dgm:pt>
    <dgm:pt modelId="{F730A25C-5E5F-4EE1-B767-A58FC4F01C31}" type="pres">
      <dgm:prSet presAssocID="{E9E1DD84-5773-41D3-A8AE-A85BEA69F34A}" presName="spacing" presStyleCnt="0"/>
      <dgm:spPr/>
    </dgm:pt>
    <dgm:pt modelId="{0168BBDD-5D97-4BB3-979A-ECC57FB86588}" type="pres">
      <dgm:prSet presAssocID="{411D3D81-A1C4-4CAC-9CEA-1DEC6290226B}" presName="composite" presStyleCnt="0"/>
      <dgm:spPr/>
    </dgm:pt>
    <dgm:pt modelId="{B19F37B1-FDF1-41CB-AB36-61BA26957DDA}" type="pres">
      <dgm:prSet presAssocID="{411D3D81-A1C4-4CAC-9CEA-1DEC6290226B}" presName="imgShp" presStyleLbl="fgImgPlace1" presStyleIdx="5" presStyleCnt="6"/>
      <dgm:spPr/>
    </dgm:pt>
    <dgm:pt modelId="{0D0FF8DA-7811-42F8-9C36-4F96196F6AAA}" type="pres">
      <dgm:prSet presAssocID="{411D3D81-A1C4-4CAC-9CEA-1DEC6290226B}" presName="txShp" presStyleLbl="node1" presStyleIdx="5" presStyleCnt="6">
        <dgm:presLayoutVars>
          <dgm:bulletEnabled val="1"/>
        </dgm:presLayoutVars>
      </dgm:prSet>
      <dgm:spPr/>
    </dgm:pt>
  </dgm:ptLst>
  <dgm:cxnLst>
    <dgm:cxn modelId="{65C1E000-8A50-4C70-8DAE-E6AD4A44168C}" type="presOf" srcId="{72BFF17A-0891-4D82-837C-E68A553F3E8F}" destId="{5FF77361-99B3-4761-8B36-22F4CD129D03}" srcOrd="0" destOrd="0" presId="urn:microsoft.com/office/officeart/2005/8/layout/vList3"/>
    <dgm:cxn modelId="{2D7CDE60-CB07-45A0-8573-2BE1EF7AF189}" type="presOf" srcId="{04993CB6-0FED-45EE-B701-09257731D1B9}" destId="{457D55D6-387C-4FF9-81D9-BD83910A5EE6}" srcOrd="0" destOrd="0" presId="urn:microsoft.com/office/officeart/2005/8/layout/vList3"/>
    <dgm:cxn modelId="{FBCD6B43-53B1-4E62-BC12-0B430E375A18}" srcId="{8FEF31A2-F237-4B2F-9A44-AA7E64D7DA6D}" destId="{04993CB6-0FED-45EE-B701-09257731D1B9}" srcOrd="1" destOrd="0" parTransId="{96796790-6CF7-4B31-8620-A3DA7A93D5D3}" sibTransId="{0CA676E3-E6C3-4412-8F6A-1A0F57EA7D9D}"/>
    <dgm:cxn modelId="{67D93645-92CF-4CFB-B413-2D69FD4084BE}" srcId="{8FEF31A2-F237-4B2F-9A44-AA7E64D7DA6D}" destId="{0CA01201-68B4-4BB2-8E36-FCB170CE9019}" srcOrd="0" destOrd="0" parTransId="{1EFBB469-FA23-4309-A8FA-6297FD866C91}" sibTransId="{C958BF88-042B-479D-AFEE-1AE3081CBF18}"/>
    <dgm:cxn modelId="{4BF0F250-ECBA-41A3-BC99-B835B26A2C53}" type="presOf" srcId="{4ADEFA7C-02FA-4FF2-BD7C-3D5235748C01}" destId="{5FEC2641-56C8-4C2F-8CD2-F1E55781B384}" srcOrd="0" destOrd="0" presId="urn:microsoft.com/office/officeart/2005/8/layout/vList3"/>
    <dgm:cxn modelId="{E20E2552-7378-4939-9D66-2698B1B5480A}" type="presOf" srcId="{85776396-22B6-43BF-9196-C68AFB9C6440}" destId="{CA7D3772-ADCA-49B1-8860-FEF67DFBD3F5}" srcOrd="0" destOrd="0" presId="urn:microsoft.com/office/officeart/2005/8/layout/vList3"/>
    <dgm:cxn modelId="{A9567078-29CE-43E6-9F75-4C79EABF5632}" srcId="{8FEF31A2-F237-4B2F-9A44-AA7E64D7DA6D}" destId="{85776396-22B6-43BF-9196-C68AFB9C6440}" srcOrd="4" destOrd="0" parTransId="{3E1DC818-90BB-437D-ACCB-63941DD48870}" sibTransId="{E9E1DD84-5773-41D3-A8AE-A85BEA69F34A}"/>
    <dgm:cxn modelId="{AD049393-222F-4DD2-A619-888352DD992F}" srcId="{8FEF31A2-F237-4B2F-9A44-AA7E64D7DA6D}" destId="{72BFF17A-0891-4D82-837C-E68A553F3E8F}" srcOrd="2" destOrd="0" parTransId="{4190CCD3-6E8A-4FBF-AB3E-AFF4D1A8D79D}" sibTransId="{A44BD09C-0F80-4C76-815C-2430F76075D3}"/>
    <dgm:cxn modelId="{6DBE5CA4-0E79-40C7-84E6-3E5757919915}" srcId="{8FEF31A2-F237-4B2F-9A44-AA7E64D7DA6D}" destId="{411D3D81-A1C4-4CAC-9CEA-1DEC6290226B}" srcOrd="5" destOrd="0" parTransId="{2A7D6B28-313E-4AE4-8CB7-A394B651F455}" sibTransId="{BE00B39F-32FD-4B8F-AF6C-A6633689F21A}"/>
    <dgm:cxn modelId="{F3E90FB4-F8BE-4C19-B671-FB52C9630B02}" srcId="{8FEF31A2-F237-4B2F-9A44-AA7E64D7DA6D}" destId="{4ADEFA7C-02FA-4FF2-BD7C-3D5235748C01}" srcOrd="3" destOrd="0" parTransId="{9AB13F8A-5D37-4E8F-BF93-0A0D272E4FCF}" sibTransId="{C4C69A42-31AF-4F05-B4AE-2CBF9C24326E}"/>
    <dgm:cxn modelId="{A44DE1C2-C3FF-4544-92AE-07EED4146C9E}" type="presOf" srcId="{411D3D81-A1C4-4CAC-9CEA-1DEC6290226B}" destId="{0D0FF8DA-7811-42F8-9C36-4F96196F6AAA}" srcOrd="0" destOrd="0" presId="urn:microsoft.com/office/officeart/2005/8/layout/vList3"/>
    <dgm:cxn modelId="{4AA0F3CB-C1B0-4E67-818A-673E4D9EB696}" type="presOf" srcId="{8FEF31A2-F237-4B2F-9A44-AA7E64D7DA6D}" destId="{3F8073A1-1526-4856-96A0-C017EF7928B7}" srcOrd="0" destOrd="0" presId="urn:microsoft.com/office/officeart/2005/8/layout/vList3"/>
    <dgm:cxn modelId="{9FCD77F8-FD48-4DA4-91CB-8A45707D9636}" type="presOf" srcId="{0CA01201-68B4-4BB2-8E36-FCB170CE9019}" destId="{581F674E-E35F-4694-9EA0-0DAA6A864B29}" srcOrd="0" destOrd="0" presId="urn:microsoft.com/office/officeart/2005/8/layout/vList3"/>
    <dgm:cxn modelId="{B0CDD0C9-5BA2-4825-9FA7-CC4838336D14}" type="presParOf" srcId="{3F8073A1-1526-4856-96A0-C017EF7928B7}" destId="{A3F9A49F-A831-48E0-B2EB-23B3AC97F69C}" srcOrd="0" destOrd="0" presId="urn:microsoft.com/office/officeart/2005/8/layout/vList3"/>
    <dgm:cxn modelId="{20B55B76-5CAF-44D0-9E36-E23F5CCEBC66}" type="presParOf" srcId="{A3F9A49F-A831-48E0-B2EB-23B3AC97F69C}" destId="{2B92EF48-9AB9-4947-8BBB-84441DF0DCF0}" srcOrd="0" destOrd="0" presId="urn:microsoft.com/office/officeart/2005/8/layout/vList3"/>
    <dgm:cxn modelId="{6C5D2216-3BD6-410A-A452-E3AAB7BE428B}" type="presParOf" srcId="{A3F9A49F-A831-48E0-B2EB-23B3AC97F69C}" destId="{581F674E-E35F-4694-9EA0-0DAA6A864B29}" srcOrd="1" destOrd="0" presId="urn:microsoft.com/office/officeart/2005/8/layout/vList3"/>
    <dgm:cxn modelId="{A1C9B5D9-80BA-45B7-BB23-27F38BF4F67C}" type="presParOf" srcId="{3F8073A1-1526-4856-96A0-C017EF7928B7}" destId="{A4847E2F-C1A3-444B-82D9-65A8FFC5BC1F}" srcOrd="1" destOrd="0" presId="urn:microsoft.com/office/officeart/2005/8/layout/vList3"/>
    <dgm:cxn modelId="{087AE035-A87D-4DCE-B94C-82EF67E26378}" type="presParOf" srcId="{3F8073A1-1526-4856-96A0-C017EF7928B7}" destId="{8B14654F-696D-4ABB-9409-7FAF19D22734}" srcOrd="2" destOrd="0" presId="urn:microsoft.com/office/officeart/2005/8/layout/vList3"/>
    <dgm:cxn modelId="{987EE90B-241B-4E0E-8685-C8FAA6B7F55A}" type="presParOf" srcId="{8B14654F-696D-4ABB-9409-7FAF19D22734}" destId="{FC2D9720-8B3D-4AF0-9B54-5F44A0AAC2AA}" srcOrd="0" destOrd="0" presId="urn:microsoft.com/office/officeart/2005/8/layout/vList3"/>
    <dgm:cxn modelId="{A89A5D4C-2EA4-41C2-8FD9-F9950218D19F}" type="presParOf" srcId="{8B14654F-696D-4ABB-9409-7FAF19D22734}" destId="{457D55D6-387C-4FF9-81D9-BD83910A5EE6}" srcOrd="1" destOrd="0" presId="urn:microsoft.com/office/officeart/2005/8/layout/vList3"/>
    <dgm:cxn modelId="{B9674F19-C24C-4796-A91D-ABE28B061391}" type="presParOf" srcId="{3F8073A1-1526-4856-96A0-C017EF7928B7}" destId="{7566765C-93E7-4B4B-828B-7634D1BD3A87}" srcOrd="3" destOrd="0" presId="urn:microsoft.com/office/officeart/2005/8/layout/vList3"/>
    <dgm:cxn modelId="{4043213E-4FB4-427F-8084-6C81A78680EE}" type="presParOf" srcId="{3F8073A1-1526-4856-96A0-C017EF7928B7}" destId="{21090910-EF3B-453E-AB00-F84BD7889BED}" srcOrd="4" destOrd="0" presId="urn:microsoft.com/office/officeart/2005/8/layout/vList3"/>
    <dgm:cxn modelId="{2209241E-EC74-4EBA-8D6C-F96649DF2CE9}" type="presParOf" srcId="{21090910-EF3B-453E-AB00-F84BD7889BED}" destId="{0A1762B1-5E84-44DB-9D60-5F71C473F2E9}" srcOrd="0" destOrd="0" presId="urn:microsoft.com/office/officeart/2005/8/layout/vList3"/>
    <dgm:cxn modelId="{C84A8815-100D-4A50-8DF8-1A7031E5B8E4}" type="presParOf" srcId="{21090910-EF3B-453E-AB00-F84BD7889BED}" destId="{5FF77361-99B3-4761-8B36-22F4CD129D03}" srcOrd="1" destOrd="0" presId="urn:microsoft.com/office/officeart/2005/8/layout/vList3"/>
    <dgm:cxn modelId="{086BEDF7-1005-494C-B905-654170165CB5}" type="presParOf" srcId="{3F8073A1-1526-4856-96A0-C017EF7928B7}" destId="{54502797-5873-4E1E-B9C0-CA102225EA26}" srcOrd="5" destOrd="0" presId="urn:microsoft.com/office/officeart/2005/8/layout/vList3"/>
    <dgm:cxn modelId="{6A5588AD-D1BD-4180-B7CA-B55B282787F8}" type="presParOf" srcId="{3F8073A1-1526-4856-96A0-C017EF7928B7}" destId="{F9ACB496-C6F0-4525-9221-EC5AA018C7CD}" srcOrd="6" destOrd="0" presId="urn:microsoft.com/office/officeart/2005/8/layout/vList3"/>
    <dgm:cxn modelId="{E1D42296-B35F-4D40-B4E5-AB0F05CFF98D}" type="presParOf" srcId="{F9ACB496-C6F0-4525-9221-EC5AA018C7CD}" destId="{35E9C4E4-5758-486C-95A8-872E4D269DA5}" srcOrd="0" destOrd="0" presId="urn:microsoft.com/office/officeart/2005/8/layout/vList3"/>
    <dgm:cxn modelId="{E013176C-3E3A-4BAC-BFD6-82E449BEFBBD}" type="presParOf" srcId="{F9ACB496-C6F0-4525-9221-EC5AA018C7CD}" destId="{5FEC2641-56C8-4C2F-8CD2-F1E55781B384}" srcOrd="1" destOrd="0" presId="urn:microsoft.com/office/officeart/2005/8/layout/vList3"/>
    <dgm:cxn modelId="{7B1F15F9-ACBD-418F-A111-7EABDB111A3D}" type="presParOf" srcId="{3F8073A1-1526-4856-96A0-C017EF7928B7}" destId="{3A7EE786-88FE-4919-A02A-8AE2ADA76E2E}" srcOrd="7" destOrd="0" presId="urn:microsoft.com/office/officeart/2005/8/layout/vList3"/>
    <dgm:cxn modelId="{753B0734-48FA-42A5-A08C-AB5705ED1212}" type="presParOf" srcId="{3F8073A1-1526-4856-96A0-C017EF7928B7}" destId="{E13E1C7F-0AB1-45B8-B725-B8F01195C596}" srcOrd="8" destOrd="0" presId="urn:microsoft.com/office/officeart/2005/8/layout/vList3"/>
    <dgm:cxn modelId="{AD4977AE-14FF-47B0-8D4E-C84968270082}" type="presParOf" srcId="{E13E1C7F-0AB1-45B8-B725-B8F01195C596}" destId="{C5BE9170-E3D2-4933-AEC4-2966906D5B21}" srcOrd="0" destOrd="0" presId="urn:microsoft.com/office/officeart/2005/8/layout/vList3"/>
    <dgm:cxn modelId="{AE226896-D7BF-4648-8D25-505D11BA2B15}" type="presParOf" srcId="{E13E1C7F-0AB1-45B8-B725-B8F01195C596}" destId="{CA7D3772-ADCA-49B1-8860-FEF67DFBD3F5}" srcOrd="1" destOrd="0" presId="urn:microsoft.com/office/officeart/2005/8/layout/vList3"/>
    <dgm:cxn modelId="{4BA75075-ED51-46B9-A2EA-2A360321F441}" type="presParOf" srcId="{3F8073A1-1526-4856-96A0-C017EF7928B7}" destId="{F730A25C-5E5F-4EE1-B767-A58FC4F01C31}" srcOrd="9" destOrd="0" presId="urn:microsoft.com/office/officeart/2005/8/layout/vList3"/>
    <dgm:cxn modelId="{1313B096-9625-4A9E-BD39-61A9DE160C2F}" type="presParOf" srcId="{3F8073A1-1526-4856-96A0-C017EF7928B7}" destId="{0168BBDD-5D97-4BB3-979A-ECC57FB86588}" srcOrd="10" destOrd="0" presId="urn:microsoft.com/office/officeart/2005/8/layout/vList3"/>
    <dgm:cxn modelId="{DF27C527-F4AF-4E21-9AA8-36E8B573B622}" type="presParOf" srcId="{0168BBDD-5D97-4BB3-979A-ECC57FB86588}" destId="{B19F37B1-FDF1-41CB-AB36-61BA26957DDA}" srcOrd="0" destOrd="0" presId="urn:microsoft.com/office/officeart/2005/8/layout/vList3"/>
    <dgm:cxn modelId="{A537EED7-5954-46BF-8D8B-D0710BB8A524}" type="presParOf" srcId="{0168BBDD-5D97-4BB3-979A-ECC57FB86588}" destId="{0D0FF8DA-7811-42F8-9C36-4F96196F6AA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FEF31A2-F237-4B2F-9A44-AA7E64D7DA6D}" type="doc">
      <dgm:prSet loTypeId="urn:microsoft.com/office/officeart/2005/8/layout/vList3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A01201-68B4-4BB2-8E36-FCB170CE9019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مقدمه</a:t>
          </a:r>
          <a:endParaRPr lang="en-US" sz="1400" dirty="0">
            <a:cs typeface="B Titr" pitchFamily="2" charset="-78"/>
          </a:endParaRPr>
        </a:p>
      </dgm:t>
    </dgm:pt>
    <dgm:pt modelId="{1EFBB469-FA23-4309-A8FA-6297FD866C91}" type="parTrans" cxnId="{67D93645-92CF-4CFB-B413-2D69FD4084BE}">
      <dgm:prSet/>
      <dgm:spPr/>
      <dgm:t>
        <a:bodyPr/>
        <a:lstStyle/>
        <a:p>
          <a:endParaRPr lang="en-US" sz="900"/>
        </a:p>
      </dgm:t>
    </dgm:pt>
    <dgm:pt modelId="{C958BF88-042B-479D-AFEE-1AE3081CBF18}" type="sibTrans" cxnId="{67D93645-92CF-4CFB-B413-2D69FD4084BE}">
      <dgm:prSet/>
      <dgm:spPr/>
      <dgm:t>
        <a:bodyPr/>
        <a:lstStyle/>
        <a:p>
          <a:endParaRPr lang="en-US" sz="900"/>
        </a:p>
      </dgm:t>
    </dgm:pt>
    <dgm:pt modelId="{72BFF17A-0891-4D82-837C-E68A553F3E8F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روش تحقیق</a:t>
          </a:r>
          <a:endParaRPr lang="en-US" sz="1400" dirty="0">
            <a:cs typeface="B Titr" pitchFamily="2" charset="-78"/>
          </a:endParaRPr>
        </a:p>
      </dgm:t>
    </dgm:pt>
    <dgm:pt modelId="{4190CCD3-6E8A-4FBF-AB3E-AFF4D1A8D79D}" type="parTrans" cxnId="{AD049393-222F-4DD2-A619-888352DD992F}">
      <dgm:prSet/>
      <dgm:spPr/>
      <dgm:t>
        <a:bodyPr/>
        <a:lstStyle/>
        <a:p>
          <a:endParaRPr lang="en-US" sz="900"/>
        </a:p>
      </dgm:t>
    </dgm:pt>
    <dgm:pt modelId="{A44BD09C-0F80-4C76-815C-2430F76075D3}" type="sibTrans" cxnId="{AD049393-222F-4DD2-A619-888352DD992F}">
      <dgm:prSet/>
      <dgm:spPr/>
      <dgm:t>
        <a:bodyPr/>
        <a:lstStyle/>
        <a:p>
          <a:endParaRPr lang="en-US" sz="900"/>
        </a:p>
      </dgm:t>
    </dgm:pt>
    <dgm:pt modelId="{4ADEFA7C-02FA-4FF2-BD7C-3D5235748C01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شبیه سازی و تحلیل نتایج</a:t>
          </a:r>
          <a:endParaRPr lang="en-US" sz="1400" dirty="0">
            <a:cs typeface="B Titr" pitchFamily="2" charset="-78"/>
          </a:endParaRPr>
        </a:p>
      </dgm:t>
    </dgm:pt>
    <dgm:pt modelId="{9AB13F8A-5D37-4E8F-BF93-0A0D272E4FCF}" type="parTrans" cxnId="{F3E90FB4-F8BE-4C19-B671-FB52C9630B02}">
      <dgm:prSet/>
      <dgm:spPr/>
      <dgm:t>
        <a:bodyPr/>
        <a:lstStyle/>
        <a:p>
          <a:endParaRPr lang="en-US" sz="900"/>
        </a:p>
      </dgm:t>
    </dgm:pt>
    <dgm:pt modelId="{C4C69A42-31AF-4F05-B4AE-2CBF9C24326E}" type="sibTrans" cxnId="{F3E90FB4-F8BE-4C19-B671-FB52C9630B02}">
      <dgm:prSet/>
      <dgm:spPr/>
      <dgm:t>
        <a:bodyPr/>
        <a:lstStyle/>
        <a:p>
          <a:endParaRPr lang="en-US" sz="900"/>
        </a:p>
      </dgm:t>
    </dgm:pt>
    <dgm:pt modelId="{04993CB6-0FED-45EE-B701-09257731D1B9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مروری بر مطالعات پیشین</a:t>
          </a:r>
          <a:endParaRPr lang="en-US" sz="1400" b="1" dirty="0">
            <a:latin typeface="Times New Roman" pitchFamily="18" charset="0"/>
            <a:cs typeface="B Zar" panose="00000400000000000000" pitchFamily="2" charset="-78"/>
          </a:endParaRPr>
        </a:p>
      </dgm:t>
    </dgm:pt>
    <dgm:pt modelId="{96796790-6CF7-4B31-8620-A3DA7A93D5D3}" type="parTrans" cxnId="{FBCD6B43-53B1-4E62-BC12-0B430E375A18}">
      <dgm:prSet/>
      <dgm:spPr/>
      <dgm:t>
        <a:bodyPr/>
        <a:lstStyle/>
        <a:p>
          <a:endParaRPr lang="en-US" sz="900"/>
        </a:p>
      </dgm:t>
    </dgm:pt>
    <dgm:pt modelId="{0CA676E3-E6C3-4412-8F6A-1A0F57EA7D9D}" type="sibTrans" cxnId="{FBCD6B43-53B1-4E62-BC12-0B430E375A18}">
      <dgm:prSet/>
      <dgm:spPr/>
      <dgm:t>
        <a:bodyPr/>
        <a:lstStyle/>
        <a:p>
          <a:endParaRPr lang="en-US" sz="900"/>
        </a:p>
      </dgm:t>
    </dgm:pt>
    <dgm:pt modelId="{85776396-22B6-43BF-9196-C68AFB9C6440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نتیجه‌گیری</a:t>
          </a:r>
          <a:endParaRPr lang="en-US" sz="1400" dirty="0">
            <a:cs typeface="B Titr" pitchFamily="2" charset="-78"/>
          </a:endParaRPr>
        </a:p>
      </dgm:t>
    </dgm:pt>
    <dgm:pt modelId="{3E1DC818-90BB-437D-ACCB-63941DD48870}" type="parTrans" cxnId="{A9567078-29CE-43E6-9F75-4C79EABF5632}">
      <dgm:prSet/>
      <dgm:spPr/>
      <dgm:t>
        <a:bodyPr/>
        <a:lstStyle/>
        <a:p>
          <a:endParaRPr lang="en-US" sz="900"/>
        </a:p>
      </dgm:t>
    </dgm:pt>
    <dgm:pt modelId="{E9E1DD84-5773-41D3-A8AE-A85BEA69F34A}" type="sibTrans" cxnId="{A9567078-29CE-43E6-9F75-4C79EABF5632}">
      <dgm:prSet/>
      <dgm:spPr/>
      <dgm:t>
        <a:bodyPr/>
        <a:lstStyle/>
        <a:p>
          <a:endParaRPr lang="en-US" sz="900"/>
        </a:p>
      </dgm:t>
    </dgm:pt>
    <dgm:pt modelId="{411D3D81-A1C4-4CAC-9CEA-1DEC6290226B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پیشنهادها</a:t>
          </a:r>
          <a:endParaRPr lang="en-US" sz="1400" dirty="0">
            <a:cs typeface="B Titr" pitchFamily="2" charset="-78"/>
          </a:endParaRPr>
        </a:p>
      </dgm:t>
    </dgm:pt>
    <dgm:pt modelId="{2A7D6B28-313E-4AE4-8CB7-A394B651F455}" type="parTrans" cxnId="{6DBE5CA4-0E79-40C7-84E6-3E5757919915}">
      <dgm:prSet/>
      <dgm:spPr/>
      <dgm:t>
        <a:bodyPr/>
        <a:lstStyle/>
        <a:p>
          <a:endParaRPr lang="en-US" sz="900"/>
        </a:p>
      </dgm:t>
    </dgm:pt>
    <dgm:pt modelId="{BE00B39F-32FD-4B8F-AF6C-A6633689F21A}" type="sibTrans" cxnId="{6DBE5CA4-0E79-40C7-84E6-3E5757919915}">
      <dgm:prSet/>
      <dgm:spPr/>
      <dgm:t>
        <a:bodyPr/>
        <a:lstStyle/>
        <a:p>
          <a:endParaRPr lang="en-US" sz="900"/>
        </a:p>
      </dgm:t>
    </dgm:pt>
    <dgm:pt modelId="{3F8073A1-1526-4856-96A0-C017EF7928B7}" type="pres">
      <dgm:prSet presAssocID="{8FEF31A2-F237-4B2F-9A44-AA7E64D7DA6D}" presName="linearFlow" presStyleCnt="0">
        <dgm:presLayoutVars>
          <dgm:dir val="rev"/>
          <dgm:resizeHandles val="exact"/>
        </dgm:presLayoutVars>
      </dgm:prSet>
      <dgm:spPr/>
    </dgm:pt>
    <dgm:pt modelId="{A3F9A49F-A831-48E0-B2EB-23B3AC97F69C}" type="pres">
      <dgm:prSet presAssocID="{0CA01201-68B4-4BB2-8E36-FCB170CE9019}" presName="composite" presStyleCnt="0"/>
      <dgm:spPr/>
    </dgm:pt>
    <dgm:pt modelId="{2B92EF48-9AB9-4947-8BBB-84441DF0DCF0}" type="pres">
      <dgm:prSet presAssocID="{0CA01201-68B4-4BB2-8E36-FCB170CE9019}" presName="imgShp" presStyleLbl="fgImgPlace1" presStyleIdx="0" presStyleCnt="6"/>
      <dgm:spPr/>
    </dgm:pt>
    <dgm:pt modelId="{581F674E-E35F-4694-9EA0-0DAA6A864B29}" type="pres">
      <dgm:prSet presAssocID="{0CA01201-68B4-4BB2-8E36-FCB170CE9019}" presName="txShp" presStyleLbl="node1" presStyleIdx="0" presStyleCnt="6">
        <dgm:presLayoutVars>
          <dgm:bulletEnabled val="1"/>
        </dgm:presLayoutVars>
      </dgm:prSet>
      <dgm:spPr/>
    </dgm:pt>
    <dgm:pt modelId="{A4847E2F-C1A3-444B-82D9-65A8FFC5BC1F}" type="pres">
      <dgm:prSet presAssocID="{C958BF88-042B-479D-AFEE-1AE3081CBF18}" presName="spacing" presStyleCnt="0"/>
      <dgm:spPr/>
    </dgm:pt>
    <dgm:pt modelId="{8B14654F-696D-4ABB-9409-7FAF19D22734}" type="pres">
      <dgm:prSet presAssocID="{04993CB6-0FED-45EE-B701-09257731D1B9}" presName="composite" presStyleCnt="0"/>
      <dgm:spPr/>
    </dgm:pt>
    <dgm:pt modelId="{FC2D9720-8B3D-4AF0-9B54-5F44A0AAC2AA}" type="pres">
      <dgm:prSet presAssocID="{04993CB6-0FED-45EE-B701-09257731D1B9}" presName="imgShp" presStyleLbl="fgImgPlace1" presStyleIdx="1" presStyleCnt="6"/>
      <dgm:spPr/>
    </dgm:pt>
    <dgm:pt modelId="{457D55D6-387C-4FF9-81D9-BD83910A5EE6}" type="pres">
      <dgm:prSet presAssocID="{04993CB6-0FED-45EE-B701-09257731D1B9}" presName="txShp" presStyleLbl="node1" presStyleIdx="1" presStyleCnt="6">
        <dgm:presLayoutVars>
          <dgm:bulletEnabled val="1"/>
        </dgm:presLayoutVars>
      </dgm:prSet>
      <dgm:spPr/>
    </dgm:pt>
    <dgm:pt modelId="{7566765C-93E7-4B4B-828B-7634D1BD3A87}" type="pres">
      <dgm:prSet presAssocID="{0CA676E3-E6C3-4412-8F6A-1A0F57EA7D9D}" presName="spacing" presStyleCnt="0"/>
      <dgm:spPr/>
    </dgm:pt>
    <dgm:pt modelId="{21090910-EF3B-453E-AB00-F84BD7889BED}" type="pres">
      <dgm:prSet presAssocID="{72BFF17A-0891-4D82-837C-E68A553F3E8F}" presName="composite" presStyleCnt="0"/>
      <dgm:spPr/>
    </dgm:pt>
    <dgm:pt modelId="{0A1762B1-5E84-44DB-9D60-5F71C473F2E9}" type="pres">
      <dgm:prSet presAssocID="{72BFF17A-0891-4D82-837C-E68A553F3E8F}" presName="imgShp" presStyleLbl="fgImgPlace1" presStyleIdx="2" presStyleCnt="6"/>
      <dgm:spPr/>
    </dgm:pt>
    <dgm:pt modelId="{5FF77361-99B3-4761-8B36-22F4CD129D03}" type="pres">
      <dgm:prSet presAssocID="{72BFF17A-0891-4D82-837C-E68A553F3E8F}" presName="txShp" presStyleLbl="node1" presStyleIdx="2" presStyleCnt="6">
        <dgm:presLayoutVars>
          <dgm:bulletEnabled val="1"/>
        </dgm:presLayoutVars>
      </dgm:prSet>
      <dgm:spPr/>
    </dgm:pt>
    <dgm:pt modelId="{54502797-5873-4E1E-B9C0-CA102225EA26}" type="pres">
      <dgm:prSet presAssocID="{A44BD09C-0F80-4C76-815C-2430F76075D3}" presName="spacing" presStyleCnt="0"/>
      <dgm:spPr/>
    </dgm:pt>
    <dgm:pt modelId="{F9ACB496-C6F0-4525-9221-EC5AA018C7CD}" type="pres">
      <dgm:prSet presAssocID="{4ADEFA7C-02FA-4FF2-BD7C-3D5235748C01}" presName="composite" presStyleCnt="0"/>
      <dgm:spPr/>
    </dgm:pt>
    <dgm:pt modelId="{35E9C4E4-5758-486C-95A8-872E4D269DA5}" type="pres">
      <dgm:prSet presAssocID="{4ADEFA7C-02FA-4FF2-BD7C-3D5235748C01}" presName="imgShp" presStyleLbl="fgImgPlace1" presStyleIdx="3" presStyleCnt="6"/>
      <dgm:spPr/>
    </dgm:pt>
    <dgm:pt modelId="{5FEC2641-56C8-4C2F-8CD2-F1E55781B384}" type="pres">
      <dgm:prSet presAssocID="{4ADEFA7C-02FA-4FF2-BD7C-3D5235748C01}" presName="txShp" presStyleLbl="node1" presStyleIdx="3" presStyleCnt="6">
        <dgm:presLayoutVars>
          <dgm:bulletEnabled val="1"/>
        </dgm:presLayoutVars>
      </dgm:prSet>
      <dgm:spPr/>
    </dgm:pt>
    <dgm:pt modelId="{3A7EE786-88FE-4919-A02A-8AE2ADA76E2E}" type="pres">
      <dgm:prSet presAssocID="{C4C69A42-31AF-4F05-B4AE-2CBF9C24326E}" presName="spacing" presStyleCnt="0"/>
      <dgm:spPr/>
    </dgm:pt>
    <dgm:pt modelId="{E13E1C7F-0AB1-45B8-B725-B8F01195C596}" type="pres">
      <dgm:prSet presAssocID="{85776396-22B6-43BF-9196-C68AFB9C6440}" presName="composite" presStyleCnt="0"/>
      <dgm:spPr/>
    </dgm:pt>
    <dgm:pt modelId="{C5BE9170-E3D2-4933-AEC4-2966906D5B21}" type="pres">
      <dgm:prSet presAssocID="{85776396-22B6-43BF-9196-C68AFB9C6440}" presName="imgShp" presStyleLbl="fgImgPlace1" presStyleIdx="4" presStyleCnt="6"/>
      <dgm:spPr/>
    </dgm:pt>
    <dgm:pt modelId="{CA7D3772-ADCA-49B1-8860-FEF67DFBD3F5}" type="pres">
      <dgm:prSet presAssocID="{85776396-22B6-43BF-9196-C68AFB9C6440}" presName="txShp" presStyleLbl="node1" presStyleIdx="4" presStyleCnt="6">
        <dgm:presLayoutVars>
          <dgm:bulletEnabled val="1"/>
        </dgm:presLayoutVars>
      </dgm:prSet>
      <dgm:spPr/>
    </dgm:pt>
    <dgm:pt modelId="{F730A25C-5E5F-4EE1-B767-A58FC4F01C31}" type="pres">
      <dgm:prSet presAssocID="{E9E1DD84-5773-41D3-A8AE-A85BEA69F34A}" presName="spacing" presStyleCnt="0"/>
      <dgm:spPr/>
    </dgm:pt>
    <dgm:pt modelId="{0168BBDD-5D97-4BB3-979A-ECC57FB86588}" type="pres">
      <dgm:prSet presAssocID="{411D3D81-A1C4-4CAC-9CEA-1DEC6290226B}" presName="composite" presStyleCnt="0"/>
      <dgm:spPr/>
    </dgm:pt>
    <dgm:pt modelId="{B19F37B1-FDF1-41CB-AB36-61BA26957DDA}" type="pres">
      <dgm:prSet presAssocID="{411D3D81-A1C4-4CAC-9CEA-1DEC6290226B}" presName="imgShp" presStyleLbl="fgImgPlace1" presStyleIdx="5" presStyleCnt="6"/>
      <dgm:spPr/>
    </dgm:pt>
    <dgm:pt modelId="{0D0FF8DA-7811-42F8-9C36-4F96196F6AAA}" type="pres">
      <dgm:prSet presAssocID="{411D3D81-A1C4-4CAC-9CEA-1DEC6290226B}" presName="txShp" presStyleLbl="node1" presStyleIdx="5" presStyleCnt="6">
        <dgm:presLayoutVars>
          <dgm:bulletEnabled val="1"/>
        </dgm:presLayoutVars>
      </dgm:prSet>
      <dgm:spPr/>
    </dgm:pt>
  </dgm:ptLst>
  <dgm:cxnLst>
    <dgm:cxn modelId="{37A1AF00-21A0-4479-9EC3-9E799D6B11CC}" type="presOf" srcId="{04993CB6-0FED-45EE-B701-09257731D1B9}" destId="{457D55D6-387C-4FF9-81D9-BD83910A5EE6}" srcOrd="0" destOrd="0" presId="urn:microsoft.com/office/officeart/2005/8/layout/vList3"/>
    <dgm:cxn modelId="{38813516-7878-4C2B-893F-A328AF8BE81D}" type="presOf" srcId="{8FEF31A2-F237-4B2F-9A44-AA7E64D7DA6D}" destId="{3F8073A1-1526-4856-96A0-C017EF7928B7}" srcOrd="0" destOrd="0" presId="urn:microsoft.com/office/officeart/2005/8/layout/vList3"/>
    <dgm:cxn modelId="{FBCD6B43-53B1-4E62-BC12-0B430E375A18}" srcId="{8FEF31A2-F237-4B2F-9A44-AA7E64D7DA6D}" destId="{04993CB6-0FED-45EE-B701-09257731D1B9}" srcOrd="1" destOrd="0" parTransId="{96796790-6CF7-4B31-8620-A3DA7A93D5D3}" sibTransId="{0CA676E3-E6C3-4412-8F6A-1A0F57EA7D9D}"/>
    <dgm:cxn modelId="{67D93645-92CF-4CFB-B413-2D69FD4084BE}" srcId="{8FEF31A2-F237-4B2F-9A44-AA7E64D7DA6D}" destId="{0CA01201-68B4-4BB2-8E36-FCB170CE9019}" srcOrd="0" destOrd="0" parTransId="{1EFBB469-FA23-4309-A8FA-6297FD866C91}" sibTransId="{C958BF88-042B-479D-AFEE-1AE3081CBF18}"/>
    <dgm:cxn modelId="{790D796B-FD1A-48B4-974B-5C05EDA0259C}" type="presOf" srcId="{4ADEFA7C-02FA-4FF2-BD7C-3D5235748C01}" destId="{5FEC2641-56C8-4C2F-8CD2-F1E55781B384}" srcOrd="0" destOrd="0" presId="urn:microsoft.com/office/officeart/2005/8/layout/vList3"/>
    <dgm:cxn modelId="{A9567078-29CE-43E6-9F75-4C79EABF5632}" srcId="{8FEF31A2-F237-4B2F-9A44-AA7E64D7DA6D}" destId="{85776396-22B6-43BF-9196-C68AFB9C6440}" srcOrd="4" destOrd="0" parTransId="{3E1DC818-90BB-437D-ACCB-63941DD48870}" sibTransId="{E9E1DD84-5773-41D3-A8AE-A85BEA69F34A}"/>
    <dgm:cxn modelId="{AD049393-222F-4DD2-A619-888352DD992F}" srcId="{8FEF31A2-F237-4B2F-9A44-AA7E64D7DA6D}" destId="{72BFF17A-0891-4D82-837C-E68A553F3E8F}" srcOrd="2" destOrd="0" parTransId="{4190CCD3-6E8A-4FBF-AB3E-AFF4D1A8D79D}" sibTransId="{A44BD09C-0F80-4C76-815C-2430F76075D3}"/>
    <dgm:cxn modelId="{92A8D495-B062-47FA-9815-818D410A77F1}" type="presOf" srcId="{0CA01201-68B4-4BB2-8E36-FCB170CE9019}" destId="{581F674E-E35F-4694-9EA0-0DAA6A864B29}" srcOrd="0" destOrd="0" presId="urn:microsoft.com/office/officeart/2005/8/layout/vList3"/>
    <dgm:cxn modelId="{101C349A-ECE9-42A2-BAC3-37312D8B25BE}" type="presOf" srcId="{411D3D81-A1C4-4CAC-9CEA-1DEC6290226B}" destId="{0D0FF8DA-7811-42F8-9C36-4F96196F6AAA}" srcOrd="0" destOrd="0" presId="urn:microsoft.com/office/officeart/2005/8/layout/vList3"/>
    <dgm:cxn modelId="{6DBE5CA4-0E79-40C7-84E6-3E5757919915}" srcId="{8FEF31A2-F237-4B2F-9A44-AA7E64D7DA6D}" destId="{411D3D81-A1C4-4CAC-9CEA-1DEC6290226B}" srcOrd="5" destOrd="0" parTransId="{2A7D6B28-313E-4AE4-8CB7-A394B651F455}" sibTransId="{BE00B39F-32FD-4B8F-AF6C-A6633689F21A}"/>
    <dgm:cxn modelId="{F3E90FB4-F8BE-4C19-B671-FB52C9630B02}" srcId="{8FEF31A2-F237-4B2F-9A44-AA7E64D7DA6D}" destId="{4ADEFA7C-02FA-4FF2-BD7C-3D5235748C01}" srcOrd="3" destOrd="0" parTransId="{9AB13F8A-5D37-4E8F-BF93-0A0D272E4FCF}" sibTransId="{C4C69A42-31AF-4F05-B4AE-2CBF9C24326E}"/>
    <dgm:cxn modelId="{CE57B4D3-C7B8-442C-8CD0-68DD97E1AC3D}" type="presOf" srcId="{72BFF17A-0891-4D82-837C-E68A553F3E8F}" destId="{5FF77361-99B3-4761-8B36-22F4CD129D03}" srcOrd="0" destOrd="0" presId="urn:microsoft.com/office/officeart/2005/8/layout/vList3"/>
    <dgm:cxn modelId="{1DA0CCF7-A2F6-433A-B32D-55930DAA40BE}" type="presOf" srcId="{85776396-22B6-43BF-9196-C68AFB9C6440}" destId="{CA7D3772-ADCA-49B1-8860-FEF67DFBD3F5}" srcOrd="0" destOrd="0" presId="urn:microsoft.com/office/officeart/2005/8/layout/vList3"/>
    <dgm:cxn modelId="{B9C8B7D2-AA28-4BB6-9D5F-315F7FE8B787}" type="presParOf" srcId="{3F8073A1-1526-4856-96A0-C017EF7928B7}" destId="{A3F9A49F-A831-48E0-B2EB-23B3AC97F69C}" srcOrd="0" destOrd="0" presId="urn:microsoft.com/office/officeart/2005/8/layout/vList3"/>
    <dgm:cxn modelId="{FD73D93E-8D81-4134-A7B7-235590FC2C6A}" type="presParOf" srcId="{A3F9A49F-A831-48E0-B2EB-23B3AC97F69C}" destId="{2B92EF48-9AB9-4947-8BBB-84441DF0DCF0}" srcOrd="0" destOrd="0" presId="urn:microsoft.com/office/officeart/2005/8/layout/vList3"/>
    <dgm:cxn modelId="{43C5BD31-EC99-4179-8ECC-93C713EC97AE}" type="presParOf" srcId="{A3F9A49F-A831-48E0-B2EB-23B3AC97F69C}" destId="{581F674E-E35F-4694-9EA0-0DAA6A864B29}" srcOrd="1" destOrd="0" presId="urn:microsoft.com/office/officeart/2005/8/layout/vList3"/>
    <dgm:cxn modelId="{6BEA0BB4-76B7-42EE-9BFC-6707A39461DF}" type="presParOf" srcId="{3F8073A1-1526-4856-96A0-C017EF7928B7}" destId="{A4847E2F-C1A3-444B-82D9-65A8FFC5BC1F}" srcOrd="1" destOrd="0" presId="urn:microsoft.com/office/officeart/2005/8/layout/vList3"/>
    <dgm:cxn modelId="{230ED04B-9BD3-4D56-A195-DBAA9CD64204}" type="presParOf" srcId="{3F8073A1-1526-4856-96A0-C017EF7928B7}" destId="{8B14654F-696D-4ABB-9409-7FAF19D22734}" srcOrd="2" destOrd="0" presId="urn:microsoft.com/office/officeart/2005/8/layout/vList3"/>
    <dgm:cxn modelId="{9F601ECE-5D87-4ABB-94FE-C8C6394F35E2}" type="presParOf" srcId="{8B14654F-696D-4ABB-9409-7FAF19D22734}" destId="{FC2D9720-8B3D-4AF0-9B54-5F44A0AAC2AA}" srcOrd="0" destOrd="0" presId="urn:microsoft.com/office/officeart/2005/8/layout/vList3"/>
    <dgm:cxn modelId="{1484BC6A-4766-4607-B833-D2562E33E862}" type="presParOf" srcId="{8B14654F-696D-4ABB-9409-7FAF19D22734}" destId="{457D55D6-387C-4FF9-81D9-BD83910A5EE6}" srcOrd="1" destOrd="0" presId="urn:microsoft.com/office/officeart/2005/8/layout/vList3"/>
    <dgm:cxn modelId="{954082E3-E265-4F15-A4A4-F185E8FD1440}" type="presParOf" srcId="{3F8073A1-1526-4856-96A0-C017EF7928B7}" destId="{7566765C-93E7-4B4B-828B-7634D1BD3A87}" srcOrd="3" destOrd="0" presId="urn:microsoft.com/office/officeart/2005/8/layout/vList3"/>
    <dgm:cxn modelId="{B1CCCE15-C3FF-4549-9B5E-0623C8FDF447}" type="presParOf" srcId="{3F8073A1-1526-4856-96A0-C017EF7928B7}" destId="{21090910-EF3B-453E-AB00-F84BD7889BED}" srcOrd="4" destOrd="0" presId="urn:microsoft.com/office/officeart/2005/8/layout/vList3"/>
    <dgm:cxn modelId="{3C9ECEBC-0CB1-4290-A262-2C3731C6DFC2}" type="presParOf" srcId="{21090910-EF3B-453E-AB00-F84BD7889BED}" destId="{0A1762B1-5E84-44DB-9D60-5F71C473F2E9}" srcOrd="0" destOrd="0" presId="urn:microsoft.com/office/officeart/2005/8/layout/vList3"/>
    <dgm:cxn modelId="{9930AD12-AA6D-407A-902B-16BDC5FD0184}" type="presParOf" srcId="{21090910-EF3B-453E-AB00-F84BD7889BED}" destId="{5FF77361-99B3-4761-8B36-22F4CD129D03}" srcOrd="1" destOrd="0" presId="urn:microsoft.com/office/officeart/2005/8/layout/vList3"/>
    <dgm:cxn modelId="{07FC899C-3D21-44B4-AF7B-E3421A0D9501}" type="presParOf" srcId="{3F8073A1-1526-4856-96A0-C017EF7928B7}" destId="{54502797-5873-4E1E-B9C0-CA102225EA26}" srcOrd="5" destOrd="0" presId="urn:microsoft.com/office/officeart/2005/8/layout/vList3"/>
    <dgm:cxn modelId="{9888E377-FCEB-4368-9D2B-99690E7FF9BD}" type="presParOf" srcId="{3F8073A1-1526-4856-96A0-C017EF7928B7}" destId="{F9ACB496-C6F0-4525-9221-EC5AA018C7CD}" srcOrd="6" destOrd="0" presId="urn:microsoft.com/office/officeart/2005/8/layout/vList3"/>
    <dgm:cxn modelId="{34AD049F-5C6A-4F24-9643-FC9E89EEE8DF}" type="presParOf" srcId="{F9ACB496-C6F0-4525-9221-EC5AA018C7CD}" destId="{35E9C4E4-5758-486C-95A8-872E4D269DA5}" srcOrd="0" destOrd="0" presId="urn:microsoft.com/office/officeart/2005/8/layout/vList3"/>
    <dgm:cxn modelId="{74AFD1DF-A4D7-460E-BC01-39029CCFFC65}" type="presParOf" srcId="{F9ACB496-C6F0-4525-9221-EC5AA018C7CD}" destId="{5FEC2641-56C8-4C2F-8CD2-F1E55781B384}" srcOrd="1" destOrd="0" presId="urn:microsoft.com/office/officeart/2005/8/layout/vList3"/>
    <dgm:cxn modelId="{A97E43AB-80E1-40CF-9232-AB6D50BCD8FC}" type="presParOf" srcId="{3F8073A1-1526-4856-96A0-C017EF7928B7}" destId="{3A7EE786-88FE-4919-A02A-8AE2ADA76E2E}" srcOrd="7" destOrd="0" presId="urn:microsoft.com/office/officeart/2005/8/layout/vList3"/>
    <dgm:cxn modelId="{6C79E92D-D9C8-45B4-965B-DFBD702C6D55}" type="presParOf" srcId="{3F8073A1-1526-4856-96A0-C017EF7928B7}" destId="{E13E1C7F-0AB1-45B8-B725-B8F01195C596}" srcOrd="8" destOrd="0" presId="urn:microsoft.com/office/officeart/2005/8/layout/vList3"/>
    <dgm:cxn modelId="{0174D61A-D680-4E59-847D-114F7E4FEFC0}" type="presParOf" srcId="{E13E1C7F-0AB1-45B8-B725-B8F01195C596}" destId="{C5BE9170-E3D2-4933-AEC4-2966906D5B21}" srcOrd="0" destOrd="0" presId="urn:microsoft.com/office/officeart/2005/8/layout/vList3"/>
    <dgm:cxn modelId="{7F8C0DB3-DE3B-4D21-A514-AB2F6A9D1CA4}" type="presParOf" srcId="{E13E1C7F-0AB1-45B8-B725-B8F01195C596}" destId="{CA7D3772-ADCA-49B1-8860-FEF67DFBD3F5}" srcOrd="1" destOrd="0" presId="urn:microsoft.com/office/officeart/2005/8/layout/vList3"/>
    <dgm:cxn modelId="{D5DCA282-558D-4465-971F-7DC360FE0B90}" type="presParOf" srcId="{3F8073A1-1526-4856-96A0-C017EF7928B7}" destId="{F730A25C-5E5F-4EE1-B767-A58FC4F01C31}" srcOrd="9" destOrd="0" presId="urn:microsoft.com/office/officeart/2005/8/layout/vList3"/>
    <dgm:cxn modelId="{5D49F931-1B56-41F8-BBC1-D4CD099D5BB9}" type="presParOf" srcId="{3F8073A1-1526-4856-96A0-C017EF7928B7}" destId="{0168BBDD-5D97-4BB3-979A-ECC57FB86588}" srcOrd="10" destOrd="0" presId="urn:microsoft.com/office/officeart/2005/8/layout/vList3"/>
    <dgm:cxn modelId="{500442BB-236A-4DC0-9A48-9A2F554EB98D}" type="presParOf" srcId="{0168BBDD-5D97-4BB3-979A-ECC57FB86588}" destId="{B19F37B1-FDF1-41CB-AB36-61BA26957DDA}" srcOrd="0" destOrd="0" presId="urn:microsoft.com/office/officeart/2005/8/layout/vList3"/>
    <dgm:cxn modelId="{24F39253-6E79-47EC-9D47-616882554503}" type="presParOf" srcId="{0168BBDD-5D97-4BB3-979A-ECC57FB86588}" destId="{0D0FF8DA-7811-42F8-9C36-4F96196F6AA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EF31A2-F237-4B2F-9A44-AA7E64D7DA6D}" type="doc">
      <dgm:prSet loTypeId="urn:microsoft.com/office/officeart/2005/8/layout/vList3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A01201-68B4-4BB2-8E36-FCB170CE9019}">
      <dgm:prSet phldrT="[Text]" custT="1"/>
      <dgm:spPr/>
      <dgm:t>
        <a:bodyPr/>
        <a:lstStyle/>
        <a:p>
          <a:r>
            <a:rPr lang="fa-IR" sz="1400" dirty="0">
              <a:cs typeface="B Titr" pitchFamily="2" charset="-78"/>
            </a:rPr>
            <a:t>کلیات تحقیق</a:t>
          </a:r>
          <a:endParaRPr lang="en-US" sz="1400" dirty="0">
            <a:cs typeface="B Titr" pitchFamily="2" charset="-78"/>
          </a:endParaRPr>
        </a:p>
      </dgm:t>
    </dgm:pt>
    <dgm:pt modelId="{1EFBB469-FA23-4309-A8FA-6297FD866C91}" type="parTrans" cxnId="{67D93645-92CF-4CFB-B413-2D69FD4084BE}">
      <dgm:prSet/>
      <dgm:spPr/>
      <dgm:t>
        <a:bodyPr/>
        <a:lstStyle/>
        <a:p>
          <a:endParaRPr lang="en-US" sz="900"/>
        </a:p>
      </dgm:t>
    </dgm:pt>
    <dgm:pt modelId="{C958BF88-042B-479D-AFEE-1AE3081CBF18}" type="sibTrans" cxnId="{67D93645-92CF-4CFB-B413-2D69FD4084BE}">
      <dgm:prSet/>
      <dgm:spPr/>
      <dgm:t>
        <a:bodyPr/>
        <a:lstStyle/>
        <a:p>
          <a:endParaRPr lang="en-US" sz="900"/>
        </a:p>
      </dgm:t>
    </dgm:pt>
    <dgm:pt modelId="{72BFF17A-0891-4D82-837C-E68A553F3E8F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روش تحقیق</a:t>
          </a:r>
          <a:endParaRPr lang="en-US" sz="1400" dirty="0">
            <a:cs typeface="B Titr" pitchFamily="2" charset="-78"/>
          </a:endParaRPr>
        </a:p>
      </dgm:t>
    </dgm:pt>
    <dgm:pt modelId="{4190CCD3-6E8A-4FBF-AB3E-AFF4D1A8D79D}" type="parTrans" cxnId="{AD049393-222F-4DD2-A619-888352DD992F}">
      <dgm:prSet/>
      <dgm:spPr/>
      <dgm:t>
        <a:bodyPr/>
        <a:lstStyle/>
        <a:p>
          <a:endParaRPr lang="en-US" sz="900"/>
        </a:p>
      </dgm:t>
    </dgm:pt>
    <dgm:pt modelId="{A44BD09C-0F80-4C76-815C-2430F76075D3}" type="sibTrans" cxnId="{AD049393-222F-4DD2-A619-888352DD992F}">
      <dgm:prSet/>
      <dgm:spPr/>
      <dgm:t>
        <a:bodyPr/>
        <a:lstStyle/>
        <a:p>
          <a:endParaRPr lang="en-US" sz="900"/>
        </a:p>
      </dgm:t>
    </dgm:pt>
    <dgm:pt modelId="{4ADEFA7C-02FA-4FF2-BD7C-3D5235748C01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شبیه سازی و تحلیل نتایج</a:t>
          </a:r>
          <a:endParaRPr lang="en-US" sz="1400" dirty="0">
            <a:cs typeface="B Titr" pitchFamily="2" charset="-78"/>
          </a:endParaRPr>
        </a:p>
      </dgm:t>
    </dgm:pt>
    <dgm:pt modelId="{9AB13F8A-5D37-4E8F-BF93-0A0D272E4FCF}" type="parTrans" cxnId="{F3E90FB4-F8BE-4C19-B671-FB52C9630B02}">
      <dgm:prSet/>
      <dgm:spPr/>
      <dgm:t>
        <a:bodyPr/>
        <a:lstStyle/>
        <a:p>
          <a:endParaRPr lang="en-US" sz="900"/>
        </a:p>
      </dgm:t>
    </dgm:pt>
    <dgm:pt modelId="{C4C69A42-31AF-4F05-B4AE-2CBF9C24326E}" type="sibTrans" cxnId="{F3E90FB4-F8BE-4C19-B671-FB52C9630B02}">
      <dgm:prSet/>
      <dgm:spPr/>
      <dgm:t>
        <a:bodyPr/>
        <a:lstStyle/>
        <a:p>
          <a:endParaRPr lang="en-US" sz="900"/>
        </a:p>
      </dgm:t>
    </dgm:pt>
    <dgm:pt modelId="{04993CB6-0FED-45EE-B701-09257731D1B9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مروری بر مطالعات پیشین</a:t>
          </a:r>
          <a:endParaRPr lang="en-US" sz="1400" b="1" dirty="0">
            <a:latin typeface="Times New Roman" pitchFamily="18" charset="0"/>
            <a:cs typeface="B Zar" panose="00000400000000000000" pitchFamily="2" charset="-78"/>
          </a:endParaRPr>
        </a:p>
      </dgm:t>
    </dgm:pt>
    <dgm:pt modelId="{96796790-6CF7-4B31-8620-A3DA7A93D5D3}" type="parTrans" cxnId="{FBCD6B43-53B1-4E62-BC12-0B430E375A18}">
      <dgm:prSet/>
      <dgm:spPr/>
      <dgm:t>
        <a:bodyPr/>
        <a:lstStyle/>
        <a:p>
          <a:endParaRPr lang="en-US" sz="900"/>
        </a:p>
      </dgm:t>
    </dgm:pt>
    <dgm:pt modelId="{0CA676E3-E6C3-4412-8F6A-1A0F57EA7D9D}" type="sibTrans" cxnId="{FBCD6B43-53B1-4E62-BC12-0B430E375A18}">
      <dgm:prSet/>
      <dgm:spPr/>
      <dgm:t>
        <a:bodyPr/>
        <a:lstStyle/>
        <a:p>
          <a:endParaRPr lang="en-US" sz="900"/>
        </a:p>
      </dgm:t>
    </dgm:pt>
    <dgm:pt modelId="{85776396-22B6-43BF-9196-C68AFB9C6440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نتیجه‌گیری</a:t>
          </a:r>
          <a:endParaRPr lang="en-US" sz="1400" dirty="0">
            <a:cs typeface="B Titr" pitchFamily="2" charset="-78"/>
          </a:endParaRPr>
        </a:p>
      </dgm:t>
    </dgm:pt>
    <dgm:pt modelId="{3E1DC818-90BB-437D-ACCB-63941DD48870}" type="parTrans" cxnId="{A9567078-29CE-43E6-9F75-4C79EABF5632}">
      <dgm:prSet/>
      <dgm:spPr/>
      <dgm:t>
        <a:bodyPr/>
        <a:lstStyle/>
        <a:p>
          <a:endParaRPr lang="en-US" sz="900"/>
        </a:p>
      </dgm:t>
    </dgm:pt>
    <dgm:pt modelId="{E9E1DD84-5773-41D3-A8AE-A85BEA69F34A}" type="sibTrans" cxnId="{A9567078-29CE-43E6-9F75-4C79EABF5632}">
      <dgm:prSet/>
      <dgm:spPr/>
      <dgm:t>
        <a:bodyPr/>
        <a:lstStyle/>
        <a:p>
          <a:endParaRPr lang="en-US" sz="900"/>
        </a:p>
      </dgm:t>
    </dgm:pt>
    <dgm:pt modelId="{411D3D81-A1C4-4CAC-9CEA-1DEC6290226B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پیشنهادها</a:t>
          </a:r>
          <a:endParaRPr lang="en-US" sz="1400" dirty="0">
            <a:cs typeface="B Titr" pitchFamily="2" charset="-78"/>
          </a:endParaRPr>
        </a:p>
      </dgm:t>
    </dgm:pt>
    <dgm:pt modelId="{2A7D6B28-313E-4AE4-8CB7-A394B651F455}" type="parTrans" cxnId="{6DBE5CA4-0E79-40C7-84E6-3E5757919915}">
      <dgm:prSet/>
      <dgm:spPr/>
      <dgm:t>
        <a:bodyPr/>
        <a:lstStyle/>
        <a:p>
          <a:endParaRPr lang="en-US" sz="900"/>
        </a:p>
      </dgm:t>
    </dgm:pt>
    <dgm:pt modelId="{BE00B39F-32FD-4B8F-AF6C-A6633689F21A}" type="sibTrans" cxnId="{6DBE5CA4-0E79-40C7-84E6-3E5757919915}">
      <dgm:prSet/>
      <dgm:spPr/>
      <dgm:t>
        <a:bodyPr/>
        <a:lstStyle/>
        <a:p>
          <a:endParaRPr lang="en-US" sz="900"/>
        </a:p>
      </dgm:t>
    </dgm:pt>
    <dgm:pt modelId="{3F8073A1-1526-4856-96A0-C017EF7928B7}" type="pres">
      <dgm:prSet presAssocID="{8FEF31A2-F237-4B2F-9A44-AA7E64D7DA6D}" presName="linearFlow" presStyleCnt="0">
        <dgm:presLayoutVars>
          <dgm:dir val="rev"/>
          <dgm:resizeHandles val="exact"/>
        </dgm:presLayoutVars>
      </dgm:prSet>
      <dgm:spPr/>
    </dgm:pt>
    <dgm:pt modelId="{A3F9A49F-A831-48E0-B2EB-23B3AC97F69C}" type="pres">
      <dgm:prSet presAssocID="{0CA01201-68B4-4BB2-8E36-FCB170CE9019}" presName="composite" presStyleCnt="0"/>
      <dgm:spPr/>
    </dgm:pt>
    <dgm:pt modelId="{2B92EF48-9AB9-4947-8BBB-84441DF0DCF0}" type="pres">
      <dgm:prSet presAssocID="{0CA01201-68B4-4BB2-8E36-FCB170CE9019}" presName="imgShp" presStyleLbl="fgImgPlac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581F674E-E35F-4694-9EA0-0DAA6A864B29}" type="pres">
      <dgm:prSet presAssocID="{0CA01201-68B4-4BB2-8E36-FCB170CE9019}" presName="txShp" presStyleLbl="node1" presStyleIdx="0" presStyleCnt="6">
        <dgm:presLayoutVars>
          <dgm:bulletEnabled val="1"/>
        </dgm:presLayoutVars>
      </dgm:prSet>
      <dgm:spPr/>
    </dgm:pt>
    <dgm:pt modelId="{A4847E2F-C1A3-444B-82D9-65A8FFC5BC1F}" type="pres">
      <dgm:prSet presAssocID="{C958BF88-042B-479D-AFEE-1AE3081CBF18}" presName="spacing" presStyleCnt="0"/>
      <dgm:spPr/>
    </dgm:pt>
    <dgm:pt modelId="{8B14654F-696D-4ABB-9409-7FAF19D22734}" type="pres">
      <dgm:prSet presAssocID="{04993CB6-0FED-45EE-B701-09257731D1B9}" presName="composite" presStyleCnt="0"/>
      <dgm:spPr/>
    </dgm:pt>
    <dgm:pt modelId="{FC2D9720-8B3D-4AF0-9B54-5F44A0AAC2AA}" type="pres">
      <dgm:prSet presAssocID="{04993CB6-0FED-45EE-B701-09257731D1B9}" presName="imgShp" presStyleLbl="fgImgPlace1" presStyleIdx="1" presStyleCnt="6"/>
      <dgm:spPr/>
    </dgm:pt>
    <dgm:pt modelId="{457D55D6-387C-4FF9-81D9-BD83910A5EE6}" type="pres">
      <dgm:prSet presAssocID="{04993CB6-0FED-45EE-B701-09257731D1B9}" presName="txShp" presStyleLbl="node1" presStyleIdx="1" presStyleCnt="6">
        <dgm:presLayoutVars>
          <dgm:bulletEnabled val="1"/>
        </dgm:presLayoutVars>
      </dgm:prSet>
      <dgm:spPr/>
    </dgm:pt>
    <dgm:pt modelId="{7566765C-93E7-4B4B-828B-7634D1BD3A87}" type="pres">
      <dgm:prSet presAssocID="{0CA676E3-E6C3-4412-8F6A-1A0F57EA7D9D}" presName="spacing" presStyleCnt="0"/>
      <dgm:spPr/>
    </dgm:pt>
    <dgm:pt modelId="{21090910-EF3B-453E-AB00-F84BD7889BED}" type="pres">
      <dgm:prSet presAssocID="{72BFF17A-0891-4D82-837C-E68A553F3E8F}" presName="composite" presStyleCnt="0"/>
      <dgm:spPr/>
    </dgm:pt>
    <dgm:pt modelId="{0A1762B1-5E84-44DB-9D60-5F71C473F2E9}" type="pres">
      <dgm:prSet presAssocID="{72BFF17A-0891-4D82-837C-E68A553F3E8F}" presName="imgShp" presStyleLbl="fgImgPlace1" presStyleIdx="2" presStyleCnt="6"/>
      <dgm:spPr/>
    </dgm:pt>
    <dgm:pt modelId="{5FF77361-99B3-4761-8B36-22F4CD129D03}" type="pres">
      <dgm:prSet presAssocID="{72BFF17A-0891-4D82-837C-E68A553F3E8F}" presName="txShp" presStyleLbl="node1" presStyleIdx="2" presStyleCnt="6">
        <dgm:presLayoutVars>
          <dgm:bulletEnabled val="1"/>
        </dgm:presLayoutVars>
      </dgm:prSet>
      <dgm:spPr/>
    </dgm:pt>
    <dgm:pt modelId="{54502797-5873-4E1E-B9C0-CA102225EA26}" type="pres">
      <dgm:prSet presAssocID="{A44BD09C-0F80-4C76-815C-2430F76075D3}" presName="spacing" presStyleCnt="0"/>
      <dgm:spPr/>
    </dgm:pt>
    <dgm:pt modelId="{F9ACB496-C6F0-4525-9221-EC5AA018C7CD}" type="pres">
      <dgm:prSet presAssocID="{4ADEFA7C-02FA-4FF2-BD7C-3D5235748C01}" presName="composite" presStyleCnt="0"/>
      <dgm:spPr/>
    </dgm:pt>
    <dgm:pt modelId="{35E9C4E4-5758-486C-95A8-872E4D269DA5}" type="pres">
      <dgm:prSet presAssocID="{4ADEFA7C-02FA-4FF2-BD7C-3D5235748C01}" presName="imgShp" presStyleLbl="fgImgPlace1" presStyleIdx="3" presStyleCnt="6"/>
      <dgm:spPr/>
    </dgm:pt>
    <dgm:pt modelId="{5FEC2641-56C8-4C2F-8CD2-F1E55781B384}" type="pres">
      <dgm:prSet presAssocID="{4ADEFA7C-02FA-4FF2-BD7C-3D5235748C01}" presName="txShp" presStyleLbl="node1" presStyleIdx="3" presStyleCnt="6">
        <dgm:presLayoutVars>
          <dgm:bulletEnabled val="1"/>
        </dgm:presLayoutVars>
      </dgm:prSet>
      <dgm:spPr/>
    </dgm:pt>
    <dgm:pt modelId="{3A7EE786-88FE-4919-A02A-8AE2ADA76E2E}" type="pres">
      <dgm:prSet presAssocID="{C4C69A42-31AF-4F05-B4AE-2CBF9C24326E}" presName="spacing" presStyleCnt="0"/>
      <dgm:spPr/>
    </dgm:pt>
    <dgm:pt modelId="{E13E1C7F-0AB1-45B8-B725-B8F01195C596}" type="pres">
      <dgm:prSet presAssocID="{85776396-22B6-43BF-9196-C68AFB9C6440}" presName="composite" presStyleCnt="0"/>
      <dgm:spPr/>
    </dgm:pt>
    <dgm:pt modelId="{C5BE9170-E3D2-4933-AEC4-2966906D5B21}" type="pres">
      <dgm:prSet presAssocID="{85776396-22B6-43BF-9196-C68AFB9C6440}" presName="imgShp" presStyleLbl="fgImgPlace1" presStyleIdx="4" presStyleCnt="6"/>
      <dgm:spPr/>
    </dgm:pt>
    <dgm:pt modelId="{CA7D3772-ADCA-49B1-8860-FEF67DFBD3F5}" type="pres">
      <dgm:prSet presAssocID="{85776396-22B6-43BF-9196-C68AFB9C6440}" presName="txShp" presStyleLbl="node1" presStyleIdx="4" presStyleCnt="6">
        <dgm:presLayoutVars>
          <dgm:bulletEnabled val="1"/>
        </dgm:presLayoutVars>
      </dgm:prSet>
      <dgm:spPr/>
    </dgm:pt>
    <dgm:pt modelId="{F730A25C-5E5F-4EE1-B767-A58FC4F01C31}" type="pres">
      <dgm:prSet presAssocID="{E9E1DD84-5773-41D3-A8AE-A85BEA69F34A}" presName="spacing" presStyleCnt="0"/>
      <dgm:spPr/>
    </dgm:pt>
    <dgm:pt modelId="{0168BBDD-5D97-4BB3-979A-ECC57FB86588}" type="pres">
      <dgm:prSet presAssocID="{411D3D81-A1C4-4CAC-9CEA-1DEC6290226B}" presName="composite" presStyleCnt="0"/>
      <dgm:spPr/>
    </dgm:pt>
    <dgm:pt modelId="{B19F37B1-FDF1-41CB-AB36-61BA26957DDA}" type="pres">
      <dgm:prSet presAssocID="{411D3D81-A1C4-4CAC-9CEA-1DEC6290226B}" presName="imgShp" presStyleLbl="fgImgPlace1" presStyleIdx="5" presStyleCnt="6"/>
      <dgm:spPr/>
    </dgm:pt>
    <dgm:pt modelId="{0D0FF8DA-7811-42F8-9C36-4F96196F6AAA}" type="pres">
      <dgm:prSet presAssocID="{411D3D81-A1C4-4CAC-9CEA-1DEC6290226B}" presName="txShp" presStyleLbl="node1" presStyleIdx="5" presStyleCnt="6">
        <dgm:presLayoutVars>
          <dgm:bulletEnabled val="1"/>
        </dgm:presLayoutVars>
      </dgm:prSet>
      <dgm:spPr/>
    </dgm:pt>
  </dgm:ptLst>
  <dgm:cxnLst>
    <dgm:cxn modelId="{8198F41B-E045-4131-AC8F-0F2C6FB7A37A}" type="presOf" srcId="{85776396-22B6-43BF-9196-C68AFB9C6440}" destId="{CA7D3772-ADCA-49B1-8860-FEF67DFBD3F5}" srcOrd="0" destOrd="0" presId="urn:microsoft.com/office/officeart/2005/8/layout/vList3"/>
    <dgm:cxn modelId="{FBCD6B43-53B1-4E62-BC12-0B430E375A18}" srcId="{8FEF31A2-F237-4B2F-9A44-AA7E64D7DA6D}" destId="{04993CB6-0FED-45EE-B701-09257731D1B9}" srcOrd="1" destOrd="0" parTransId="{96796790-6CF7-4B31-8620-A3DA7A93D5D3}" sibTransId="{0CA676E3-E6C3-4412-8F6A-1A0F57EA7D9D}"/>
    <dgm:cxn modelId="{67D93645-92CF-4CFB-B413-2D69FD4084BE}" srcId="{8FEF31A2-F237-4B2F-9A44-AA7E64D7DA6D}" destId="{0CA01201-68B4-4BB2-8E36-FCB170CE9019}" srcOrd="0" destOrd="0" parTransId="{1EFBB469-FA23-4309-A8FA-6297FD866C91}" sibTransId="{C958BF88-042B-479D-AFEE-1AE3081CBF18}"/>
    <dgm:cxn modelId="{45F87A6F-52E2-4AD0-9E60-4688FE44FC59}" type="presOf" srcId="{8FEF31A2-F237-4B2F-9A44-AA7E64D7DA6D}" destId="{3F8073A1-1526-4856-96A0-C017EF7928B7}" srcOrd="0" destOrd="0" presId="urn:microsoft.com/office/officeart/2005/8/layout/vList3"/>
    <dgm:cxn modelId="{A415F573-FBDD-4B63-B783-F3FE003C11B5}" type="presOf" srcId="{0CA01201-68B4-4BB2-8E36-FCB170CE9019}" destId="{581F674E-E35F-4694-9EA0-0DAA6A864B29}" srcOrd="0" destOrd="0" presId="urn:microsoft.com/office/officeart/2005/8/layout/vList3"/>
    <dgm:cxn modelId="{A9567078-29CE-43E6-9F75-4C79EABF5632}" srcId="{8FEF31A2-F237-4B2F-9A44-AA7E64D7DA6D}" destId="{85776396-22B6-43BF-9196-C68AFB9C6440}" srcOrd="4" destOrd="0" parTransId="{3E1DC818-90BB-437D-ACCB-63941DD48870}" sibTransId="{E9E1DD84-5773-41D3-A8AE-A85BEA69F34A}"/>
    <dgm:cxn modelId="{9BADF17B-6D39-4057-B4E5-FDD1AA336976}" type="presOf" srcId="{04993CB6-0FED-45EE-B701-09257731D1B9}" destId="{457D55D6-387C-4FF9-81D9-BD83910A5EE6}" srcOrd="0" destOrd="0" presId="urn:microsoft.com/office/officeart/2005/8/layout/vList3"/>
    <dgm:cxn modelId="{E479D68C-8EB7-4661-8153-7F88161FD09F}" type="presOf" srcId="{411D3D81-A1C4-4CAC-9CEA-1DEC6290226B}" destId="{0D0FF8DA-7811-42F8-9C36-4F96196F6AAA}" srcOrd="0" destOrd="0" presId="urn:microsoft.com/office/officeart/2005/8/layout/vList3"/>
    <dgm:cxn modelId="{5130348E-4BD0-4C4A-9F95-426B11769742}" type="presOf" srcId="{4ADEFA7C-02FA-4FF2-BD7C-3D5235748C01}" destId="{5FEC2641-56C8-4C2F-8CD2-F1E55781B384}" srcOrd="0" destOrd="0" presId="urn:microsoft.com/office/officeart/2005/8/layout/vList3"/>
    <dgm:cxn modelId="{AD049393-222F-4DD2-A619-888352DD992F}" srcId="{8FEF31A2-F237-4B2F-9A44-AA7E64D7DA6D}" destId="{72BFF17A-0891-4D82-837C-E68A553F3E8F}" srcOrd="2" destOrd="0" parTransId="{4190CCD3-6E8A-4FBF-AB3E-AFF4D1A8D79D}" sibTransId="{A44BD09C-0F80-4C76-815C-2430F76075D3}"/>
    <dgm:cxn modelId="{6DBE5CA4-0E79-40C7-84E6-3E5757919915}" srcId="{8FEF31A2-F237-4B2F-9A44-AA7E64D7DA6D}" destId="{411D3D81-A1C4-4CAC-9CEA-1DEC6290226B}" srcOrd="5" destOrd="0" parTransId="{2A7D6B28-313E-4AE4-8CB7-A394B651F455}" sibTransId="{BE00B39F-32FD-4B8F-AF6C-A6633689F21A}"/>
    <dgm:cxn modelId="{0580FFA5-6DD6-47B0-8DAD-804EF68E3B5F}" type="presOf" srcId="{72BFF17A-0891-4D82-837C-E68A553F3E8F}" destId="{5FF77361-99B3-4761-8B36-22F4CD129D03}" srcOrd="0" destOrd="0" presId="urn:microsoft.com/office/officeart/2005/8/layout/vList3"/>
    <dgm:cxn modelId="{F3E90FB4-F8BE-4C19-B671-FB52C9630B02}" srcId="{8FEF31A2-F237-4B2F-9A44-AA7E64D7DA6D}" destId="{4ADEFA7C-02FA-4FF2-BD7C-3D5235748C01}" srcOrd="3" destOrd="0" parTransId="{9AB13F8A-5D37-4E8F-BF93-0A0D272E4FCF}" sibTransId="{C4C69A42-31AF-4F05-B4AE-2CBF9C24326E}"/>
    <dgm:cxn modelId="{02869A40-72E3-4448-A585-27C7E8ABCCDD}" type="presParOf" srcId="{3F8073A1-1526-4856-96A0-C017EF7928B7}" destId="{A3F9A49F-A831-48E0-B2EB-23B3AC97F69C}" srcOrd="0" destOrd="0" presId="urn:microsoft.com/office/officeart/2005/8/layout/vList3"/>
    <dgm:cxn modelId="{8D9C579C-04FC-4D61-B253-CC13781CADB5}" type="presParOf" srcId="{A3F9A49F-A831-48E0-B2EB-23B3AC97F69C}" destId="{2B92EF48-9AB9-4947-8BBB-84441DF0DCF0}" srcOrd="0" destOrd="0" presId="urn:microsoft.com/office/officeart/2005/8/layout/vList3"/>
    <dgm:cxn modelId="{92B368A5-7FC8-48C8-BCD6-1B2DF8C94183}" type="presParOf" srcId="{A3F9A49F-A831-48E0-B2EB-23B3AC97F69C}" destId="{581F674E-E35F-4694-9EA0-0DAA6A864B29}" srcOrd="1" destOrd="0" presId="urn:microsoft.com/office/officeart/2005/8/layout/vList3"/>
    <dgm:cxn modelId="{9FF09144-57CF-4152-A1AB-DEAA664319A3}" type="presParOf" srcId="{3F8073A1-1526-4856-96A0-C017EF7928B7}" destId="{A4847E2F-C1A3-444B-82D9-65A8FFC5BC1F}" srcOrd="1" destOrd="0" presId="urn:microsoft.com/office/officeart/2005/8/layout/vList3"/>
    <dgm:cxn modelId="{2319759D-DD7D-4897-B1A4-83E74C86E892}" type="presParOf" srcId="{3F8073A1-1526-4856-96A0-C017EF7928B7}" destId="{8B14654F-696D-4ABB-9409-7FAF19D22734}" srcOrd="2" destOrd="0" presId="urn:microsoft.com/office/officeart/2005/8/layout/vList3"/>
    <dgm:cxn modelId="{D3CD77CB-AFD5-4FE5-B54A-97A0894FA5FB}" type="presParOf" srcId="{8B14654F-696D-4ABB-9409-7FAF19D22734}" destId="{FC2D9720-8B3D-4AF0-9B54-5F44A0AAC2AA}" srcOrd="0" destOrd="0" presId="urn:microsoft.com/office/officeart/2005/8/layout/vList3"/>
    <dgm:cxn modelId="{24996475-8A82-4B89-8DB7-3359DDAA1982}" type="presParOf" srcId="{8B14654F-696D-4ABB-9409-7FAF19D22734}" destId="{457D55D6-387C-4FF9-81D9-BD83910A5EE6}" srcOrd="1" destOrd="0" presId="urn:microsoft.com/office/officeart/2005/8/layout/vList3"/>
    <dgm:cxn modelId="{B64D154B-BDF2-4925-8E0D-38C25386575A}" type="presParOf" srcId="{3F8073A1-1526-4856-96A0-C017EF7928B7}" destId="{7566765C-93E7-4B4B-828B-7634D1BD3A87}" srcOrd="3" destOrd="0" presId="urn:microsoft.com/office/officeart/2005/8/layout/vList3"/>
    <dgm:cxn modelId="{48524271-F4E4-4748-B96C-179340641818}" type="presParOf" srcId="{3F8073A1-1526-4856-96A0-C017EF7928B7}" destId="{21090910-EF3B-453E-AB00-F84BD7889BED}" srcOrd="4" destOrd="0" presId="urn:microsoft.com/office/officeart/2005/8/layout/vList3"/>
    <dgm:cxn modelId="{00BF809D-0A3C-4D83-87E8-E1394BC43D31}" type="presParOf" srcId="{21090910-EF3B-453E-AB00-F84BD7889BED}" destId="{0A1762B1-5E84-44DB-9D60-5F71C473F2E9}" srcOrd="0" destOrd="0" presId="urn:microsoft.com/office/officeart/2005/8/layout/vList3"/>
    <dgm:cxn modelId="{A67B6F25-0C3E-48AF-BF96-CF22CA06E129}" type="presParOf" srcId="{21090910-EF3B-453E-AB00-F84BD7889BED}" destId="{5FF77361-99B3-4761-8B36-22F4CD129D03}" srcOrd="1" destOrd="0" presId="urn:microsoft.com/office/officeart/2005/8/layout/vList3"/>
    <dgm:cxn modelId="{4E4622CA-3805-4FC9-AA62-9867ABC3D2BE}" type="presParOf" srcId="{3F8073A1-1526-4856-96A0-C017EF7928B7}" destId="{54502797-5873-4E1E-B9C0-CA102225EA26}" srcOrd="5" destOrd="0" presId="urn:microsoft.com/office/officeart/2005/8/layout/vList3"/>
    <dgm:cxn modelId="{4E6D0FAE-B7A2-4A10-BD4E-FF6DE1DEAA0D}" type="presParOf" srcId="{3F8073A1-1526-4856-96A0-C017EF7928B7}" destId="{F9ACB496-C6F0-4525-9221-EC5AA018C7CD}" srcOrd="6" destOrd="0" presId="urn:microsoft.com/office/officeart/2005/8/layout/vList3"/>
    <dgm:cxn modelId="{0C060312-BCB1-499A-A691-734E2151B47E}" type="presParOf" srcId="{F9ACB496-C6F0-4525-9221-EC5AA018C7CD}" destId="{35E9C4E4-5758-486C-95A8-872E4D269DA5}" srcOrd="0" destOrd="0" presId="urn:microsoft.com/office/officeart/2005/8/layout/vList3"/>
    <dgm:cxn modelId="{E70E830A-1F82-43F7-8B63-D757B256DAC1}" type="presParOf" srcId="{F9ACB496-C6F0-4525-9221-EC5AA018C7CD}" destId="{5FEC2641-56C8-4C2F-8CD2-F1E55781B384}" srcOrd="1" destOrd="0" presId="urn:microsoft.com/office/officeart/2005/8/layout/vList3"/>
    <dgm:cxn modelId="{72283A65-6557-4A17-9C71-3B8EF5228A16}" type="presParOf" srcId="{3F8073A1-1526-4856-96A0-C017EF7928B7}" destId="{3A7EE786-88FE-4919-A02A-8AE2ADA76E2E}" srcOrd="7" destOrd="0" presId="urn:microsoft.com/office/officeart/2005/8/layout/vList3"/>
    <dgm:cxn modelId="{C88B6B66-3EDB-4AD6-938A-4B80F0EDDF7D}" type="presParOf" srcId="{3F8073A1-1526-4856-96A0-C017EF7928B7}" destId="{E13E1C7F-0AB1-45B8-B725-B8F01195C596}" srcOrd="8" destOrd="0" presId="urn:microsoft.com/office/officeart/2005/8/layout/vList3"/>
    <dgm:cxn modelId="{83017441-E9F0-4743-9CD0-D40F347D034A}" type="presParOf" srcId="{E13E1C7F-0AB1-45B8-B725-B8F01195C596}" destId="{C5BE9170-E3D2-4933-AEC4-2966906D5B21}" srcOrd="0" destOrd="0" presId="urn:microsoft.com/office/officeart/2005/8/layout/vList3"/>
    <dgm:cxn modelId="{54A60F20-CD59-4975-8C22-EC2AA6C8ACD7}" type="presParOf" srcId="{E13E1C7F-0AB1-45B8-B725-B8F01195C596}" destId="{CA7D3772-ADCA-49B1-8860-FEF67DFBD3F5}" srcOrd="1" destOrd="0" presId="urn:microsoft.com/office/officeart/2005/8/layout/vList3"/>
    <dgm:cxn modelId="{8CA445E4-75EF-45A7-B512-868637175024}" type="presParOf" srcId="{3F8073A1-1526-4856-96A0-C017EF7928B7}" destId="{F730A25C-5E5F-4EE1-B767-A58FC4F01C31}" srcOrd="9" destOrd="0" presId="urn:microsoft.com/office/officeart/2005/8/layout/vList3"/>
    <dgm:cxn modelId="{5A975751-C8A3-47D0-9F07-981005668BB7}" type="presParOf" srcId="{3F8073A1-1526-4856-96A0-C017EF7928B7}" destId="{0168BBDD-5D97-4BB3-979A-ECC57FB86588}" srcOrd="10" destOrd="0" presId="urn:microsoft.com/office/officeart/2005/8/layout/vList3"/>
    <dgm:cxn modelId="{2C768C03-B78A-44F5-A33F-0748C15F2585}" type="presParOf" srcId="{0168BBDD-5D97-4BB3-979A-ECC57FB86588}" destId="{B19F37B1-FDF1-41CB-AB36-61BA26957DDA}" srcOrd="0" destOrd="0" presId="urn:microsoft.com/office/officeart/2005/8/layout/vList3"/>
    <dgm:cxn modelId="{0696067B-1DAD-4A94-91DE-8709F7016A74}" type="presParOf" srcId="{0168BBDD-5D97-4BB3-979A-ECC57FB86588}" destId="{0D0FF8DA-7811-42F8-9C36-4F96196F6AA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EF31A2-F237-4B2F-9A44-AA7E64D7DA6D}" type="doc">
      <dgm:prSet loTypeId="urn:microsoft.com/office/officeart/2005/8/layout/vList3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A01201-68B4-4BB2-8E36-FCB170CE9019}">
      <dgm:prSet phldrT="[Text]" custT="1"/>
      <dgm:spPr/>
      <dgm:t>
        <a:bodyPr/>
        <a:lstStyle/>
        <a:p>
          <a:r>
            <a:rPr lang="fa-IR" sz="1400" dirty="0">
              <a:cs typeface="B Titr" pitchFamily="2" charset="-78"/>
            </a:rPr>
            <a:t>کلیات تحقیق</a:t>
          </a:r>
          <a:endParaRPr lang="en-US" sz="1400" dirty="0">
            <a:cs typeface="B Titr" pitchFamily="2" charset="-78"/>
          </a:endParaRPr>
        </a:p>
      </dgm:t>
    </dgm:pt>
    <dgm:pt modelId="{1EFBB469-FA23-4309-A8FA-6297FD866C91}" type="parTrans" cxnId="{67D93645-92CF-4CFB-B413-2D69FD4084BE}">
      <dgm:prSet/>
      <dgm:spPr/>
      <dgm:t>
        <a:bodyPr/>
        <a:lstStyle/>
        <a:p>
          <a:endParaRPr lang="en-US" sz="900"/>
        </a:p>
      </dgm:t>
    </dgm:pt>
    <dgm:pt modelId="{C958BF88-042B-479D-AFEE-1AE3081CBF18}" type="sibTrans" cxnId="{67D93645-92CF-4CFB-B413-2D69FD4084BE}">
      <dgm:prSet/>
      <dgm:spPr/>
      <dgm:t>
        <a:bodyPr/>
        <a:lstStyle/>
        <a:p>
          <a:endParaRPr lang="en-US" sz="900"/>
        </a:p>
      </dgm:t>
    </dgm:pt>
    <dgm:pt modelId="{72BFF17A-0891-4D82-837C-E68A553F3E8F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روش تحقیق</a:t>
          </a:r>
          <a:endParaRPr lang="en-US" sz="1400" dirty="0">
            <a:cs typeface="B Titr" pitchFamily="2" charset="-78"/>
          </a:endParaRPr>
        </a:p>
      </dgm:t>
    </dgm:pt>
    <dgm:pt modelId="{4190CCD3-6E8A-4FBF-AB3E-AFF4D1A8D79D}" type="parTrans" cxnId="{AD049393-222F-4DD2-A619-888352DD992F}">
      <dgm:prSet/>
      <dgm:spPr/>
      <dgm:t>
        <a:bodyPr/>
        <a:lstStyle/>
        <a:p>
          <a:endParaRPr lang="en-US" sz="900"/>
        </a:p>
      </dgm:t>
    </dgm:pt>
    <dgm:pt modelId="{A44BD09C-0F80-4C76-815C-2430F76075D3}" type="sibTrans" cxnId="{AD049393-222F-4DD2-A619-888352DD992F}">
      <dgm:prSet/>
      <dgm:spPr/>
      <dgm:t>
        <a:bodyPr/>
        <a:lstStyle/>
        <a:p>
          <a:endParaRPr lang="en-US" sz="900"/>
        </a:p>
      </dgm:t>
    </dgm:pt>
    <dgm:pt modelId="{4ADEFA7C-02FA-4FF2-BD7C-3D5235748C01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شبیه سازی و تحلیل نتایج</a:t>
          </a:r>
          <a:endParaRPr lang="en-US" sz="1400" dirty="0">
            <a:cs typeface="B Titr" pitchFamily="2" charset="-78"/>
          </a:endParaRPr>
        </a:p>
      </dgm:t>
    </dgm:pt>
    <dgm:pt modelId="{9AB13F8A-5D37-4E8F-BF93-0A0D272E4FCF}" type="parTrans" cxnId="{F3E90FB4-F8BE-4C19-B671-FB52C9630B02}">
      <dgm:prSet/>
      <dgm:spPr/>
      <dgm:t>
        <a:bodyPr/>
        <a:lstStyle/>
        <a:p>
          <a:endParaRPr lang="en-US" sz="900"/>
        </a:p>
      </dgm:t>
    </dgm:pt>
    <dgm:pt modelId="{C4C69A42-31AF-4F05-B4AE-2CBF9C24326E}" type="sibTrans" cxnId="{F3E90FB4-F8BE-4C19-B671-FB52C9630B02}">
      <dgm:prSet/>
      <dgm:spPr/>
      <dgm:t>
        <a:bodyPr/>
        <a:lstStyle/>
        <a:p>
          <a:endParaRPr lang="en-US" sz="900"/>
        </a:p>
      </dgm:t>
    </dgm:pt>
    <dgm:pt modelId="{04993CB6-0FED-45EE-B701-09257731D1B9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مروری بر مطالعات پیشین</a:t>
          </a:r>
          <a:endParaRPr lang="en-US" sz="1400" b="1" dirty="0">
            <a:latin typeface="Times New Roman" pitchFamily="18" charset="0"/>
            <a:cs typeface="B Zar" panose="00000400000000000000" pitchFamily="2" charset="-78"/>
          </a:endParaRPr>
        </a:p>
      </dgm:t>
    </dgm:pt>
    <dgm:pt modelId="{96796790-6CF7-4B31-8620-A3DA7A93D5D3}" type="parTrans" cxnId="{FBCD6B43-53B1-4E62-BC12-0B430E375A18}">
      <dgm:prSet/>
      <dgm:spPr/>
      <dgm:t>
        <a:bodyPr/>
        <a:lstStyle/>
        <a:p>
          <a:endParaRPr lang="en-US" sz="900"/>
        </a:p>
      </dgm:t>
    </dgm:pt>
    <dgm:pt modelId="{0CA676E3-E6C3-4412-8F6A-1A0F57EA7D9D}" type="sibTrans" cxnId="{FBCD6B43-53B1-4E62-BC12-0B430E375A18}">
      <dgm:prSet/>
      <dgm:spPr/>
      <dgm:t>
        <a:bodyPr/>
        <a:lstStyle/>
        <a:p>
          <a:endParaRPr lang="en-US" sz="900"/>
        </a:p>
      </dgm:t>
    </dgm:pt>
    <dgm:pt modelId="{85776396-22B6-43BF-9196-C68AFB9C6440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نتیجه‌گیری</a:t>
          </a:r>
          <a:endParaRPr lang="en-US" sz="1400" dirty="0">
            <a:cs typeface="B Titr" pitchFamily="2" charset="-78"/>
          </a:endParaRPr>
        </a:p>
      </dgm:t>
    </dgm:pt>
    <dgm:pt modelId="{3E1DC818-90BB-437D-ACCB-63941DD48870}" type="parTrans" cxnId="{A9567078-29CE-43E6-9F75-4C79EABF5632}">
      <dgm:prSet/>
      <dgm:spPr/>
      <dgm:t>
        <a:bodyPr/>
        <a:lstStyle/>
        <a:p>
          <a:endParaRPr lang="en-US" sz="900"/>
        </a:p>
      </dgm:t>
    </dgm:pt>
    <dgm:pt modelId="{E9E1DD84-5773-41D3-A8AE-A85BEA69F34A}" type="sibTrans" cxnId="{A9567078-29CE-43E6-9F75-4C79EABF5632}">
      <dgm:prSet/>
      <dgm:spPr/>
      <dgm:t>
        <a:bodyPr/>
        <a:lstStyle/>
        <a:p>
          <a:endParaRPr lang="en-US" sz="900"/>
        </a:p>
      </dgm:t>
    </dgm:pt>
    <dgm:pt modelId="{411D3D81-A1C4-4CAC-9CEA-1DEC6290226B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پیشنهادها</a:t>
          </a:r>
          <a:endParaRPr lang="en-US" sz="1400" dirty="0">
            <a:cs typeface="B Titr" pitchFamily="2" charset="-78"/>
          </a:endParaRPr>
        </a:p>
      </dgm:t>
    </dgm:pt>
    <dgm:pt modelId="{2A7D6B28-313E-4AE4-8CB7-A394B651F455}" type="parTrans" cxnId="{6DBE5CA4-0E79-40C7-84E6-3E5757919915}">
      <dgm:prSet/>
      <dgm:spPr/>
      <dgm:t>
        <a:bodyPr/>
        <a:lstStyle/>
        <a:p>
          <a:endParaRPr lang="en-US" sz="900"/>
        </a:p>
      </dgm:t>
    </dgm:pt>
    <dgm:pt modelId="{BE00B39F-32FD-4B8F-AF6C-A6633689F21A}" type="sibTrans" cxnId="{6DBE5CA4-0E79-40C7-84E6-3E5757919915}">
      <dgm:prSet/>
      <dgm:spPr/>
      <dgm:t>
        <a:bodyPr/>
        <a:lstStyle/>
        <a:p>
          <a:endParaRPr lang="en-US" sz="900"/>
        </a:p>
      </dgm:t>
    </dgm:pt>
    <dgm:pt modelId="{3F8073A1-1526-4856-96A0-C017EF7928B7}" type="pres">
      <dgm:prSet presAssocID="{8FEF31A2-F237-4B2F-9A44-AA7E64D7DA6D}" presName="linearFlow" presStyleCnt="0">
        <dgm:presLayoutVars>
          <dgm:dir val="rev"/>
          <dgm:resizeHandles val="exact"/>
        </dgm:presLayoutVars>
      </dgm:prSet>
      <dgm:spPr/>
    </dgm:pt>
    <dgm:pt modelId="{A3F9A49F-A831-48E0-B2EB-23B3AC97F69C}" type="pres">
      <dgm:prSet presAssocID="{0CA01201-68B4-4BB2-8E36-FCB170CE9019}" presName="composite" presStyleCnt="0"/>
      <dgm:spPr/>
    </dgm:pt>
    <dgm:pt modelId="{2B92EF48-9AB9-4947-8BBB-84441DF0DCF0}" type="pres">
      <dgm:prSet presAssocID="{0CA01201-68B4-4BB2-8E36-FCB170CE9019}" presName="imgShp" presStyleLbl="fgImgPlac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581F674E-E35F-4694-9EA0-0DAA6A864B29}" type="pres">
      <dgm:prSet presAssocID="{0CA01201-68B4-4BB2-8E36-FCB170CE9019}" presName="txShp" presStyleLbl="node1" presStyleIdx="0" presStyleCnt="6">
        <dgm:presLayoutVars>
          <dgm:bulletEnabled val="1"/>
        </dgm:presLayoutVars>
      </dgm:prSet>
      <dgm:spPr/>
    </dgm:pt>
    <dgm:pt modelId="{A4847E2F-C1A3-444B-82D9-65A8FFC5BC1F}" type="pres">
      <dgm:prSet presAssocID="{C958BF88-042B-479D-AFEE-1AE3081CBF18}" presName="spacing" presStyleCnt="0"/>
      <dgm:spPr/>
    </dgm:pt>
    <dgm:pt modelId="{8B14654F-696D-4ABB-9409-7FAF19D22734}" type="pres">
      <dgm:prSet presAssocID="{04993CB6-0FED-45EE-B701-09257731D1B9}" presName="composite" presStyleCnt="0"/>
      <dgm:spPr/>
    </dgm:pt>
    <dgm:pt modelId="{FC2D9720-8B3D-4AF0-9B54-5F44A0AAC2AA}" type="pres">
      <dgm:prSet presAssocID="{04993CB6-0FED-45EE-B701-09257731D1B9}" presName="imgShp" presStyleLbl="fgImgPlace1" presStyleIdx="1" presStyleCnt="6"/>
      <dgm:spPr/>
    </dgm:pt>
    <dgm:pt modelId="{457D55D6-387C-4FF9-81D9-BD83910A5EE6}" type="pres">
      <dgm:prSet presAssocID="{04993CB6-0FED-45EE-B701-09257731D1B9}" presName="txShp" presStyleLbl="node1" presStyleIdx="1" presStyleCnt="6">
        <dgm:presLayoutVars>
          <dgm:bulletEnabled val="1"/>
        </dgm:presLayoutVars>
      </dgm:prSet>
      <dgm:spPr/>
    </dgm:pt>
    <dgm:pt modelId="{7566765C-93E7-4B4B-828B-7634D1BD3A87}" type="pres">
      <dgm:prSet presAssocID="{0CA676E3-E6C3-4412-8F6A-1A0F57EA7D9D}" presName="spacing" presStyleCnt="0"/>
      <dgm:spPr/>
    </dgm:pt>
    <dgm:pt modelId="{21090910-EF3B-453E-AB00-F84BD7889BED}" type="pres">
      <dgm:prSet presAssocID="{72BFF17A-0891-4D82-837C-E68A553F3E8F}" presName="composite" presStyleCnt="0"/>
      <dgm:spPr/>
    </dgm:pt>
    <dgm:pt modelId="{0A1762B1-5E84-44DB-9D60-5F71C473F2E9}" type="pres">
      <dgm:prSet presAssocID="{72BFF17A-0891-4D82-837C-E68A553F3E8F}" presName="imgShp" presStyleLbl="fgImgPlace1" presStyleIdx="2" presStyleCnt="6"/>
      <dgm:spPr/>
    </dgm:pt>
    <dgm:pt modelId="{5FF77361-99B3-4761-8B36-22F4CD129D03}" type="pres">
      <dgm:prSet presAssocID="{72BFF17A-0891-4D82-837C-E68A553F3E8F}" presName="txShp" presStyleLbl="node1" presStyleIdx="2" presStyleCnt="6">
        <dgm:presLayoutVars>
          <dgm:bulletEnabled val="1"/>
        </dgm:presLayoutVars>
      </dgm:prSet>
      <dgm:spPr/>
    </dgm:pt>
    <dgm:pt modelId="{54502797-5873-4E1E-B9C0-CA102225EA26}" type="pres">
      <dgm:prSet presAssocID="{A44BD09C-0F80-4C76-815C-2430F76075D3}" presName="spacing" presStyleCnt="0"/>
      <dgm:spPr/>
    </dgm:pt>
    <dgm:pt modelId="{F9ACB496-C6F0-4525-9221-EC5AA018C7CD}" type="pres">
      <dgm:prSet presAssocID="{4ADEFA7C-02FA-4FF2-BD7C-3D5235748C01}" presName="composite" presStyleCnt="0"/>
      <dgm:spPr/>
    </dgm:pt>
    <dgm:pt modelId="{35E9C4E4-5758-486C-95A8-872E4D269DA5}" type="pres">
      <dgm:prSet presAssocID="{4ADEFA7C-02FA-4FF2-BD7C-3D5235748C01}" presName="imgShp" presStyleLbl="fgImgPlace1" presStyleIdx="3" presStyleCnt="6"/>
      <dgm:spPr/>
    </dgm:pt>
    <dgm:pt modelId="{5FEC2641-56C8-4C2F-8CD2-F1E55781B384}" type="pres">
      <dgm:prSet presAssocID="{4ADEFA7C-02FA-4FF2-BD7C-3D5235748C01}" presName="txShp" presStyleLbl="node1" presStyleIdx="3" presStyleCnt="6">
        <dgm:presLayoutVars>
          <dgm:bulletEnabled val="1"/>
        </dgm:presLayoutVars>
      </dgm:prSet>
      <dgm:spPr/>
    </dgm:pt>
    <dgm:pt modelId="{3A7EE786-88FE-4919-A02A-8AE2ADA76E2E}" type="pres">
      <dgm:prSet presAssocID="{C4C69A42-31AF-4F05-B4AE-2CBF9C24326E}" presName="spacing" presStyleCnt="0"/>
      <dgm:spPr/>
    </dgm:pt>
    <dgm:pt modelId="{E13E1C7F-0AB1-45B8-B725-B8F01195C596}" type="pres">
      <dgm:prSet presAssocID="{85776396-22B6-43BF-9196-C68AFB9C6440}" presName="composite" presStyleCnt="0"/>
      <dgm:spPr/>
    </dgm:pt>
    <dgm:pt modelId="{C5BE9170-E3D2-4933-AEC4-2966906D5B21}" type="pres">
      <dgm:prSet presAssocID="{85776396-22B6-43BF-9196-C68AFB9C6440}" presName="imgShp" presStyleLbl="fgImgPlace1" presStyleIdx="4" presStyleCnt="6"/>
      <dgm:spPr/>
    </dgm:pt>
    <dgm:pt modelId="{CA7D3772-ADCA-49B1-8860-FEF67DFBD3F5}" type="pres">
      <dgm:prSet presAssocID="{85776396-22B6-43BF-9196-C68AFB9C6440}" presName="txShp" presStyleLbl="node1" presStyleIdx="4" presStyleCnt="6">
        <dgm:presLayoutVars>
          <dgm:bulletEnabled val="1"/>
        </dgm:presLayoutVars>
      </dgm:prSet>
      <dgm:spPr/>
    </dgm:pt>
    <dgm:pt modelId="{F730A25C-5E5F-4EE1-B767-A58FC4F01C31}" type="pres">
      <dgm:prSet presAssocID="{E9E1DD84-5773-41D3-A8AE-A85BEA69F34A}" presName="spacing" presStyleCnt="0"/>
      <dgm:spPr/>
    </dgm:pt>
    <dgm:pt modelId="{0168BBDD-5D97-4BB3-979A-ECC57FB86588}" type="pres">
      <dgm:prSet presAssocID="{411D3D81-A1C4-4CAC-9CEA-1DEC6290226B}" presName="composite" presStyleCnt="0"/>
      <dgm:spPr/>
    </dgm:pt>
    <dgm:pt modelId="{B19F37B1-FDF1-41CB-AB36-61BA26957DDA}" type="pres">
      <dgm:prSet presAssocID="{411D3D81-A1C4-4CAC-9CEA-1DEC6290226B}" presName="imgShp" presStyleLbl="fgImgPlace1" presStyleIdx="5" presStyleCnt="6"/>
      <dgm:spPr/>
    </dgm:pt>
    <dgm:pt modelId="{0D0FF8DA-7811-42F8-9C36-4F96196F6AAA}" type="pres">
      <dgm:prSet presAssocID="{411D3D81-A1C4-4CAC-9CEA-1DEC6290226B}" presName="txShp" presStyleLbl="node1" presStyleIdx="5" presStyleCnt="6">
        <dgm:presLayoutVars>
          <dgm:bulletEnabled val="1"/>
        </dgm:presLayoutVars>
      </dgm:prSet>
      <dgm:spPr/>
    </dgm:pt>
  </dgm:ptLst>
  <dgm:cxnLst>
    <dgm:cxn modelId="{8198F41B-E045-4131-AC8F-0F2C6FB7A37A}" type="presOf" srcId="{85776396-22B6-43BF-9196-C68AFB9C6440}" destId="{CA7D3772-ADCA-49B1-8860-FEF67DFBD3F5}" srcOrd="0" destOrd="0" presId="urn:microsoft.com/office/officeart/2005/8/layout/vList3"/>
    <dgm:cxn modelId="{FBCD6B43-53B1-4E62-BC12-0B430E375A18}" srcId="{8FEF31A2-F237-4B2F-9A44-AA7E64D7DA6D}" destId="{04993CB6-0FED-45EE-B701-09257731D1B9}" srcOrd="1" destOrd="0" parTransId="{96796790-6CF7-4B31-8620-A3DA7A93D5D3}" sibTransId="{0CA676E3-E6C3-4412-8F6A-1A0F57EA7D9D}"/>
    <dgm:cxn modelId="{67D93645-92CF-4CFB-B413-2D69FD4084BE}" srcId="{8FEF31A2-F237-4B2F-9A44-AA7E64D7DA6D}" destId="{0CA01201-68B4-4BB2-8E36-FCB170CE9019}" srcOrd="0" destOrd="0" parTransId="{1EFBB469-FA23-4309-A8FA-6297FD866C91}" sibTransId="{C958BF88-042B-479D-AFEE-1AE3081CBF18}"/>
    <dgm:cxn modelId="{45F87A6F-52E2-4AD0-9E60-4688FE44FC59}" type="presOf" srcId="{8FEF31A2-F237-4B2F-9A44-AA7E64D7DA6D}" destId="{3F8073A1-1526-4856-96A0-C017EF7928B7}" srcOrd="0" destOrd="0" presId="urn:microsoft.com/office/officeart/2005/8/layout/vList3"/>
    <dgm:cxn modelId="{A415F573-FBDD-4B63-B783-F3FE003C11B5}" type="presOf" srcId="{0CA01201-68B4-4BB2-8E36-FCB170CE9019}" destId="{581F674E-E35F-4694-9EA0-0DAA6A864B29}" srcOrd="0" destOrd="0" presId="urn:microsoft.com/office/officeart/2005/8/layout/vList3"/>
    <dgm:cxn modelId="{A9567078-29CE-43E6-9F75-4C79EABF5632}" srcId="{8FEF31A2-F237-4B2F-9A44-AA7E64D7DA6D}" destId="{85776396-22B6-43BF-9196-C68AFB9C6440}" srcOrd="4" destOrd="0" parTransId="{3E1DC818-90BB-437D-ACCB-63941DD48870}" sibTransId="{E9E1DD84-5773-41D3-A8AE-A85BEA69F34A}"/>
    <dgm:cxn modelId="{9BADF17B-6D39-4057-B4E5-FDD1AA336976}" type="presOf" srcId="{04993CB6-0FED-45EE-B701-09257731D1B9}" destId="{457D55D6-387C-4FF9-81D9-BD83910A5EE6}" srcOrd="0" destOrd="0" presId="urn:microsoft.com/office/officeart/2005/8/layout/vList3"/>
    <dgm:cxn modelId="{E479D68C-8EB7-4661-8153-7F88161FD09F}" type="presOf" srcId="{411D3D81-A1C4-4CAC-9CEA-1DEC6290226B}" destId="{0D0FF8DA-7811-42F8-9C36-4F96196F6AAA}" srcOrd="0" destOrd="0" presId="urn:microsoft.com/office/officeart/2005/8/layout/vList3"/>
    <dgm:cxn modelId="{5130348E-4BD0-4C4A-9F95-426B11769742}" type="presOf" srcId="{4ADEFA7C-02FA-4FF2-BD7C-3D5235748C01}" destId="{5FEC2641-56C8-4C2F-8CD2-F1E55781B384}" srcOrd="0" destOrd="0" presId="urn:microsoft.com/office/officeart/2005/8/layout/vList3"/>
    <dgm:cxn modelId="{AD049393-222F-4DD2-A619-888352DD992F}" srcId="{8FEF31A2-F237-4B2F-9A44-AA7E64D7DA6D}" destId="{72BFF17A-0891-4D82-837C-E68A553F3E8F}" srcOrd="2" destOrd="0" parTransId="{4190CCD3-6E8A-4FBF-AB3E-AFF4D1A8D79D}" sibTransId="{A44BD09C-0F80-4C76-815C-2430F76075D3}"/>
    <dgm:cxn modelId="{6DBE5CA4-0E79-40C7-84E6-3E5757919915}" srcId="{8FEF31A2-F237-4B2F-9A44-AA7E64D7DA6D}" destId="{411D3D81-A1C4-4CAC-9CEA-1DEC6290226B}" srcOrd="5" destOrd="0" parTransId="{2A7D6B28-313E-4AE4-8CB7-A394B651F455}" sibTransId="{BE00B39F-32FD-4B8F-AF6C-A6633689F21A}"/>
    <dgm:cxn modelId="{0580FFA5-6DD6-47B0-8DAD-804EF68E3B5F}" type="presOf" srcId="{72BFF17A-0891-4D82-837C-E68A553F3E8F}" destId="{5FF77361-99B3-4761-8B36-22F4CD129D03}" srcOrd="0" destOrd="0" presId="urn:microsoft.com/office/officeart/2005/8/layout/vList3"/>
    <dgm:cxn modelId="{F3E90FB4-F8BE-4C19-B671-FB52C9630B02}" srcId="{8FEF31A2-F237-4B2F-9A44-AA7E64D7DA6D}" destId="{4ADEFA7C-02FA-4FF2-BD7C-3D5235748C01}" srcOrd="3" destOrd="0" parTransId="{9AB13F8A-5D37-4E8F-BF93-0A0D272E4FCF}" sibTransId="{C4C69A42-31AF-4F05-B4AE-2CBF9C24326E}"/>
    <dgm:cxn modelId="{02869A40-72E3-4448-A585-27C7E8ABCCDD}" type="presParOf" srcId="{3F8073A1-1526-4856-96A0-C017EF7928B7}" destId="{A3F9A49F-A831-48E0-B2EB-23B3AC97F69C}" srcOrd="0" destOrd="0" presId="urn:microsoft.com/office/officeart/2005/8/layout/vList3"/>
    <dgm:cxn modelId="{8D9C579C-04FC-4D61-B253-CC13781CADB5}" type="presParOf" srcId="{A3F9A49F-A831-48E0-B2EB-23B3AC97F69C}" destId="{2B92EF48-9AB9-4947-8BBB-84441DF0DCF0}" srcOrd="0" destOrd="0" presId="urn:microsoft.com/office/officeart/2005/8/layout/vList3"/>
    <dgm:cxn modelId="{92B368A5-7FC8-48C8-BCD6-1B2DF8C94183}" type="presParOf" srcId="{A3F9A49F-A831-48E0-B2EB-23B3AC97F69C}" destId="{581F674E-E35F-4694-9EA0-0DAA6A864B29}" srcOrd="1" destOrd="0" presId="urn:microsoft.com/office/officeart/2005/8/layout/vList3"/>
    <dgm:cxn modelId="{9FF09144-57CF-4152-A1AB-DEAA664319A3}" type="presParOf" srcId="{3F8073A1-1526-4856-96A0-C017EF7928B7}" destId="{A4847E2F-C1A3-444B-82D9-65A8FFC5BC1F}" srcOrd="1" destOrd="0" presId="urn:microsoft.com/office/officeart/2005/8/layout/vList3"/>
    <dgm:cxn modelId="{2319759D-DD7D-4897-B1A4-83E74C86E892}" type="presParOf" srcId="{3F8073A1-1526-4856-96A0-C017EF7928B7}" destId="{8B14654F-696D-4ABB-9409-7FAF19D22734}" srcOrd="2" destOrd="0" presId="urn:microsoft.com/office/officeart/2005/8/layout/vList3"/>
    <dgm:cxn modelId="{D3CD77CB-AFD5-4FE5-B54A-97A0894FA5FB}" type="presParOf" srcId="{8B14654F-696D-4ABB-9409-7FAF19D22734}" destId="{FC2D9720-8B3D-4AF0-9B54-5F44A0AAC2AA}" srcOrd="0" destOrd="0" presId="urn:microsoft.com/office/officeart/2005/8/layout/vList3"/>
    <dgm:cxn modelId="{24996475-8A82-4B89-8DB7-3359DDAA1982}" type="presParOf" srcId="{8B14654F-696D-4ABB-9409-7FAF19D22734}" destId="{457D55D6-387C-4FF9-81D9-BD83910A5EE6}" srcOrd="1" destOrd="0" presId="urn:microsoft.com/office/officeart/2005/8/layout/vList3"/>
    <dgm:cxn modelId="{B64D154B-BDF2-4925-8E0D-38C25386575A}" type="presParOf" srcId="{3F8073A1-1526-4856-96A0-C017EF7928B7}" destId="{7566765C-93E7-4B4B-828B-7634D1BD3A87}" srcOrd="3" destOrd="0" presId="urn:microsoft.com/office/officeart/2005/8/layout/vList3"/>
    <dgm:cxn modelId="{48524271-F4E4-4748-B96C-179340641818}" type="presParOf" srcId="{3F8073A1-1526-4856-96A0-C017EF7928B7}" destId="{21090910-EF3B-453E-AB00-F84BD7889BED}" srcOrd="4" destOrd="0" presId="urn:microsoft.com/office/officeart/2005/8/layout/vList3"/>
    <dgm:cxn modelId="{00BF809D-0A3C-4D83-87E8-E1394BC43D31}" type="presParOf" srcId="{21090910-EF3B-453E-AB00-F84BD7889BED}" destId="{0A1762B1-5E84-44DB-9D60-5F71C473F2E9}" srcOrd="0" destOrd="0" presId="urn:microsoft.com/office/officeart/2005/8/layout/vList3"/>
    <dgm:cxn modelId="{A67B6F25-0C3E-48AF-BF96-CF22CA06E129}" type="presParOf" srcId="{21090910-EF3B-453E-AB00-F84BD7889BED}" destId="{5FF77361-99B3-4761-8B36-22F4CD129D03}" srcOrd="1" destOrd="0" presId="urn:microsoft.com/office/officeart/2005/8/layout/vList3"/>
    <dgm:cxn modelId="{4E4622CA-3805-4FC9-AA62-9867ABC3D2BE}" type="presParOf" srcId="{3F8073A1-1526-4856-96A0-C017EF7928B7}" destId="{54502797-5873-4E1E-B9C0-CA102225EA26}" srcOrd="5" destOrd="0" presId="urn:microsoft.com/office/officeart/2005/8/layout/vList3"/>
    <dgm:cxn modelId="{4E6D0FAE-B7A2-4A10-BD4E-FF6DE1DEAA0D}" type="presParOf" srcId="{3F8073A1-1526-4856-96A0-C017EF7928B7}" destId="{F9ACB496-C6F0-4525-9221-EC5AA018C7CD}" srcOrd="6" destOrd="0" presId="urn:microsoft.com/office/officeart/2005/8/layout/vList3"/>
    <dgm:cxn modelId="{0C060312-BCB1-499A-A691-734E2151B47E}" type="presParOf" srcId="{F9ACB496-C6F0-4525-9221-EC5AA018C7CD}" destId="{35E9C4E4-5758-486C-95A8-872E4D269DA5}" srcOrd="0" destOrd="0" presId="urn:microsoft.com/office/officeart/2005/8/layout/vList3"/>
    <dgm:cxn modelId="{E70E830A-1F82-43F7-8B63-D757B256DAC1}" type="presParOf" srcId="{F9ACB496-C6F0-4525-9221-EC5AA018C7CD}" destId="{5FEC2641-56C8-4C2F-8CD2-F1E55781B384}" srcOrd="1" destOrd="0" presId="urn:microsoft.com/office/officeart/2005/8/layout/vList3"/>
    <dgm:cxn modelId="{72283A65-6557-4A17-9C71-3B8EF5228A16}" type="presParOf" srcId="{3F8073A1-1526-4856-96A0-C017EF7928B7}" destId="{3A7EE786-88FE-4919-A02A-8AE2ADA76E2E}" srcOrd="7" destOrd="0" presId="urn:microsoft.com/office/officeart/2005/8/layout/vList3"/>
    <dgm:cxn modelId="{C88B6B66-3EDB-4AD6-938A-4B80F0EDDF7D}" type="presParOf" srcId="{3F8073A1-1526-4856-96A0-C017EF7928B7}" destId="{E13E1C7F-0AB1-45B8-B725-B8F01195C596}" srcOrd="8" destOrd="0" presId="urn:microsoft.com/office/officeart/2005/8/layout/vList3"/>
    <dgm:cxn modelId="{83017441-E9F0-4743-9CD0-D40F347D034A}" type="presParOf" srcId="{E13E1C7F-0AB1-45B8-B725-B8F01195C596}" destId="{C5BE9170-E3D2-4933-AEC4-2966906D5B21}" srcOrd="0" destOrd="0" presId="urn:microsoft.com/office/officeart/2005/8/layout/vList3"/>
    <dgm:cxn modelId="{54A60F20-CD59-4975-8C22-EC2AA6C8ACD7}" type="presParOf" srcId="{E13E1C7F-0AB1-45B8-B725-B8F01195C596}" destId="{CA7D3772-ADCA-49B1-8860-FEF67DFBD3F5}" srcOrd="1" destOrd="0" presId="urn:microsoft.com/office/officeart/2005/8/layout/vList3"/>
    <dgm:cxn modelId="{8CA445E4-75EF-45A7-B512-868637175024}" type="presParOf" srcId="{3F8073A1-1526-4856-96A0-C017EF7928B7}" destId="{F730A25C-5E5F-4EE1-B767-A58FC4F01C31}" srcOrd="9" destOrd="0" presId="urn:microsoft.com/office/officeart/2005/8/layout/vList3"/>
    <dgm:cxn modelId="{5A975751-C8A3-47D0-9F07-981005668BB7}" type="presParOf" srcId="{3F8073A1-1526-4856-96A0-C017EF7928B7}" destId="{0168BBDD-5D97-4BB3-979A-ECC57FB86588}" srcOrd="10" destOrd="0" presId="urn:microsoft.com/office/officeart/2005/8/layout/vList3"/>
    <dgm:cxn modelId="{2C768C03-B78A-44F5-A33F-0748C15F2585}" type="presParOf" srcId="{0168BBDD-5D97-4BB3-979A-ECC57FB86588}" destId="{B19F37B1-FDF1-41CB-AB36-61BA26957DDA}" srcOrd="0" destOrd="0" presId="urn:microsoft.com/office/officeart/2005/8/layout/vList3"/>
    <dgm:cxn modelId="{0696067B-1DAD-4A94-91DE-8709F7016A74}" type="presParOf" srcId="{0168BBDD-5D97-4BB3-979A-ECC57FB86588}" destId="{0D0FF8DA-7811-42F8-9C36-4F96196F6AA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FEF31A2-F237-4B2F-9A44-AA7E64D7DA6D}" type="doc">
      <dgm:prSet loTypeId="urn:microsoft.com/office/officeart/2005/8/layout/vList3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A01201-68B4-4BB2-8E36-FCB170CE9019}">
      <dgm:prSet phldrT="[Text]" custT="1"/>
      <dgm:spPr/>
      <dgm:t>
        <a:bodyPr/>
        <a:lstStyle/>
        <a:p>
          <a:r>
            <a:rPr lang="fa-IR" sz="1400" dirty="0">
              <a:cs typeface="B Titr" pitchFamily="2" charset="-78"/>
            </a:rPr>
            <a:t>کلیات تحقیق</a:t>
          </a:r>
          <a:endParaRPr lang="en-US" sz="1400" dirty="0">
            <a:cs typeface="B Titr" pitchFamily="2" charset="-78"/>
          </a:endParaRPr>
        </a:p>
      </dgm:t>
    </dgm:pt>
    <dgm:pt modelId="{1EFBB469-FA23-4309-A8FA-6297FD866C91}" type="parTrans" cxnId="{67D93645-92CF-4CFB-B413-2D69FD4084BE}">
      <dgm:prSet/>
      <dgm:spPr/>
      <dgm:t>
        <a:bodyPr/>
        <a:lstStyle/>
        <a:p>
          <a:endParaRPr lang="en-US" sz="900"/>
        </a:p>
      </dgm:t>
    </dgm:pt>
    <dgm:pt modelId="{C958BF88-042B-479D-AFEE-1AE3081CBF18}" type="sibTrans" cxnId="{67D93645-92CF-4CFB-B413-2D69FD4084BE}">
      <dgm:prSet/>
      <dgm:spPr/>
      <dgm:t>
        <a:bodyPr/>
        <a:lstStyle/>
        <a:p>
          <a:endParaRPr lang="en-US" sz="900"/>
        </a:p>
      </dgm:t>
    </dgm:pt>
    <dgm:pt modelId="{72BFF17A-0891-4D82-837C-E68A553F3E8F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روش تحقیق</a:t>
          </a:r>
          <a:endParaRPr lang="en-US" sz="1400" dirty="0">
            <a:cs typeface="B Titr" pitchFamily="2" charset="-78"/>
          </a:endParaRPr>
        </a:p>
      </dgm:t>
    </dgm:pt>
    <dgm:pt modelId="{4190CCD3-6E8A-4FBF-AB3E-AFF4D1A8D79D}" type="parTrans" cxnId="{AD049393-222F-4DD2-A619-888352DD992F}">
      <dgm:prSet/>
      <dgm:spPr/>
      <dgm:t>
        <a:bodyPr/>
        <a:lstStyle/>
        <a:p>
          <a:endParaRPr lang="en-US" sz="900"/>
        </a:p>
      </dgm:t>
    </dgm:pt>
    <dgm:pt modelId="{A44BD09C-0F80-4C76-815C-2430F76075D3}" type="sibTrans" cxnId="{AD049393-222F-4DD2-A619-888352DD992F}">
      <dgm:prSet/>
      <dgm:spPr/>
      <dgm:t>
        <a:bodyPr/>
        <a:lstStyle/>
        <a:p>
          <a:endParaRPr lang="en-US" sz="900"/>
        </a:p>
      </dgm:t>
    </dgm:pt>
    <dgm:pt modelId="{4ADEFA7C-02FA-4FF2-BD7C-3D5235748C01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شبیه سازی و تحلیل نتایج</a:t>
          </a:r>
          <a:endParaRPr lang="en-US" sz="1400" dirty="0">
            <a:cs typeface="B Titr" pitchFamily="2" charset="-78"/>
          </a:endParaRPr>
        </a:p>
      </dgm:t>
    </dgm:pt>
    <dgm:pt modelId="{9AB13F8A-5D37-4E8F-BF93-0A0D272E4FCF}" type="parTrans" cxnId="{F3E90FB4-F8BE-4C19-B671-FB52C9630B02}">
      <dgm:prSet/>
      <dgm:spPr/>
      <dgm:t>
        <a:bodyPr/>
        <a:lstStyle/>
        <a:p>
          <a:endParaRPr lang="en-US" sz="900"/>
        </a:p>
      </dgm:t>
    </dgm:pt>
    <dgm:pt modelId="{C4C69A42-31AF-4F05-B4AE-2CBF9C24326E}" type="sibTrans" cxnId="{F3E90FB4-F8BE-4C19-B671-FB52C9630B02}">
      <dgm:prSet/>
      <dgm:spPr/>
      <dgm:t>
        <a:bodyPr/>
        <a:lstStyle/>
        <a:p>
          <a:endParaRPr lang="en-US" sz="900"/>
        </a:p>
      </dgm:t>
    </dgm:pt>
    <dgm:pt modelId="{04993CB6-0FED-45EE-B701-09257731D1B9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مروری بر مطالعات پیشین</a:t>
          </a:r>
          <a:endParaRPr lang="en-US" sz="1400" b="1" dirty="0">
            <a:latin typeface="Times New Roman" pitchFamily="18" charset="0"/>
            <a:cs typeface="B Zar" panose="00000400000000000000" pitchFamily="2" charset="-78"/>
          </a:endParaRPr>
        </a:p>
      </dgm:t>
    </dgm:pt>
    <dgm:pt modelId="{96796790-6CF7-4B31-8620-A3DA7A93D5D3}" type="parTrans" cxnId="{FBCD6B43-53B1-4E62-BC12-0B430E375A18}">
      <dgm:prSet/>
      <dgm:spPr/>
      <dgm:t>
        <a:bodyPr/>
        <a:lstStyle/>
        <a:p>
          <a:endParaRPr lang="en-US" sz="900"/>
        </a:p>
      </dgm:t>
    </dgm:pt>
    <dgm:pt modelId="{0CA676E3-E6C3-4412-8F6A-1A0F57EA7D9D}" type="sibTrans" cxnId="{FBCD6B43-53B1-4E62-BC12-0B430E375A18}">
      <dgm:prSet/>
      <dgm:spPr/>
      <dgm:t>
        <a:bodyPr/>
        <a:lstStyle/>
        <a:p>
          <a:endParaRPr lang="en-US" sz="900"/>
        </a:p>
      </dgm:t>
    </dgm:pt>
    <dgm:pt modelId="{85776396-22B6-43BF-9196-C68AFB9C6440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نتیجه‌گیری</a:t>
          </a:r>
          <a:endParaRPr lang="en-US" sz="1400" dirty="0">
            <a:cs typeface="B Titr" pitchFamily="2" charset="-78"/>
          </a:endParaRPr>
        </a:p>
      </dgm:t>
    </dgm:pt>
    <dgm:pt modelId="{3E1DC818-90BB-437D-ACCB-63941DD48870}" type="parTrans" cxnId="{A9567078-29CE-43E6-9F75-4C79EABF5632}">
      <dgm:prSet/>
      <dgm:spPr/>
      <dgm:t>
        <a:bodyPr/>
        <a:lstStyle/>
        <a:p>
          <a:endParaRPr lang="en-US" sz="900"/>
        </a:p>
      </dgm:t>
    </dgm:pt>
    <dgm:pt modelId="{E9E1DD84-5773-41D3-A8AE-A85BEA69F34A}" type="sibTrans" cxnId="{A9567078-29CE-43E6-9F75-4C79EABF5632}">
      <dgm:prSet/>
      <dgm:spPr/>
      <dgm:t>
        <a:bodyPr/>
        <a:lstStyle/>
        <a:p>
          <a:endParaRPr lang="en-US" sz="900"/>
        </a:p>
      </dgm:t>
    </dgm:pt>
    <dgm:pt modelId="{411D3D81-A1C4-4CAC-9CEA-1DEC6290226B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پیشنهادها</a:t>
          </a:r>
          <a:endParaRPr lang="en-US" sz="1400" dirty="0">
            <a:cs typeface="B Titr" pitchFamily="2" charset="-78"/>
          </a:endParaRPr>
        </a:p>
      </dgm:t>
    </dgm:pt>
    <dgm:pt modelId="{2A7D6B28-313E-4AE4-8CB7-A394B651F455}" type="parTrans" cxnId="{6DBE5CA4-0E79-40C7-84E6-3E5757919915}">
      <dgm:prSet/>
      <dgm:spPr/>
      <dgm:t>
        <a:bodyPr/>
        <a:lstStyle/>
        <a:p>
          <a:endParaRPr lang="en-US" sz="900"/>
        </a:p>
      </dgm:t>
    </dgm:pt>
    <dgm:pt modelId="{BE00B39F-32FD-4B8F-AF6C-A6633689F21A}" type="sibTrans" cxnId="{6DBE5CA4-0E79-40C7-84E6-3E5757919915}">
      <dgm:prSet/>
      <dgm:spPr/>
      <dgm:t>
        <a:bodyPr/>
        <a:lstStyle/>
        <a:p>
          <a:endParaRPr lang="en-US" sz="900"/>
        </a:p>
      </dgm:t>
    </dgm:pt>
    <dgm:pt modelId="{3F8073A1-1526-4856-96A0-C017EF7928B7}" type="pres">
      <dgm:prSet presAssocID="{8FEF31A2-F237-4B2F-9A44-AA7E64D7DA6D}" presName="linearFlow" presStyleCnt="0">
        <dgm:presLayoutVars>
          <dgm:dir val="rev"/>
          <dgm:resizeHandles val="exact"/>
        </dgm:presLayoutVars>
      </dgm:prSet>
      <dgm:spPr/>
    </dgm:pt>
    <dgm:pt modelId="{A3F9A49F-A831-48E0-B2EB-23B3AC97F69C}" type="pres">
      <dgm:prSet presAssocID="{0CA01201-68B4-4BB2-8E36-FCB170CE9019}" presName="composite" presStyleCnt="0"/>
      <dgm:spPr/>
    </dgm:pt>
    <dgm:pt modelId="{2B92EF48-9AB9-4947-8BBB-84441DF0DCF0}" type="pres">
      <dgm:prSet presAssocID="{0CA01201-68B4-4BB2-8E36-FCB170CE9019}" presName="imgShp" presStyleLbl="fgImgPlac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581F674E-E35F-4694-9EA0-0DAA6A864B29}" type="pres">
      <dgm:prSet presAssocID="{0CA01201-68B4-4BB2-8E36-FCB170CE9019}" presName="txShp" presStyleLbl="node1" presStyleIdx="0" presStyleCnt="6">
        <dgm:presLayoutVars>
          <dgm:bulletEnabled val="1"/>
        </dgm:presLayoutVars>
      </dgm:prSet>
      <dgm:spPr/>
    </dgm:pt>
    <dgm:pt modelId="{A4847E2F-C1A3-444B-82D9-65A8FFC5BC1F}" type="pres">
      <dgm:prSet presAssocID="{C958BF88-042B-479D-AFEE-1AE3081CBF18}" presName="spacing" presStyleCnt="0"/>
      <dgm:spPr/>
    </dgm:pt>
    <dgm:pt modelId="{8B14654F-696D-4ABB-9409-7FAF19D22734}" type="pres">
      <dgm:prSet presAssocID="{04993CB6-0FED-45EE-B701-09257731D1B9}" presName="composite" presStyleCnt="0"/>
      <dgm:spPr/>
    </dgm:pt>
    <dgm:pt modelId="{FC2D9720-8B3D-4AF0-9B54-5F44A0AAC2AA}" type="pres">
      <dgm:prSet presAssocID="{04993CB6-0FED-45EE-B701-09257731D1B9}" presName="imgShp" presStyleLbl="fgImgPlace1" presStyleIdx="1" presStyleCnt="6"/>
      <dgm:spPr/>
    </dgm:pt>
    <dgm:pt modelId="{457D55D6-387C-4FF9-81D9-BD83910A5EE6}" type="pres">
      <dgm:prSet presAssocID="{04993CB6-0FED-45EE-B701-09257731D1B9}" presName="txShp" presStyleLbl="node1" presStyleIdx="1" presStyleCnt="6">
        <dgm:presLayoutVars>
          <dgm:bulletEnabled val="1"/>
        </dgm:presLayoutVars>
      </dgm:prSet>
      <dgm:spPr/>
    </dgm:pt>
    <dgm:pt modelId="{7566765C-93E7-4B4B-828B-7634D1BD3A87}" type="pres">
      <dgm:prSet presAssocID="{0CA676E3-E6C3-4412-8F6A-1A0F57EA7D9D}" presName="spacing" presStyleCnt="0"/>
      <dgm:spPr/>
    </dgm:pt>
    <dgm:pt modelId="{21090910-EF3B-453E-AB00-F84BD7889BED}" type="pres">
      <dgm:prSet presAssocID="{72BFF17A-0891-4D82-837C-E68A553F3E8F}" presName="composite" presStyleCnt="0"/>
      <dgm:spPr/>
    </dgm:pt>
    <dgm:pt modelId="{0A1762B1-5E84-44DB-9D60-5F71C473F2E9}" type="pres">
      <dgm:prSet presAssocID="{72BFF17A-0891-4D82-837C-E68A553F3E8F}" presName="imgShp" presStyleLbl="fgImgPlace1" presStyleIdx="2" presStyleCnt="6"/>
      <dgm:spPr/>
    </dgm:pt>
    <dgm:pt modelId="{5FF77361-99B3-4761-8B36-22F4CD129D03}" type="pres">
      <dgm:prSet presAssocID="{72BFF17A-0891-4D82-837C-E68A553F3E8F}" presName="txShp" presStyleLbl="node1" presStyleIdx="2" presStyleCnt="6">
        <dgm:presLayoutVars>
          <dgm:bulletEnabled val="1"/>
        </dgm:presLayoutVars>
      </dgm:prSet>
      <dgm:spPr/>
    </dgm:pt>
    <dgm:pt modelId="{54502797-5873-4E1E-B9C0-CA102225EA26}" type="pres">
      <dgm:prSet presAssocID="{A44BD09C-0F80-4C76-815C-2430F76075D3}" presName="spacing" presStyleCnt="0"/>
      <dgm:spPr/>
    </dgm:pt>
    <dgm:pt modelId="{F9ACB496-C6F0-4525-9221-EC5AA018C7CD}" type="pres">
      <dgm:prSet presAssocID="{4ADEFA7C-02FA-4FF2-BD7C-3D5235748C01}" presName="composite" presStyleCnt="0"/>
      <dgm:spPr/>
    </dgm:pt>
    <dgm:pt modelId="{35E9C4E4-5758-486C-95A8-872E4D269DA5}" type="pres">
      <dgm:prSet presAssocID="{4ADEFA7C-02FA-4FF2-BD7C-3D5235748C01}" presName="imgShp" presStyleLbl="fgImgPlace1" presStyleIdx="3" presStyleCnt="6"/>
      <dgm:spPr/>
    </dgm:pt>
    <dgm:pt modelId="{5FEC2641-56C8-4C2F-8CD2-F1E55781B384}" type="pres">
      <dgm:prSet presAssocID="{4ADEFA7C-02FA-4FF2-BD7C-3D5235748C01}" presName="txShp" presStyleLbl="node1" presStyleIdx="3" presStyleCnt="6">
        <dgm:presLayoutVars>
          <dgm:bulletEnabled val="1"/>
        </dgm:presLayoutVars>
      </dgm:prSet>
      <dgm:spPr/>
    </dgm:pt>
    <dgm:pt modelId="{3A7EE786-88FE-4919-A02A-8AE2ADA76E2E}" type="pres">
      <dgm:prSet presAssocID="{C4C69A42-31AF-4F05-B4AE-2CBF9C24326E}" presName="spacing" presStyleCnt="0"/>
      <dgm:spPr/>
    </dgm:pt>
    <dgm:pt modelId="{E13E1C7F-0AB1-45B8-B725-B8F01195C596}" type="pres">
      <dgm:prSet presAssocID="{85776396-22B6-43BF-9196-C68AFB9C6440}" presName="composite" presStyleCnt="0"/>
      <dgm:spPr/>
    </dgm:pt>
    <dgm:pt modelId="{C5BE9170-E3D2-4933-AEC4-2966906D5B21}" type="pres">
      <dgm:prSet presAssocID="{85776396-22B6-43BF-9196-C68AFB9C6440}" presName="imgShp" presStyleLbl="fgImgPlace1" presStyleIdx="4" presStyleCnt="6"/>
      <dgm:spPr/>
    </dgm:pt>
    <dgm:pt modelId="{CA7D3772-ADCA-49B1-8860-FEF67DFBD3F5}" type="pres">
      <dgm:prSet presAssocID="{85776396-22B6-43BF-9196-C68AFB9C6440}" presName="txShp" presStyleLbl="node1" presStyleIdx="4" presStyleCnt="6">
        <dgm:presLayoutVars>
          <dgm:bulletEnabled val="1"/>
        </dgm:presLayoutVars>
      </dgm:prSet>
      <dgm:spPr/>
    </dgm:pt>
    <dgm:pt modelId="{F730A25C-5E5F-4EE1-B767-A58FC4F01C31}" type="pres">
      <dgm:prSet presAssocID="{E9E1DD84-5773-41D3-A8AE-A85BEA69F34A}" presName="spacing" presStyleCnt="0"/>
      <dgm:spPr/>
    </dgm:pt>
    <dgm:pt modelId="{0168BBDD-5D97-4BB3-979A-ECC57FB86588}" type="pres">
      <dgm:prSet presAssocID="{411D3D81-A1C4-4CAC-9CEA-1DEC6290226B}" presName="composite" presStyleCnt="0"/>
      <dgm:spPr/>
    </dgm:pt>
    <dgm:pt modelId="{B19F37B1-FDF1-41CB-AB36-61BA26957DDA}" type="pres">
      <dgm:prSet presAssocID="{411D3D81-A1C4-4CAC-9CEA-1DEC6290226B}" presName="imgShp" presStyleLbl="fgImgPlace1" presStyleIdx="5" presStyleCnt="6"/>
      <dgm:spPr/>
    </dgm:pt>
    <dgm:pt modelId="{0D0FF8DA-7811-42F8-9C36-4F96196F6AAA}" type="pres">
      <dgm:prSet presAssocID="{411D3D81-A1C4-4CAC-9CEA-1DEC6290226B}" presName="txShp" presStyleLbl="node1" presStyleIdx="5" presStyleCnt="6">
        <dgm:presLayoutVars>
          <dgm:bulletEnabled val="1"/>
        </dgm:presLayoutVars>
      </dgm:prSet>
      <dgm:spPr/>
    </dgm:pt>
  </dgm:ptLst>
  <dgm:cxnLst>
    <dgm:cxn modelId="{8198F41B-E045-4131-AC8F-0F2C6FB7A37A}" type="presOf" srcId="{85776396-22B6-43BF-9196-C68AFB9C6440}" destId="{CA7D3772-ADCA-49B1-8860-FEF67DFBD3F5}" srcOrd="0" destOrd="0" presId="urn:microsoft.com/office/officeart/2005/8/layout/vList3"/>
    <dgm:cxn modelId="{FBCD6B43-53B1-4E62-BC12-0B430E375A18}" srcId="{8FEF31A2-F237-4B2F-9A44-AA7E64D7DA6D}" destId="{04993CB6-0FED-45EE-B701-09257731D1B9}" srcOrd="1" destOrd="0" parTransId="{96796790-6CF7-4B31-8620-A3DA7A93D5D3}" sibTransId="{0CA676E3-E6C3-4412-8F6A-1A0F57EA7D9D}"/>
    <dgm:cxn modelId="{67D93645-92CF-4CFB-B413-2D69FD4084BE}" srcId="{8FEF31A2-F237-4B2F-9A44-AA7E64D7DA6D}" destId="{0CA01201-68B4-4BB2-8E36-FCB170CE9019}" srcOrd="0" destOrd="0" parTransId="{1EFBB469-FA23-4309-A8FA-6297FD866C91}" sibTransId="{C958BF88-042B-479D-AFEE-1AE3081CBF18}"/>
    <dgm:cxn modelId="{45F87A6F-52E2-4AD0-9E60-4688FE44FC59}" type="presOf" srcId="{8FEF31A2-F237-4B2F-9A44-AA7E64D7DA6D}" destId="{3F8073A1-1526-4856-96A0-C017EF7928B7}" srcOrd="0" destOrd="0" presId="urn:microsoft.com/office/officeart/2005/8/layout/vList3"/>
    <dgm:cxn modelId="{A415F573-FBDD-4B63-B783-F3FE003C11B5}" type="presOf" srcId="{0CA01201-68B4-4BB2-8E36-FCB170CE9019}" destId="{581F674E-E35F-4694-9EA0-0DAA6A864B29}" srcOrd="0" destOrd="0" presId="urn:microsoft.com/office/officeart/2005/8/layout/vList3"/>
    <dgm:cxn modelId="{A9567078-29CE-43E6-9F75-4C79EABF5632}" srcId="{8FEF31A2-F237-4B2F-9A44-AA7E64D7DA6D}" destId="{85776396-22B6-43BF-9196-C68AFB9C6440}" srcOrd="4" destOrd="0" parTransId="{3E1DC818-90BB-437D-ACCB-63941DD48870}" sibTransId="{E9E1DD84-5773-41D3-A8AE-A85BEA69F34A}"/>
    <dgm:cxn modelId="{9BADF17B-6D39-4057-B4E5-FDD1AA336976}" type="presOf" srcId="{04993CB6-0FED-45EE-B701-09257731D1B9}" destId="{457D55D6-387C-4FF9-81D9-BD83910A5EE6}" srcOrd="0" destOrd="0" presId="urn:microsoft.com/office/officeart/2005/8/layout/vList3"/>
    <dgm:cxn modelId="{E479D68C-8EB7-4661-8153-7F88161FD09F}" type="presOf" srcId="{411D3D81-A1C4-4CAC-9CEA-1DEC6290226B}" destId="{0D0FF8DA-7811-42F8-9C36-4F96196F6AAA}" srcOrd="0" destOrd="0" presId="urn:microsoft.com/office/officeart/2005/8/layout/vList3"/>
    <dgm:cxn modelId="{5130348E-4BD0-4C4A-9F95-426B11769742}" type="presOf" srcId="{4ADEFA7C-02FA-4FF2-BD7C-3D5235748C01}" destId="{5FEC2641-56C8-4C2F-8CD2-F1E55781B384}" srcOrd="0" destOrd="0" presId="urn:microsoft.com/office/officeart/2005/8/layout/vList3"/>
    <dgm:cxn modelId="{AD049393-222F-4DD2-A619-888352DD992F}" srcId="{8FEF31A2-F237-4B2F-9A44-AA7E64D7DA6D}" destId="{72BFF17A-0891-4D82-837C-E68A553F3E8F}" srcOrd="2" destOrd="0" parTransId="{4190CCD3-6E8A-4FBF-AB3E-AFF4D1A8D79D}" sibTransId="{A44BD09C-0F80-4C76-815C-2430F76075D3}"/>
    <dgm:cxn modelId="{6DBE5CA4-0E79-40C7-84E6-3E5757919915}" srcId="{8FEF31A2-F237-4B2F-9A44-AA7E64D7DA6D}" destId="{411D3D81-A1C4-4CAC-9CEA-1DEC6290226B}" srcOrd="5" destOrd="0" parTransId="{2A7D6B28-313E-4AE4-8CB7-A394B651F455}" sibTransId="{BE00B39F-32FD-4B8F-AF6C-A6633689F21A}"/>
    <dgm:cxn modelId="{0580FFA5-6DD6-47B0-8DAD-804EF68E3B5F}" type="presOf" srcId="{72BFF17A-0891-4D82-837C-E68A553F3E8F}" destId="{5FF77361-99B3-4761-8B36-22F4CD129D03}" srcOrd="0" destOrd="0" presId="urn:microsoft.com/office/officeart/2005/8/layout/vList3"/>
    <dgm:cxn modelId="{F3E90FB4-F8BE-4C19-B671-FB52C9630B02}" srcId="{8FEF31A2-F237-4B2F-9A44-AA7E64D7DA6D}" destId="{4ADEFA7C-02FA-4FF2-BD7C-3D5235748C01}" srcOrd="3" destOrd="0" parTransId="{9AB13F8A-5D37-4E8F-BF93-0A0D272E4FCF}" sibTransId="{C4C69A42-31AF-4F05-B4AE-2CBF9C24326E}"/>
    <dgm:cxn modelId="{02869A40-72E3-4448-A585-27C7E8ABCCDD}" type="presParOf" srcId="{3F8073A1-1526-4856-96A0-C017EF7928B7}" destId="{A3F9A49F-A831-48E0-B2EB-23B3AC97F69C}" srcOrd="0" destOrd="0" presId="urn:microsoft.com/office/officeart/2005/8/layout/vList3"/>
    <dgm:cxn modelId="{8D9C579C-04FC-4D61-B253-CC13781CADB5}" type="presParOf" srcId="{A3F9A49F-A831-48E0-B2EB-23B3AC97F69C}" destId="{2B92EF48-9AB9-4947-8BBB-84441DF0DCF0}" srcOrd="0" destOrd="0" presId="urn:microsoft.com/office/officeart/2005/8/layout/vList3"/>
    <dgm:cxn modelId="{92B368A5-7FC8-48C8-BCD6-1B2DF8C94183}" type="presParOf" srcId="{A3F9A49F-A831-48E0-B2EB-23B3AC97F69C}" destId="{581F674E-E35F-4694-9EA0-0DAA6A864B29}" srcOrd="1" destOrd="0" presId="urn:microsoft.com/office/officeart/2005/8/layout/vList3"/>
    <dgm:cxn modelId="{9FF09144-57CF-4152-A1AB-DEAA664319A3}" type="presParOf" srcId="{3F8073A1-1526-4856-96A0-C017EF7928B7}" destId="{A4847E2F-C1A3-444B-82D9-65A8FFC5BC1F}" srcOrd="1" destOrd="0" presId="urn:microsoft.com/office/officeart/2005/8/layout/vList3"/>
    <dgm:cxn modelId="{2319759D-DD7D-4897-B1A4-83E74C86E892}" type="presParOf" srcId="{3F8073A1-1526-4856-96A0-C017EF7928B7}" destId="{8B14654F-696D-4ABB-9409-7FAF19D22734}" srcOrd="2" destOrd="0" presId="urn:microsoft.com/office/officeart/2005/8/layout/vList3"/>
    <dgm:cxn modelId="{D3CD77CB-AFD5-4FE5-B54A-97A0894FA5FB}" type="presParOf" srcId="{8B14654F-696D-4ABB-9409-7FAF19D22734}" destId="{FC2D9720-8B3D-4AF0-9B54-5F44A0AAC2AA}" srcOrd="0" destOrd="0" presId="urn:microsoft.com/office/officeart/2005/8/layout/vList3"/>
    <dgm:cxn modelId="{24996475-8A82-4B89-8DB7-3359DDAA1982}" type="presParOf" srcId="{8B14654F-696D-4ABB-9409-7FAF19D22734}" destId="{457D55D6-387C-4FF9-81D9-BD83910A5EE6}" srcOrd="1" destOrd="0" presId="urn:microsoft.com/office/officeart/2005/8/layout/vList3"/>
    <dgm:cxn modelId="{B64D154B-BDF2-4925-8E0D-38C25386575A}" type="presParOf" srcId="{3F8073A1-1526-4856-96A0-C017EF7928B7}" destId="{7566765C-93E7-4B4B-828B-7634D1BD3A87}" srcOrd="3" destOrd="0" presId="urn:microsoft.com/office/officeart/2005/8/layout/vList3"/>
    <dgm:cxn modelId="{48524271-F4E4-4748-B96C-179340641818}" type="presParOf" srcId="{3F8073A1-1526-4856-96A0-C017EF7928B7}" destId="{21090910-EF3B-453E-AB00-F84BD7889BED}" srcOrd="4" destOrd="0" presId="urn:microsoft.com/office/officeart/2005/8/layout/vList3"/>
    <dgm:cxn modelId="{00BF809D-0A3C-4D83-87E8-E1394BC43D31}" type="presParOf" srcId="{21090910-EF3B-453E-AB00-F84BD7889BED}" destId="{0A1762B1-5E84-44DB-9D60-5F71C473F2E9}" srcOrd="0" destOrd="0" presId="urn:microsoft.com/office/officeart/2005/8/layout/vList3"/>
    <dgm:cxn modelId="{A67B6F25-0C3E-48AF-BF96-CF22CA06E129}" type="presParOf" srcId="{21090910-EF3B-453E-AB00-F84BD7889BED}" destId="{5FF77361-99B3-4761-8B36-22F4CD129D03}" srcOrd="1" destOrd="0" presId="urn:microsoft.com/office/officeart/2005/8/layout/vList3"/>
    <dgm:cxn modelId="{4E4622CA-3805-4FC9-AA62-9867ABC3D2BE}" type="presParOf" srcId="{3F8073A1-1526-4856-96A0-C017EF7928B7}" destId="{54502797-5873-4E1E-B9C0-CA102225EA26}" srcOrd="5" destOrd="0" presId="urn:microsoft.com/office/officeart/2005/8/layout/vList3"/>
    <dgm:cxn modelId="{4E6D0FAE-B7A2-4A10-BD4E-FF6DE1DEAA0D}" type="presParOf" srcId="{3F8073A1-1526-4856-96A0-C017EF7928B7}" destId="{F9ACB496-C6F0-4525-9221-EC5AA018C7CD}" srcOrd="6" destOrd="0" presId="urn:microsoft.com/office/officeart/2005/8/layout/vList3"/>
    <dgm:cxn modelId="{0C060312-BCB1-499A-A691-734E2151B47E}" type="presParOf" srcId="{F9ACB496-C6F0-4525-9221-EC5AA018C7CD}" destId="{35E9C4E4-5758-486C-95A8-872E4D269DA5}" srcOrd="0" destOrd="0" presId="urn:microsoft.com/office/officeart/2005/8/layout/vList3"/>
    <dgm:cxn modelId="{E70E830A-1F82-43F7-8B63-D757B256DAC1}" type="presParOf" srcId="{F9ACB496-C6F0-4525-9221-EC5AA018C7CD}" destId="{5FEC2641-56C8-4C2F-8CD2-F1E55781B384}" srcOrd="1" destOrd="0" presId="urn:microsoft.com/office/officeart/2005/8/layout/vList3"/>
    <dgm:cxn modelId="{72283A65-6557-4A17-9C71-3B8EF5228A16}" type="presParOf" srcId="{3F8073A1-1526-4856-96A0-C017EF7928B7}" destId="{3A7EE786-88FE-4919-A02A-8AE2ADA76E2E}" srcOrd="7" destOrd="0" presId="urn:microsoft.com/office/officeart/2005/8/layout/vList3"/>
    <dgm:cxn modelId="{C88B6B66-3EDB-4AD6-938A-4B80F0EDDF7D}" type="presParOf" srcId="{3F8073A1-1526-4856-96A0-C017EF7928B7}" destId="{E13E1C7F-0AB1-45B8-B725-B8F01195C596}" srcOrd="8" destOrd="0" presId="urn:microsoft.com/office/officeart/2005/8/layout/vList3"/>
    <dgm:cxn modelId="{83017441-E9F0-4743-9CD0-D40F347D034A}" type="presParOf" srcId="{E13E1C7F-0AB1-45B8-B725-B8F01195C596}" destId="{C5BE9170-E3D2-4933-AEC4-2966906D5B21}" srcOrd="0" destOrd="0" presId="urn:microsoft.com/office/officeart/2005/8/layout/vList3"/>
    <dgm:cxn modelId="{54A60F20-CD59-4975-8C22-EC2AA6C8ACD7}" type="presParOf" srcId="{E13E1C7F-0AB1-45B8-B725-B8F01195C596}" destId="{CA7D3772-ADCA-49B1-8860-FEF67DFBD3F5}" srcOrd="1" destOrd="0" presId="urn:microsoft.com/office/officeart/2005/8/layout/vList3"/>
    <dgm:cxn modelId="{8CA445E4-75EF-45A7-B512-868637175024}" type="presParOf" srcId="{3F8073A1-1526-4856-96A0-C017EF7928B7}" destId="{F730A25C-5E5F-4EE1-B767-A58FC4F01C31}" srcOrd="9" destOrd="0" presId="urn:microsoft.com/office/officeart/2005/8/layout/vList3"/>
    <dgm:cxn modelId="{5A975751-C8A3-47D0-9F07-981005668BB7}" type="presParOf" srcId="{3F8073A1-1526-4856-96A0-C017EF7928B7}" destId="{0168BBDD-5D97-4BB3-979A-ECC57FB86588}" srcOrd="10" destOrd="0" presId="urn:microsoft.com/office/officeart/2005/8/layout/vList3"/>
    <dgm:cxn modelId="{2C768C03-B78A-44F5-A33F-0748C15F2585}" type="presParOf" srcId="{0168BBDD-5D97-4BB3-979A-ECC57FB86588}" destId="{B19F37B1-FDF1-41CB-AB36-61BA26957DDA}" srcOrd="0" destOrd="0" presId="urn:microsoft.com/office/officeart/2005/8/layout/vList3"/>
    <dgm:cxn modelId="{0696067B-1DAD-4A94-91DE-8709F7016A74}" type="presParOf" srcId="{0168BBDD-5D97-4BB3-979A-ECC57FB86588}" destId="{0D0FF8DA-7811-42F8-9C36-4F96196F6AA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FEF31A2-F237-4B2F-9A44-AA7E64D7DA6D}" type="doc">
      <dgm:prSet loTypeId="urn:microsoft.com/office/officeart/2005/8/layout/vList3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A01201-68B4-4BB2-8E36-FCB170CE9019}">
      <dgm:prSet phldrT="[Text]" custT="1"/>
      <dgm:spPr/>
      <dgm:t>
        <a:bodyPr/>
        <a:lstStyle/>
        <a:p>
          <a:r>
            <a:rPr lang="fa-IR" sz="1400" dirty="0">
              <a:cs typeface="B Titr" pitchFamily="2" charset="-78"/>
            </a:rPr>
            <a:t>کلیات تحقیق</a:t>
          </a:r>
          <a:endParaRPr lang="en-US" sz="1400" dirty="0">
            <a:cs typeface="B Titr" pitchFamily="2" charset="-78"/>
          </a:endParaRPr>
        </a:p>
      </dgm:t>
    </dgm:pt>
    <dgm:pt modelId="{1EFBB469-FA23-4309-A8FA-6297FD866C91}" type="parTrans" cxnId="{67D93645-92CF-4CFB-B413-2D69FD4084BE}">
      <dgm:prSet/>
      <dgm:spPr/>
      <dgm:t>
        <a:bodyPr/>
        <a:lstStyle/>
        <a:p>
          <a:endParaRPr lang="en-US" sz="900"/>
        </a:p>
      </dgm:t>
    </dgm:pt>
    <dgm:pt modelId="{C958BF88-042B-479D-AFEE-1AE3081CBF18}" type="sibTrans" cxnId="{67D93645-92CF-4CFB-B413-2D69FD4084BE}">
      <dgm:prSet/>
      <dgm:spPr/>
      <dgm:t>
        <a:bodyPr/>
        <a:lstStyle/>
        <a:p>
          <a:endParaRPr lang="en-US" sz="900"/>
        </a:p>
      </dgm:t>
    </dgm:pt>
    <dgm:pt modelId="{72BFF17A-0891-4D82-837C-E68A553F3E8F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روش تحقیق</a:t>
          </a:r>
          <a:endParaRPr lang="en-US" sz="1400" dirty="0">
            <a:cs typeface="B Titr" pitchFamily="2" charset="-78"/>
          </a:endParaRPr>
        </a:p>
      </dgm:t>
    </dgm:pt>
    <dgm:pt modelId="{4190CCD3-6E8A-4FBF-AB3E-AFF4D1A8D79D}" type="parTrans" cxnId="{AD049393-222F-4DD2-A619-888352DD992F}">
      <dgm:prSet/>
      <dgm:spPr/>
      <dgm:t>
        <a:bodyPr/>
        <a:lstStyle/>
        <a:p>
          <a:endParaRPr lang="en-US" sz="900"/>
        </a:p>
      </dgm:t>
    </dgm:pt>
    <dgm:pt modelId="{A44BD09C-0F80-4C76-815C-2430F76075D3}" type="sibTrans" cxnId="{AD049393-222F-4DD2-A619-888352DD992F}">
      <dgm:prSet/>
      <dgm:spPr/>
      <dgm:t>
        <a:bodyPr/>
        <a:lstStyle/>
        <a:p>
          <a:endParaRPr lang="en-US" sz="900"/>
        </a:p>
      </dgm:t>
    </dgm:pt>
    <dgm:pt modelId="{4ADEFA7C-02FA-4FF2-BD7C-3D5235748C01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شبیه سازی و تحلیل نتایج</a:t>
          </a:r>
          <a:endParaRPr lang="en-US" sz="1400" dirty="0">
            <a:cs typeface="B Titr" pitchFamily="2" charset="-78"/>
          </a:endParaRPr>
        </a:p>
      </dgm:t>
    </dgm:pt>
    <dgm:pt modelId="{9AB13F8A-5D37-4E8F-BF93-0A0D272E4FCF}" type="parTrans" cxnId="{F3E90FB4-F8BE-4C19-B671-FB52C9630B02}">
      <dgm:prSet/>
      <dgm:spPr/>
      <dgm:t>
        <a:bodyPr/>
        <a:lstStyle/>
        <a:p>
          <a:endParaRPr lang="en-US" sz="900"/>
        </a:p>
      </dgm:t>
    </dgm:pt>
    <dgm:pt modelId="{C4C69A42-31AF-4F05-B4AE-2CBF9C24326E}" type="sibTrans" cxnId="{F3E90FB4-F8BE-4C19-B671-FB52C9630B02}">
      <dgm:prSet/>
      <dgm:spPr/>
      <dgm:t>
        <a:bodyPr/>
        <a:lstStyle/>
        <a:p>
          <a:endParaRPr lang="en-US" sz="900"/>
        </a:p>
      </dgm:t>
    </dgm:pt>
    <dgm:pt modelId="{04993CB6-0FED-45EE-B701-09257731D1B9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مروری بر مطالعات پیشین</a:t>
          </a:r>
          <a:endParaRPr lang="en-US" sz="1400" b="1" dirty="0">
            <a:latin typeface="Times New Roman" pitchFamily="18" charset="0"/>
            <a:cs typeface="B Zar" panose="00000400000000000000" pitchFamily="2" charset="-78"/>
          </a:endParaRPr>
        </a:p>
      </dgm:t>
    </dgm:pt>
    <dgm:pt modelId="{96796790-6CF7-4B31-8620-A3DA7A93D5D3}" type="parTrans" cxnId="{FBCD6B43-53B1-4E62-BC12-0B430E375A18}">
      <dgm:prSet/>
      <dgm:spPr/>
      <dgm:t>
        <a:bodyPr/>
        <a:lstStyle/>
        <a:p>
          <a:endParaRPr lang="en-US" sz="900"/>
        </a:p>
      </dgm:t>
    </dgm:pt>
    <dgm:pt modelId="{0CA676E3-E6C3-4412-8F6A-1A0F57EA7D9D}" type="sibTrans" cxnId="{FBCD6B43-53B1-4E62-BC12-0B430E375A18}">
      <dgm:prSet/>
      <dgm:spPr/>
      <dgm:t>
        <a:bodyPr/>
        <a:lstStyle/>
        <a:p>
          <a:endParaRPr lang="en-US" sz="900"/>
        </a:p>
      </dgm:t>
    </dgm:pt>
    <dgm:pt modelId="{85776396-22B6-43BF-9196-C68AFB9C6440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نتیجه‌گیری</a:t>
          </a:r>
          <a:endParaRPr lang="en-US" sz="1400" dirty="0">
            <a:cs typeface="B Titr" pitchFamily="2" charset="-78"/>
          </a:endParaRPr>
        </a:p>
      </dgm:t>
    </dgm:pt>
    <dgm:pt modelId="{3E1DC818-90BB-437D-ACCB-63941DD48870}" type="parTrans" cxnId="{A9567078-29CE-43E6-9F75-4C79EABF5632}">
      <dgm:prSet/>
      <dgm:spPr/>
      <dgm:t>
        <a:bodyPr/>
        <a:lstStyle/>
        <a:p>
          <a:endParaRPr lang="en-US" sz="900"/>
        </a:p>
      </dgm:t>
    </dgm:pt>
    <dgm:pt modelId="{E9E1DD84-5773-41D3-A8AE-A85BEA69F34A}" type="sibTrans" cxnId="{A9567078-29CE-43E6-9F75-4C79EABF5632}">
      <dgm:prSet/>
      <dgm:spPr/>
      <dgm:t>
        <a:bodyPr/>
        <a:lstStyle/>
        <a:p>
          <a:endParaRPr lang="en-US" sz="900"/>
        </a:p>
      </dgm:t>
    </dgm:pt>
    <dgm:pt modelId="{411D3D81-A1C4-4CAC-9CEA-1DEC6290226B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پیشنهادها</a:t>
          </a:r>
          <a:endParaRPr lang="en-US" sz="1400" dirty="0">
            <a:cs typeface="B Titr" pitchFamily="2" charset="-78"/>
          </a:endParaRPr>
        </a:p>
      </dgm:t>
    </dgm:pt>
    <dgm:pt modelId="{2A7D6B28-313E-4AE4-8CB7-A394B651F455}" type="parTrans" cxnId="{6DBE5CA4-0E79-40C7-84E6-3E5757919915}">
      <dgm:prSet/>
      <dgm:spPr/>
      <dgm:t>
        <a:bodyPr/>
        <a:lstStyle/>
        <a:p>
          <a:endParaRPr lang="en-US" sz="900"/>
        </a:p>
      </dgm:t>
    </dgm:pt>
    <dgm:pt modelId="{BE00B39F-32FD-4B8F-AF6C-A6633689F21A}" type="sibTrans" cxnId="{6DBE5CA4-0E79-40C7-84E6-3E5757919915}">
      <dgm:prSet/>
      <dgm:spPr/>
      <dgm:t>
        <a:bodyPr/>
        <a:lstStyle/>
        <a:p>
          <a:endParaRPr lang="en-US" sz="900"/>
        </a:p>
      </dgm:t>
    </dgm:pt>
    <dgm:pt modelId="{3F8073A1-1526-4856-96A0-C017EF7928B7}" type="pres">
      <dgm:prSet presAssocID="{8FEF31A2-F237-4B2F-9A44-AA7E64D7DA6D}" presName="linearFlow" presStyleCnt="0">
        <dgm:presLayoutVars>
          <dgm:dir val="rev"/>
          <dgm:resizeHandles val="exact"/>
        </dgm:presLayoutVars>
      </dgm:prSet>
      <dgm:spPr/>
    </dgm:pt>
    <dgm:pt modelId="{A3F9A49F-A831-48E0-B2EB-23B3AC97F69C}" type="pres">
      <dgm:prSet presAssocID="{0CA01201-68B4-4BB2-8E36-FCB170CE9019}" presName="composite" presStyleCnt="0"/>
      <dgm:spPr/>
    </dgm:pt>
    <dgm:pt modelId="{2B92EF48-9AB9-4947-8BBB-84441DF0DCF0}" type="pres">
      <dgm:prSet presAssocID="{0CA01201-68B4-4BB2-8E36-FCB170CE9019}" presName="imgShp" presStyleLbl="fgImgPlac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581F674E-E35F-4694-9EA0-0DAA6A864B29}" type="pres">
      <dgm:prSet presAssocID="{0CA01201-68B4-4BB2-8E36-FCB170CE9019}" presName="txShp" presStyleLbl="node1" presStyleIdx="0" presStyleCnt="6">
        <dgm:presLayoutVars>
          <dgm:bulletEnabled val="1"/>
        </dgm:presLayoutVars>
      </dgm:prSet>
      <dgm:spPr/>
    </dgm:pt>
    <dgm:pt modelId="{A4847E2F-C1A3-444B-82D9-65A8FFC5BC1F}" type="pres">
      <dgm:prSet presAssocID="{C958BF88-042B-479D-AFEE-1AE3081CBF18}" presName="spacing" presStyleCnt="0"/>
      <dgm:spPr/>
    </dgm:pt>
    <dgm:pt modelId="{8B14654F-696D-4ABB-9409-7FAF19D22734}" type="pres">
      <dgm:prSet presAssocID="{04993CB6-0FED-45EE-B701-09257731D1B9}" presName="composite" presStyleCnt="0"/>
      <dgm:spPr/>
    </dgm:pt>
    <dgm:pt modelId="{FC2D9720-8B3D-4AF0-9B54-5F44A0AAC2AA}" type="pres">
      <dgm:prSet presAssocID="{04993CB6-0FED-45EE-B701-09257731D1B9}" presName="imgShp" presStyleLbl="fgImgPlace1" presStyleIdx="1" presStyleCnt="6"/>
      <dgm:spPr/>
    </dgm:pt>
    <dgm:pt modelId="{457D55D6-387C-4FF9-81D9-BD83910A5EE6}" type="pres">
      <dgm:prSet presAssocID="{04993CB6-0FED-45EE-B701-09257731D1B9}" presName="txShp" presStyleLbl="node1" presStyleIdx="1" presStyleCnt="6">
        <dgm:presLayoutVars>
          <dgm:bulletEnabled val="1"/>
        </dgm:presLayoutVars>
      </dgm:prSet>
      <dgm:spPr/>
    </dgm:pt>
    <dgm:pt modelId="{7566765C-93E7-4B4B-828B-7634D1BD3A87}" type="pres">
      <dgm:prSet presAssocID="{0CA676E3-E6C3-4412-8F6A-1A0F57EA7D9D}" presName="spacing" presStyleCnt="0"/>
      <dgm:spPr/>
    </dgm:pt>
    <dgm:pt modelId="{21090910-EF3B-453E-AB00-F84BD7889BED}" type="pres">
      <dgm:prSet presAssocID="{72BFF17A-0891-4D82-837C-E68A553F3E8F}" presName="composite" presStyleCnt="0"/>
      <dgm:spPr/>
    </dgm:pt>
    <dgm:pt modelId="{0A1762B1-5E84-44DB-9D60-5F71C473F2E9}" type="pres">
      <dgm:prSet presAssocID="{72BFF17A-0891-4D82-837C-E68A553F3E8F}" presName="imgShp" presStyleLbl="fgImgPlace1" presStyleIdx="2" presStyleCnt="6"/>
      <dgm:spPr/>
    </dgm:pt>
    <dgm:pt modelId="{5FF77361-99B3-4761-8B36-22F4CD129D03}" type="pres">
      <dgm:prSet presAssocID="{72BFF17A-0891-4D82-837C-E68A553F3E8F}" presName="txShp" presStyleLbl="node1" presStyleIdx="2" presStyleCnt="6">
        <dgm:presLayoutVars>
          <dgm:bulletEnabled val="1"/>
        </dgm:presLayoutVars>
      </dgm:prSet>
      <dgm:spPr/>
    </dgm:pt>
    <dgm:pt modelId="{54502797-5873-4E1E-B9C0-CA102225EA26}" type="pres">
      <dgm:prSet presAssocID="{A44BD09C-0F80-4C76-815C-2430F76075D3}" presName="spacing" presStyleCnt="0"/>
      <dgm:spPr/>
    </dgm:pt>
    <dgm:pt modelId="{F9ACB496-C6F0-4525-9221-EC5AA018C7CD}" type="pres">
      <dgm:prSet presAssocID="{4ADEFA7C-02FA-4FF2-BD7C-3D5235748C01}" presName="composite" presStyleCnt="0"/>
      <dgm:spPr/>
    </dgm:pt>
    <dgm:pt modelId="{35E9C4E4-5758-486C-95A8-872E4D269DA5}" type="pres">
      <dgm:prSet presAssocID="{4ADEFA7C-02FA-4FF2-BD7C-3D5235748C01}" presName="imgShp" presStyleLbl="fgImgPlace1" presStyleIdx="3" presStyleCnt="6"/>
      <dgm:spPr/>
    </dgm:pt>
    <dgm:pt modelId="{5FEC2641-56C8-4C2F-8CD2-F1E55781B384}" type="pres">
      <dgm:prSet presAssocID="{4ADEFA7C-02FA-4FF2-BD7C-3D5235748C01}" presName="txShp" presStyleLbl="node1" presStyleIdx="3" presStyleCnt="6">
        <dgm:presLayoutVars>
          <dgm:bulletEnabled val="1"/>
        </dgm:presLayoutVars>
      </dgm:prSet>
      <dgm:spPr/>
    </dgm:pt>
    <dgm:pt modelId="{3A7EE786-88FE-4919-A02A-8AE2ADA76E2E}" type="pres">
      <dgm:prSet presAssocID="{C4C69A42-31AF-4F05-B4AE-2CBF9C24326E}" presName="spacing" presStyleCnt="0"/>
      <dgm:spPr/>
    </dgm:pt>
    <dgm:pt modelId="{E13E1C7F-0AB1-45B8-B725-B8F01195C596}" type="pres">
      <dgm:prSet presAssocID="{85776396-22B6-43BF-9196-C68AFB9C6440}" presName="composite" presStyleCnt="0"/>
      <dgm:spPr/>
    </dgm:pt>
    <dgm:pt modelId="{C5BE9170-E3D2-4933-AEC4-2966906D5B21}" type="pres">
      <dgm:prSet presAssocID="{85776396-22B6-43BF-9196-C68AFB9C6440}" presName="imgShp" presStyleLbl="fgImgPlace1" presStyleIdx="4" presStyleCnt="6"/>
      <dgm:spPr/>
    </dgm:pt>
    <dgm:pt modelId="{CA7D3772-ADCA-49B1-8860-FEF67DFBD3F5}" type="pres">
      <dgm:prSet presAssocID="{85776396-22B6-43BF-9196-C68AFB9C6440}" presName="txShp" presStyleLbl="node1" presStyleIdx="4" presStyleCnt="6">
        <dgm:presLayoutVars>
          <dgm:bulletEnabled val="1"/>
        </dgm:presLayoutVars>
      </dgm:prSet>
      <dgm:spPr/>
    </dgm:pt>
    <dgm:pt modelId="{F730A25C-5E5F-4EE1-B767-A58FC4F01C31}" type="pres">
      <dgm:prSet presAssocID="{E9E1DD84-5773-41D3-A8AE-A85BEA69F34A}" presName="spacing" presStyleCnt="0"/>
      <dgm:spPr/>
    </dgm:pt>
    <dgm:pt modelId="{0168BBDD-5D97-4BB3-979A-ECC57FB86588}" type="pres">
      <dgm:prSet presAssocID="{411D3D81-A1C4-4CAC-9CEA-1DEC6290226B}" presName="composite" presStyleCnt="0"/>
      <dgm:spPr/>
    </dgm:pt>
    <dgm:pt modelId="{B19F37B1-FDF1-41CB-AB36-61BA26957DDA}" type="pres">
      <dgm:prSet presAssocID="{411D3D81-A1C4-4CAC-9CEA-1DEC6290226B}" presName="imgShp" presStyleLbl="fgImgPlace1" presStyleIdx="5" presStyleCnt="6"/>
      <dgm:spPr/>
    </dgm:pt>
    <dgm:pt modelId="{0D0FF8DA-7811-42F8-9C36-4F96196F6AAA}" type="pres">
      <dgm:prSet presAssocID="{411D3D81-A1C4-4CAC-9CEA-1DEC6290226B}" presName="txShp" presStyleLbl="node1" presStyleIdx="5" presStyleCnt="6">
        <dgm:presLayoutVars>
          <dgm:bulletEnabled val="1"/>
        </dgm:presLayoutVars>
      </dgm:prSet>
      <dgm:spPr/>
    </dgm:pt>
  </dgm:ptLst>
  <dgm:cxnLst>
    <dgm:cxn modelId="{8198F41B-E045-4131-AC8F-0F2C6FB7A37A}" type="presOf" srcId="{85776396-22B6-43BF-9196-C68AFB9C6440}" destId="{CA7D3772-ADCA-49B1-8860-FEF67DFBD3F5}" srcOrd="0" destOrd="0" presId="urn:microsoft.com/office/officeart/2005/8/layout/vList3"/>
    <dgm:cxn modelId="{FBCD6B43-53B1-4E62-BC12-0B430E375A18}" srcId="{8FEF31A2-F237-4B2F-9A44-AA7E64D7DA6D}" destId="{04993CB6-0FED-45EE-B701-09257731D1B9}" srcOrd="1" destOrd="0" parTransId="{96796790-6CF7-4B31-8620-A3DA7A93D5D3}" sibTransId="{0CA676E3-E6C3-4412-8F6A-1A0F57EA7D9D}"/>
    <dgm:cxn modelId="{67D93645-92CF-4CFB-B413-2D69FD4084BE}" srcId="{8FEF31A2-F237-4B2F-9A44-AA7E64D7DA6D}" destId="{0CA01201-68B4-4BB2-8E36-FCB170CE9019}" srcOrd="0" destOrd="0" parTransId="{1EFBB469-FA23-4309-A8FA-6297FD866C91}" sibTransId="{C958BF88-042B-479D-AFEE-1AE3081CBF18}"/>
    <dgm:cxn modelId="{45F87A6F-52E2-4AD0-9E60-4688FE44FC59}" type="presOf" srcId="{8FEF31A2-F237-4B2F-9A44-AA7E64D7DA6D}" destId="{3F8073A1-1526-4856-96A0-C017EF7928B7}" srcOrd="0" destOrd="0" presId="urn:microsoft.com/office/officeart/2005/8/layout/vList3"/>
    <dgm:cxn modelId="{A415F573-FBDD-4B63-B783-F3FE003C11B5}" type="presOf" srcId="{0CA01201-68B4-4BB2-8E36-FCB170CE9019}" destId="{581F674E-E35F-4694-9EA0-0DAA6A864B29}" srcOrd="0" destOrd="0" presId="urn:microsoft.com/office/officeart/2005/8/layout/vList3"/>
    <dgm:cxn modelId="{A9567078-29CE-43E6-9F75-4C79EABF5632}" srcId="{8FEF31A2-F237-4B2F-9A44-AA7E64D7DA6D}" destId="{85776396-22B6-43BF-9196-C68AFB9C6440}" srcOrd="4" destOrd="0" parTransId="{3E1DC818-90BB-437D-ACCB-63941DD48870}" sibTransId="{E9E1DD84-5773-41D3-A8AE-A85BEA69F34A}"/>
    <dgm:cxn modelId="{9BADF17B-6D39-4057-B4E5-FDD1AA336976}" type="presOf" srcId="{04993CB6-0FED-45EE-B701-09257731D1B9}" destId="{457D55D6-387C-4FF9-81D9-BD83910A5EE6}" srcOrd="0" destOrd="0" presId="urn:microsoft.com/office/officeart/2005/8/layout/vList3"/>
    <dgm:cxn modelId="{E479D68C-8EB7-4661-8153-7F88161FD09F}" type="presOf" srcId="{411D3D81-A1C4-4CAC-9CEA-1DEC6290226B}" destId="{0D0FF8DA-7811-42F8-9C36-4F96196F6AAA}" srcOrd="0" destOrd="0" presId="urn:microsoft.com/office/officeart/2005/8/layout/vList3"/>
    <dgm:cxn modelId="{5130348E-4BD0-4C4A-9F95-426B11769742}" type="presOf" srcId="{4ADEFA7C-02FA-4FF2-BD7C-3D5235748C01}" destId="{5FEC2641-56C8-4C2F-8CD2-F1E55781B384}" srcOrd="0" destOrd="0" presId="urn:microsoft.com/office/officeart/2005/8/layout/vList3"/>
    <dgm:cxn modelId="{AD049393-222F-4DD2-A619-888352DD992F}" srcId="{8FEF31A2-F237-4B2F-9A44-AA7E64D7DA6D}" destId="{72BFF17A-0891-4D82-837C-E68A553F3E8F}" srcOrd="2" destOrd="0" parTransId="{4190CCD3-6E8A-4FBF-AB3E-AFF4D1A8D79D}" sibTransId="{A44BD09C-0F80-4C76-815C-2430F76075D3}"/>
    <dgm:cxn modelId="{6DBE5CA4-0E79-40C7-84E6-3E5757919915}" srcId="{8FEF31A2-F237-4B2F-9A44-AA7E64D7DA6D}" destId="{411D3D81-A1C4-4CAC-9CEA-1DEC6290226B}" srcOrd="5" destOrd="0" parTransId="{2A7D6B28-313E-4AE4-8CB7-A394B651F455}" sibTransId="{BE00B39F-32FD-4B8F-AF6C-A6633689F21A}"/>
    <dgm:cxn modelId="{0580FFA5-6DD6-47B0-8DAD-804EF68E3B5F}" type="presOf" srcId="{72BFF17A-0891-4D82-837C-E68A553F3E8F}" destId="{5FF77361-99B3-4761-8B36-22F4CD129D03}" srcOrd="0" destOrd="0" presId="urn:microsoft.com/office/officeart/2005/8/layout/vList3"/>
    <dgm:cxn modelId="{F3E90FB4-F8BE-4C19-B671-FB52C9630B02}" srcId="{8FEF31A2-F237-4B2F-9A44-AA7E64D7DA6D}" destId="{4ADEFA7C-02FA-4FF2-BD7C-3D5235748C01}" srcOrd="3" destOrd="0" parTransId="{9AB13F8A-5D37-4E8F-BF93-0A0D272E4FCF}" sibTransId="{C4C69A42-31AF-4F05-B4AE-2CBF9C24326E}"/>
    <dgm:cxn modelId="{02869A40-72E3-4448-A585-27C7E8ABCCDD}" type="presParOf" srcId="{3F8073A1-1526-4856-96A0-C017EF7928B7}" destId="{A3F9A49F-A831-48E0-B2EB-23B3AC97F69C}" srcOrd="0" destOrd="0" presId="urn:microsoft.com/office/officeart/2005/8/layout/vList3"/>
    <dgm:cxn modelId="{8D9C579C-04FC-4D61-B253-CC13781CADB5}" type="presParOf" srcId="{A3F9A49F-A831-48E0-B2EB-23B3AC97F69C}" destId="{2B92EF48-9AB9-4947-8BBB-84441DF0DCF0}" srcOrd="0" destOrd="0" presId="urn:microsoft.com/office/officeart/2005/8/layout/vList3"/>
    <dgm:cxn modelId="{92B368A5-7FC8-48C8-BCD6-1B2DF8C94183}" type="presParOf" srcId="{A3F9A49F-A831-48E0-B2EB-23B3AC97F69C}" destId="{581F674E-E35F-4694-9EA0-0DAA6A864B29}" srcOrd="1" destOrd="0" presId="urn:microsoft.com/office/officeart/2005/8/layout/vList3"/>
    <dgm:cxn modelId="{9FF09144-57CF-4152-A1AB-DEAA664319A3}" type="presParOf" srcId="{3F8073A1-1526-4856-96A0-C017EF7928B7}" destId="{A4847E2F-C1A3-444B-82D9-65A8FFC5BC1F}" srcOrd="1" destOrd="0" presId="urn:microsoft.com/office/officeart/2005/8/layout/vList3"/>
    <dgm:cxn modelId="{2319759D-DD7D-4897-B1A4-83E74C86E892}" type="presParOf" srcId="{3F8073A1-1526-4856-96A0-C017EF7928B7}" destId="{8B14654F-696D-4ABB-9409-7FAF19D22734}" srcOrd="2" destOrd="0" presId="urn:microsoft.com/office/officeart/2005/8/layout/vList3"/>
    <dgm:cxn modelId="{D3CD77CB-AFD5-4FE5-B54A-97A0894FA5FB}" type="presParOf" srcId="{8B14654F-696D-4ABB-9409-7FAF19D22734}" destId="{FC2D9720-8B3D-4AF0-9B54-5F44A0AAC2AA}" srcOrd="0" destOrd="0" presId="urn:microsoft.com/office/officeart/2005/8/layout/vList3"/>
    <dgm:cxn modelId="{24996475-8A82-4B89-8DB7-3359DDAA1982}" type="presParOf" srcId="{8B14654F-696D-4ABB-9409-7FAF19D22734}" destId="{457D55D6-387C-4FF9-81D9-BD83910A5EE6}" srcOrd="1" destOrd="0" presId="urn:microsoft.com/office/officeart/2005/8/layout/vList3"/>
    <dgm:cxn modelId="{B64D154B-BDF2-4925-8E0D-38C25386575A}" type="presParOf" srcId="{3F8073A1-1526-4856-96A0-C017EF7928B7}" destId="{7566765C-93E7-4B4B-828B-7634D1BD3A87}" srcOrd="3" destOrd="0" presId="urn:microsoft.com/office/officeart/2005/8/layout/vList3"/>
    <dgm:cxn modelId="{48524271-F4E4-4748-B96C-179340641818}" type="presParOf" srcId="{3F8073A1-1526-4856-96A0-C017EF7928B7}" destId="{21090910-EF3B-453E-AB00-F84BD7889BED}" srcOrd="4" destOrd="0" presId="urn:microsoft.com/office/officeart/2005/8/layout/vList3"/>
    <dgm:cxn modelId="{00BF809D-0A3C-4D83-87E8-E1394BC43D31}" type="presParOf" srcId="{21090910-EF3B-453E-AB00-F84BD7889BED}" destId="{0A1762B1-5E84-44DB-9D60-5F71C473F2E9}" srcOrd="0" destOrd="0" presId="urn:microsoft.com/office/officeart/2005/8/layout/vList3"/>
    <dgm:cxn modelId="{A67B6F25-0C3E-48AF-BF96-CF22CA06E129}" type="presParOf" srcId="{21090910-EF3B-453E-AB00-F84BD7889BED}" destId="{5FF77361-99B3-4761-8B36-22F4CD129D03}" srcOrd="1" destOrd="0" presId="urn:microsoft.com/office/officeart/2005/8/layout/vList3"/>
    <dgm:cxn modelId="{4E4622CA-3805-4FC9-AA62-9867ABC3D2BE}" type="presParOf" srcId="{3F8073A1-1526-4856-96A0-C017EF7928B7}" destId="{54502797-5873-4E1E-B9C0-CA102225EA26}" srcOrd="5" destOrd="0" presId="urn:microsoft.com/office/officeart/2005/8/layout/vList3"/>
    <dgm:cxn modelId="{4E6D0FAE-B7A2-4A10-BD4E-FF6DE1DEAA0D}" type="presParOf" srcId="{3F8073A1-1526-4856-96A0-C017EF7928B7}" destId="{F9ACB496-C6F0-4525-9221-EC5AA018C7CD}" srcOrd="6" destOrd="0" presId="urn:microsoft.com/office/officeart/2005/8/layout/vList3"/>
    <dgm:cxn modelId="{0C060312-BCB1-499A-A691-734E2151B47E}" type="presParOf" srcId="{F9ACB496-C6F0-4525-9221-EC5AA018C7CD}" destId="{35E9C4E4-5758-486C-95A8-872E4D269DA5}" srcOrd="0" destOrd="0" presId="urn:microsoft.com/office/officeart/2005/8/layout/vList3"/>
    <dgm:cxn modelId="{E70E830A-1F82-43F7-8B63-D757B256DAC1}" type="presParOf" srcId="{F9ACB496-C6F0-4525-9221-EC5AA018C7CD}" destId="{5FEC2641-56C8-4C2F-8CD2-F1E55781B384}" srcOrd="1" destOrd="0" presId="urn:microsoft.com/office/officeart/2005/8/layout/vList3"/>
    <dgm:cxn modelId="{72283A65-6557-4A17-9C71-3B8EF5228A16}" type="presParOf" srcId="{3F8073A1-1526-4856-96A0-C017EF7928B7}" destId="{3A7EE786-88FE-4919-A02A-8AE2ADA76E2E}" srcOrd="7" destOrd="0" presId="urn:microsoft.com/office/officeart/2005/8/layout/vList3"/>
    <dgm:cxn modelId="{C88B6B66-3EDB-4AD6-938A-4B80F0EDDF7D}" type="presParOf" srcId="{3F8073A1-1526-4856-96A0-C017EF7928B7}" destId="{E13E1C7F-0AB1-45B8-B725-B8F01195C596}" srcOrd="8" destOrd="0" presId="urn:microsoft.com/office/officeart/2005/8/layout/vList3"/>
    <dgm:cxn modelId="{83017441-E9F0-4743-9CD0-D40F347D034A}" type="presParOf" srcId="{E13E1C7F-0AB1-45B8-B725-B8F01195C596}" destId="{C5BE9170-E3D2-4933-AEC4-2966906D5B21}" srcOrd="0" destOrd="0" presId="urn:microsoft.com/office/officeart/2005/8/layout/vList3"/>
    <dgm:cxn modelId="{54A60F20-CD59-4975-8C22-EC2AA6C8ACD7}" type="presParOf" srcId="{E13E1C7F-0AB1-45B8-B725-B8F01195C596}" destId="{CA7D3772-ADCA-49B1-8860-FEF67DFBD3F5}" srcOrd="1" destOrd="0" presId="urn:microsoft.com/office/officeart/2005/8/layout/vList3"/>
    <dgm:cxn modelId="{8CA445E4-75EF-45A7-B512-868637175024}" type="presParOf" srcId="{3F8073A1-1526-4856-96A0-C017EF7928B7}" destId="{F730A25C-5E5F-4EE1-B767-A58FC4F01C31}" srcOrd="9" destOrd="0" presId="urn:microsoft.com/office/officeart/2005/8/layout/vList3"/>
    <dgm:cxn modelId="{5A975751-C8A3-47D0-9F07-981005668BB7}" type="presParOf" srcId="{3F8073A1-1526-4856-96A0-C017EF7928B7}" destId="{0168BBDD-5D97-4BB3-979A-ECC57FB86588}" srcOrd="10" destOrd="0" presId="urn:microsoft.com/office/officeart/2005/8/layout/vList3"/>
    <dgm:cxn modelId="{2C768C03-B78A-44F5-A33F-0748C15F2585}" type="presParOf" srcId="{0168BBDD-5D97-4BB3-979A-ECC57FB86588}" destId="{B19F37B1-FDF1-41CB-AB36-61BA26957DDA}" srcOrd="0" destOrd="0" presId="urn:microsoft.com/office/officeart/2005/8/layout/vList3"/>
    <dgm:cxn modelId="{0696067B-1DAD-4A94-91DE-8709F7016A74}" type="presParOf" srcId="{0168BBDD-5D97-4BB3-979A-ECC57FB86588}" destId="{0D0FF8DA-7811-42F8-9C36-4F96196F6AA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FEF31A2-F237-4B2F-9A44-AA7E64D7DA6D}" type="doc">
      <dgm:prSet loTypeId="urn:microsoft.com/office/officeart/2005/8/layout/vList3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A01201-68B4-4BB2-8E36-FCB170CE9019}">
      <dgm:prSet phldrT="[Text]" custT="1"/>
      <dgm:spPr/>
      <dgm:t>
        <a:bodyPr/>
        <a:lstStyle/>
        <a:p>
          <a:r>
            <a:rPr lang="fa-IR" sz="1400" dirty="0">
              <a:cs typeface="B Titr" pitchFamily="2" charset="-78"/>
            </a:rPr>
            <a:t>کلیات تحقیق</a:t>
          </a:r>
          <a:endParaRPr lang="en-US" sz="1400" dirty="0">
            <a:cs typeface="B Titr" pitchFamily="2" charset="-78"/>
          </a:endParaRPr>
        </a:p>
      </dgm:t>
    </dgm:pt>
    <dgm:pt modelId="{1EFBB469-FA23-4309-A8FA-6297FD866C91}" type="parTrans" cxnId="{67D93645-92CF-4CFB-B413-2D69FD4084BE}">
      <dgm:prSet/>
      <dgm:spPr/>
      <dgm:t>
        <a:bodyPr/>
        <a:lstStyle/>
        <a:p>
          <a:endParaRPr lang="en-US" sz="900"/>
        </a:p>
      </dgm:t>
    </dgm:pt>
    <dgm:pt modelId="{C958BF88-042B-479D-AFEE-1AE3081CBF18}" type="sibTrans" cxnId="{67D93645-92CF-4CFB-B413-2D69FD4084BE}">
      <dgm:prSet/>
      <dgm:spPr/>
      <dgm:t>
        <a:bodyPr/>
        <a:lstStyle/>
        <a:p>
          <a:endParaRPr lang="en-US" sz="900"/>
        </a:p>
      </dgm:t>
    </dgm:pt>
    <dgm:pt modelId="{72BFF17A-0891-4D82-837C-E68A553F3E8F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روش تحقیق</a:t>
          </a:r>
          <a:endParaRPr lang="en-US" sz="1400" dirty="0">
            <a:cs typeface="B Titr" pitchFamily="2" charset="-78"/>
          </a:endParaRPr>
        </a:p>
      </dgm:t>
    </dgm:pt>
    <dgm:pt modelId="{4190CCD3-6E8A-4FBF-AB3E-AFF4D1A8D79D}" type="parTrans" cxnId="{AD049393-222F-4DD2-A619-888352DD992F}">
      <dgm:prSet/>
      <dgm:spPr/>
      <dgm:t>
        <a:bodyPr/>
        <a:lstStyle/>
        <a:p>
          <a:endParaRPr lang="en-US" sz="900"/>
        </a:p>
      </dgm:t>
    </dgm:pt>
    <dgm:pt modelId="{A44BD09C-0F80-4C76-815C-2430F76075D3}" type="sibTrans" cxnId="{AD049393-222F-4DD2-A619-888352DD992F}">
      <dgm:prSet/>
      <dgm:spPr/>
      <dgm:t>
        <a:bodyPr/>
        <a:lstStyle/>
        <a:p>
          <a:endParaRPr lang="en-US" sz="900"/>
        </a:p>
      </dgm:t>
    </dgm:pt>
    <dgm:pt modelId="{4ADEFA7C-02FA-4FF2-BD7C-3D5235748C01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شبیه سازی و تحلیل نتایج</a:t>
          </a:r>
          <a:endParaRPr lang="en-US" sz="1400" dirty="0">
            <a:cs typeface="B Titr" pitchFamily="2" charset="-78"/>
          </a:endParaRPr>
        </a:p>
      </dgm:t>
    </dgm:pt>
    <dgm:pt modelId="{9AB13F8A-5D37-4E8F-BF93-0A0D272E4FCF}" type="parTrans" cxnId="{F3E90FB4-F8BE-4C19-B671-FB52C9630B02}">
      <dgm:prSet/>
      <dgm:spPr/>
      <dgm:t>
        <a:bodyPr/>
        <a:lstStyle/>
        <a:p>
          <a:endParaRPr lang="en-US" sz="900"/>
        </a:p>
      </dgm:t>
    </dgm:pt>
    <dgm:pt modelId="{C4C69A42-31AF-4F05-B4AE-2CBF9C24326E}" type="sibTrans" cxnId="{F3E90FB4-F8BE-4C19-B671-FB52C9630B02}">
      <dgm:prSet/>
      <dgm:spPr/>
      <dgm:t>
        <a:bodyPr/>
        <a:lstStyle/>
        <a:p>
          <a:endParaRPr lang="en-US" sz="900"/>
        </a:p>
      </dgm:t>
    </dgm:pt>
    <dgm:pt modelId="{04993CB6-0FED-45EE-B701-09257731D1B9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مروری بر مطالعات پیشین</a:t>
          </a:r>
          <a:endParaRPr lang="en-US" sz="1400" b="1" dirty="0">
            <a:latin typeface="Times New Roman" pitchFamily="18" charset="0"/>
            <a:cs typeface="B Zar" panose="00000400000000000000" pitchFamily="2" charset="-78"/>
          </a:endParaRPr>
        </a:p>
      </dgm:t>
    </dgm:pt>
    <dgm:pt modelId="{96796790-6CF7-4B31-8620-A3DA7A93D5D3}" type="parTrans" cxnId="{FBCD6B43-53B1-4E62-BC12-0B430E375A18}">
      <dgm:prSet/>
      <dgm:spPr/>
      <dgm:t>
        <a:bodyPr/>
        <a:lstStyle/>
        <a:p>
          <a:endParaRPr lang="en-US" sz="900"/>
        </a:p>
      </dgm:t>
    </dgm:pt>
    <dgm:pt modelId="{0CA676E3-E6C3-4412-8F6A-1A0F57EA7D9D}" type="sibTrans" cxnId="{FBCD6B43-53B1-4E62-BC12-0B430E375A18}">
      <dgm:prSet/>
      <dgm:spPr/>
      <dgm:t>
        <a:bodyPr/>
        <a:lstStyle/>
        <a:p>
          <a:endParaRPr lang="en-US" sz="900"/>
        </a:p>
      </dgm:t>
    </dgm:pt>
    <dgm:pt modelId="{85776396-22B6-43BF-9196-C68AFB9C6440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نتیجه‌گیری</a:t>
          </a:r>
          <a:endParaRPr lang="en-US" sz="1400" dirty="0">
            <a:cs typeface="B Titr" pitchFamily="2" charset="-78"/>
          </a:endParaRPr>
        </a:p>
      </dgm:t>
    </dgm:pt>
    <dgm:pt modelId="{3E1DC818-90BB-437D-ACCB-63941DD48870}" type="parTrans" cxnId="{A9567078-29CE-43E6-9F75-4C79EABF5632}">
      <dgm:prSet/>
      <dgm:spPr/>
      <dgm:t>
        <a:bodyPr/>
        <a:lstStyle/>
        <a:p>
          <a:endParaRPr lang="en-US" sz="900"/>
        </a:p>
      </dgm:t>
    </dgm:pt>
    <dgm:pt modelId="{E9E1DD84-5773-41D3-A8AE-A85BEA69F34A}" type="sibTrans" cxnId="{A9567078-29CE-43E6-9F75-4C79EABF5632}">
      <dgm:prSet/>
      <dgm:spPr/>
      <dgm:t>
        <a:bodyPr/>
        <a:lstStyle/>
        <a:p>
          <a:endParaRPr lang="en-US" sz="900"/>
        </a:p>
      </dgm:t>
    </dgm:pt>
    <dgm:pt modelId="{411D3D81-A1C4-4CAC-9CEA-1DEC6290226B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پیشنهادها</a:t>
          </a:r>
          <a:endParaRPr lang="en-US" sz="1400" dirty="0">
            <a:cs typeface="B Titr" pitchFamily="2" charset="-78"/>
          </a:endParaRPr>
        </a:p>
      </dgm:t>
    </dgm:pt>
    <dgm:pt modelId="{2A7D6B28-313E-4AE4-8CB7-A394B651F455}" type="parTrans" cxnId="{6DBE5CA4-0E79-40C7-84E6-3E5757919915}">
      <dgm:prSet/>
      <dgm:spPr/>
      <dgm:t>
        <a:bodyPr/>
        <a:lstStyle/>
        <a:p>
          <a:endParaRPr lang="en-US" sz="900"/>
        </a:p>
      </dgm:t>
    </dgm:pt>
    <dgm:pt modelId="{BE00B39F-32FD-4B8F-AF6C-A6633689F21A}" type="sibTrans" cxnId="{6DBE5CA4-0E79-40C7-84E6-3E5757919915}">
      <dgm:prSet/>
      <dgm:spPr/>
      <dgm:t>
        <a:bodyPr/>
        <a:lstStyle/>
        <a:p>
          <a:endParaRPr lang="en-US" sz="900"/>
        </a:p>
      </dgm:t>
    </dgm:pt>
    <dgm:pt modelId="{3F8073A1-1526-4856-96A0-C017EF7928B7}" type="pres">
      <dgm:prSet presAssocID="{8FEF31A2-F237-4B2F-9A44-AA7E64D7DA6D}" presName="linearFlow" presStyleCnt="0">
        <dgm:presLayoutVars>
          <dgm:dir val="rev"/>
          <dgm:resizeHandles val="exact"/>
        </dgm:presLayoutVars>
      </dgm:prSet>
      <dgm:spPr/>
    </dgm:pt>
    <dgm:pt modelId="{A3F9A49F-A831-48E0-B2EB-23B3AC97F69C}" type="pres">
      <dgm:prSet presAssocID="{0CA01201-68B4-4BB2-8E36-FCB170CE9019}" presName="composite" presStyleCnt="0"/>
      <dgm:spPr/>
    </dgm:pt>
    <dgm:pt modelId="{2B92EF48-9AB9-4947-8BBB-84441DF0DCF0}" type="pres">
      <dgm:prSet presAssocID="{0CA01201-68B4-4BB2-8E36-FCB170CE9019}" presName="imgShp" presStyleLbl="fgImgPlac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581F674E-E35F-4694-9EA0-0DAA6A864B29}" type="pres">
      <dgm:prSet presAssocID="{0CA01201-68B4-4BB2-8E36-FCB170CE9019}" presName="txShp" presStyleLbl="node1" presStyleIdx="0" presStyleCnt="6">
        <dgm:presLayoutVars>
          <dgm:bulletEnabled val="1"/>
        </dgm:presLayoutVars>
      </dgm:prSet>
      <dgm:spPr/>
    </dgm:pt>
    <dgm:pt modelId="{A4847E2F-C1A3-444B-82D9-65A8FFC5BC1F}" type="pres">
      <dgm:prSet presAssocID="{C958BF88-042B-479D-AFEE-1AE3081CBF18}" presName="spacing" presStyleCnt="0"/>
      <dgm:spPr/>
    </dgm:pt>
    <dgm:pt modelId="{8B14654F-696D-4ABB-9409-7FAF19D22734}" type="pres">
      <dgm:prSet presAssocID="{04993CB6-0FED-45EE-B701-09257731D1B9}" presName="composite" presStyleCnt="0"/>
      <dgm:spPr/>
    </dgm:pt>
    <dgm:pt modelId="{FC2D9720-8B3D-4AF0-9B54-5F44A0AAC2AA}" type="pres">
      <dgm:prSet presAssocID="{04993CB6-0FED-45EE-B701-09257731D1B9}" presName="imgShp" presStyleLbl="fgImgPlace1" presStyleIdx="1" presStyleCnt="6"/>
      <dgm:spPr/>
    </dgm:pt>
    <dgm:pt modelId="{457D55D6-387C-4FF9-81D9-BD83910A5EE6}" type="pres">
      <dgm:prSet presAssocID="{04993CB6-0FED-45EE-B701-09257731D1B9}" presName="txShp" presStyleLbl="node1" presStyleIdx="1" presStyleCnt="6">
        <dgm:presLayoutVars>
          <dgm:bulletEnabled val="1"/>
        </dgm:presLayoutVars>
      </dgm:prSet>
      <dgm:spPr/>
    </dgm:pt>
    <dgm:pt modelId="{7566765C-93E7-4B4B-828B-7634D1BD3A87}" type="pres">
      <dgm:prSet presAssocID="{0CA676E3-E6C3-4412-8F6A-1A0F57EA7D9D}" presName="spacing" presStyleCnt="0"/>
      <dgm:spPr/>
    </dgm:pt>
    <dgm:pt modelId="{21090910-EF3B-453E-AB00-F84BD7889BED}" type="pres">
      <dgm:prSet presAssocID="{72BFF17A-0891-4D82-837C-E68A553F3E8F}" presName="composite" presStyleCnt="0"/>
      <dgm:spPr/>
    </dgm:pt>
    <dgm:pt modelId="{0A1762B1-5E84-44DB-9D60-5F71C473F2E9}" type="pres">
      <dgm:prSet presAssocID="{72BFF17A-0891-4D82-837C-E68A553F3E8F}" presName="imgShp" presStyleLbl="fgImgPlace1" presStyleIdx="2" presStyleCnt="6"/>
      <dgm:spPr/>
    </dgm:pt>
    <dgm:pt modelId="{5FF77361-99B3-4761-8B36-22F4CD129D03}" type="pres">
      <dgm:prSet presAssocID="{72BFF17A-0891-4D82-837C-E68A553F3E8F}" presName="txShp" presStyleLbl="node1" presStyleIdx="2" presStyleCnt="6">
        <dgm:presLayoutVars>
          <dgm:bulletEnabled val="1"/>
        </dgm:presLayoutVars>
      </dgm:prSet>
      <dgm:spPr/>
    </dgm:pt>
    <dgm:pt modelId="{54502797-5873-4E1E-B9C0-CA102225EA26}" type="pres">
      <dgm:prSet presAssocID="{A44BD09C-0F80-4C76-815C-2430F76075D3}" presName="spacing" presStyleCnt="0"/>
      <dgm:spPr/>
    </dgm:pt>
    <dgm:pt modelId="{F9ACB496-C6F0-4525-9221-EC5AA018C7CD}" type="pres">
      <dgm:prSet presAssocID="{4ADEFA7C-02FA-4FF2-BD7C-3D5235748C01}" presName="composite" presStyleCnt="0"/>
      <dgm:spPr/>
    </dgm:pt>
    <dgm:pt modelId="{35E9C4E4-5758-486C-95A8-872E4D269DA5}" type="pres">
      <dgm:prSet presAssocID="{4ADEFA7C-02FA-4FF2-BD7C-3D5235748C01}" presName="imgShp" presStyleLbl="fgImgPlace1" presStyleIdx="3" presStyleCnt="6"/>
      <dgm:spPr/>
    </dgm:pt>
    <dgm:pt modelId="{5FEC2641-56C8-4C2F-8CD2-F1E55781B384}" type="pres">
      <dgm:prSet presAssocID="{4ADEFA7C-02FA-4FF2-BD7C-3D5235748C01}" presName="txShp" presStyleLbl="node1" presStyleIdx="3" presStyleCnt="6">
        <dgm:presLayoutVars>
          <dgm:bulletEnabled val="1"/>
        </dgm:presLayoutVars>
      </dgm:prSet>
      <dgm:spPr/>
    </dgm:pt>
    <dgm:pt modelId="{3A7EE786-88FE-4919-A02A-8AE2ADA76E2E}" type="pres">
      <dgm:prSet presAssocID="{C4C69A42-31AF-4F05-B4AE-2CBF9C24326E}" presName="spacing" presStyleCnt="0"/>
      <dgm:spPr/>
    </dgm:pt>
    <dgm:pt modelId="{E13E1C7F-0AB1-45B8-B725-B8F01195C596}" type="pres">
      <dgm:prSet presAssocID="{85776396-22B6-43BF-9196-C68AFB9C6440}" presName="composite" presStyleCnt="0"/>
      <dgm:spPr/>
    </dgm:pt>
    <dgm:pt modelId="{C5BE9170-E3D2-4933-AEC4-2966906D5B21}" type="pres">
      <dgm:prSet presAssocID="{85776396-22B6-43BF-9196-C68AFB9C6440}" presName="imgShp" presStyleLbl="fgImgPlace1" presStyleIdx="4" presStyleCnt="6"/>
      <dgm:spPr/>
    </dgm:pt>
    <dgm:pt modelId="{CA7D3772-ADCA-49B1-8860-FEF67DFBD3F5}" type="pres">
      <dgm:prSet presAssocID="{85776396-22B6-43BF-9196-C68AFB9C6440}" presName="txShp" presStyleLbl="node1" presStyleIdx="4" presStyleCnt="6">
        <dgm:presLayoutVars>
          <dgm:bulletEnabled val="1"/>
        </dgm:presLayoutVars>
      </dgm:prSet>
      <dgm:spPr/>
    </dgm:pt>
    <dgm:pt modelId="{F730A25C-5E5F-4EE1-B767-A58FC4F01C31}" type="pres">
      <dgm:prSet presAssocID="{E9E1DD84-5773-41D3-A8AE-A85BEA69F34A}" presName="spacing" presStyleCnt="0"/>
      <dgm:spPr/>
    </dgm:pt>
    <dgm:pt modelId="{0168BBDD-5D97-4BB3-979A-ECC57FB86588}" type="pres">
      <dgm:prSet presAssocID="{411D3D81-A1C4-4CAC-9CEA-1DEC6290226B}" presName="composite" presStyleCnt="0"/>
      <dgm:spPr/>
    </dgm:pt>
    <dgm:pt modelId="{B19F37B1-FDF1-41CB-AB36-61BA26957DDA}" type="pres">
      <dgm:prSet presAssocID="{411D3D81-A1C4-4CAC-9CEA-1DEC6290226B}" presName="imgShp" presStyleLbl="fgImgPlace1" presStyleIdx="5" presStyleCnt="6"/>
      <dgm:spPr/>
    </dgm:pt>
    <dgm:pt modelId="{0D0FF8DA-7811-42F8-9C36-4F96196F6AAA}" type="pres">
      <dgm:prSet presAssocID="{411D3D81-A1C4-4CAC-9CEA-1DEC6290226B}" presName="txShp" presStyleLbl="node1" presStyleIdx="5" presStyleCnt="6">
        <dgm:presLayoutVars>
          <dgm:bulletEnabled val="1"/>
        </dgm:presLayoutVars>
      </dgm:prSet>
      <dgm:spPr/>
    </dgm:pt>
  </dgm:ptLst>
  <dgm:cxnLst>
    <dgm:cxn modelId="{8198F41B-E045-4131-AC8F-0F2C6FB7A37A}" type="presOf" srcId="{85776396-22B6-43BF-9196-C68AFB9C6440}" destId="{CA7D3772-ADCA-49B1-8860-FEF67DFBD3F5}" srcOrd="0" destOrd="0" presId="urn:microsoft.com/office/officeart/2005/8/layout/vList3"/>
    <dgm:cxn modelId="{FBCD6B43-53B1-4E62-BC12-0B430E375A18}" srcId="{8FEF31A2-F237-4B2F-9A44-AA7E64D7DA6D}" destId="{04993CB6-0FED-45EE-B701-09257731D1B9}" srcOrd="1" destOrd="0" parTransId="{96796790-6CF7-4B31-8620-A3DA7A93D5D3}" sibTransId="{0CA676E3-E6C3-4412-8F6A-1A0F57EA7D9D}"/>
    <dgm:cxn modelId="{67D93645-92CF-4CFB-B413-2D69FD4084BE}" srcId="{8FEF31A2-F237-4B2F-9A44-AA7E64D7DA6D}" destId="{0CA01201-68B4-4BB2-8E36-FCB170CE9019}" srcOrd="0" destOrd="0" parTransId="{1EFBB469-FA23-4309-A8FA-6297FD866C91}" sibTransId="{C958BF88-042B-479D-AFEE-1AE3081CBF18}"/>
    <dgm:cxn modelId="{45F87A6F-52E2-4AD0-9E60-4688FE44FC59}" type="presOf" srcId="{8FEF31A2-F237-4B2F-9A44-AA7E64D7DA6D}" destId="{3F8073A1-1526-4856-96A0-C017EF7928B7}" srcOrd="0" destOrd="0" presId="urn:microsoft.com/office/officeart/2005/8/layout/vList3"/>
    <dgm:cxn modelId="{A415F573-FBDD-4B63-B783-F3FE003C11B5}" type="presOf" srcId="{0CA01201-68B4-4BB2-8E36-FCB170CE9019}" destId="{581F674E-E35F-4694-9EA0-0DAA6A864B29}" srcOrd="0" destOrd="0" presId="urn:microsoft.com/office/officeart/2005/8/layout/vList3"/>
    <dgm:cxn modelId="{A9567078-29CE-43E6-9F75-4C79EABF5632}" srcId="{8FEF31A2-F237-4B2F-9A44-AA7E64D7DA6D}" destId="{85776396-22B6-43BF-9196-C68AFB9C6440}" srcOrd="4" destOrd="0" parTransId="{3E1DC818-90BB-437D-ACCB-63941DD48870}" sibTransId="{E9E1DD84-5773-41D3-A8AE-A85BEA69F34A}"/>
    <dgm:cxn modelId="{9BADF17B-6D39-4057-B4E5-FDD1AA336976}" type="presOf" srcId="{04993CB6-0FED-45EE-B701-09257731D1B9}" destId="{457D55D6-387C-4FF9-81D9-BD83910A5EE6}" srcOrd="0" destOrd="0" presId="urn:microsoft.com/office/officeart/2005/8/layout/vList3"/>
    <dgm:cxn modelId="{E479D68C-8EB7-4661-8153-7F88161FD09F}" type="presOf" srcId="{411D3D81-A1C4-4CAC-9CEA-1DEC6290226B}" destId="{0D0FF8DA-7811-42F8-9C36-4F96196F6AAA}" srcOrd="0" destOrd="0" presId="urn:microsoft.com/office/officeart/2005/8/layout/vList3"/>
    <dgm:cxn modelId="{5130348E-4BD0-4C4A-9F95-426B11769742}" type="presOf" srcId="{4ADEFA7C-02FA-4FF2-BD7C-3D5235748C01}" destId="{5FEC2641-56C8-4C2F-8CD2-F1E55781B384}" srcOrd="0" destOrd="0" presId="urn:microsoft.com/office/officeart/2005/8/layout/vList3"/>
    <dgm:cxn modelId="{AD049393-222F-4DD2-A619-888352DD992F}" srcId="{8FEF31A2-F237-4B2F-9A44-AA7E64D7DA6D}" destId="{72BFF17A-0891-4D82-837C-E68A553F3E8F}" srcOrd="2" destOrd="0" parTransId="{4190CCD3-6E8A-4FBF-AB3E-AFF4D1A8D79D}" sibTransId="{A44BD09C-0F80-4C76-815C-2430F76075D3}"/>
    <dgm:cxn modelId="{6DBE5CA4-0E79-40C7-84E6-3E5757919915}" srcId="{8FEF31A2-F237-4B2F-9A44-AA7E64D7DA6D}" destId="{411D3D81-A1C4-4CAC-9CEA-1DEC6290226B}" srcOrd="5" destOrd="0" parTransId="{2A7D6B28-313E-4AE4-8CB7-A394B651F455}" sibTransId="{BE00B39F-32FD-4B8F-AF6C-A6633689F21A}"/>
    <dgm:cxn modelId="{0580FFA5-6DD6-47B0-8DAD-804EF68E3B5F}" type="presOf" srcId="{72BFF17A-0891-4D82-837C-E68A553F3E8F}" destId="{5FF77361-99B3-4761-8B36-22F4CD129D03}" srcOrd="0" destOrd="0" presId="urn:microsoft.com/office/officeart/2005/8/layout/vList3"/>
    <dgm:cxn modelId="{F3E90FB4-F8BE-4C19-B671-FB52C9630B02}" srcId="{8FEF31A2-F237-4B2F-9A44-AA7E64D7DA6D}" destId="{4ADEFA7C-02FA-4FF2-BD7C-3D5235748C01}" srcOrd="3" destOrd="0" parTransId="{9AB13F8A-5D37-4E8F-BF93-0A0D272E4FCF}" sibTransId="{C4C69A42-31AF-4F05-B4AE-2CBF9C24326E}"/>
    <dgm:cxn modelId="{02869A40-72E3-4448-A585-27C7E8ABCCDD}" type="presParOf" srcId="{3F8073A1-1526-4856-96A0-C017EF7928B7}" destId="{A3F9A49F-A831-48E0-B2EB-23B3AC97F69C}" srcOrd="0" destOrd="0" presId="urn:microsoft.com/office/officeart/2005/8/layout/vList3"/>
    <dgm:cxn modelId="{8D9C579C-04FC-4D61-B253-CC13781CADB5}" type="presParOf" srcId="{A3F9A49F-A831-48E0-B2EB-23B3AC97F69C}" destId="{2B92EF48-9AB9-4947-8BBB-84441DF0DCF0}" srcOrd="0" destOrd="0" presId="urn:microsoft.com/office/officeart/2005/8/layout/vList3"/>
    <dgm:cxn modelId="{92B368A5-7FC8-48C8-BCD6-1B2DF8C94183}" type="presParOf" srcId="{A3F9A49F-A831-48E0-B2EB-23B3AC97F69C}" destId="{581F674E-E35F-4694-9EA0-0DAA6A864B29}" srcOrd="1" destOrd="0" presId="urn:microsoft.com/office/officeart/2005/8/layout/vList3"/>
    <dgm:cxn modelId="{9FF09144-57CF-4152-A1AB-DEAA664319A3}" type="presParOf" srcId="{3F8073A1-1526-4856-96A0-C017EF7928B7}" destId="{A4847E2F-C1A3-444B-82D9-65A8FFC5BC1F}" srcOrd="1" destOrd="0" presId="urn:microsoft.com/office/officeart/2005/8/layout/vList3"/>
    <dgm:cxn modelId="{2319759D-DD7D-4897-B1A4-83E74C86E892}" type="presParOf" srcId="{3F8073A1-1526-4856-96A0-C017EF7928B7}" destId="{8B14654F-696D-4ABB-9409-7FAF19D22734}" srcOrd="2" destOrd="0" presId="urn:microsoft.com/office/officeart/2005/8/layout/vList3"/>
    <dgm:cxn modelId="{D3CD77CB-AFD5-4FE5-B54A-97A0894FA5FB}" type="presParOf" srcId="{8B14654F-696D-4ABB-9409-7FAF19D22734}" destId="{FC2D9720-8B3D-4AF0-9B54-5F44A0AAC2AA}" srcOrd="0" destOrd="0" presId="urn:microsoft.com/office/officeart/2005/8/layout/vList3"/>
    <dgm:cxn modelId="{24996475-8A82-4B89-8DB7-3359DDAA1982}" type="presParOf" srcId="{8B14654F-696D-4ABB-9409-7FAF19D22734}" destId="{457D55D6-387C-4FF9-81D9-BD83910A5EE6}" srcOrd="1" destOrd="0" presId="urn:microsoft.com/office/officeart/2005/8/layout/vList3"/>
    <dgm:cxn modelId="{B64D154B-BDF2-4925-8E0D-38C25386575A}" type="presParOf" srcId="{3F8073A1-1526-4856-96A0-C017EF7928B7}" destId="{7566765C-93E7-4B4B-828B-7634D1BD3A87}" srcOrd="3" destOrd="0" presId="urn:microsoft.com/office/officeart/2005/8/layout/vList3"/>
    <dgm:cxn modelId="{48524271-F4E4-4748-B96C-179340641818}" type="presParOf" srcId="{3F8073A1-1526-4856-96A0-C017EF7928B7}" destId="{21090910-EF3B-453E-AB00-F84BD7889BED}" srcOrd="4" destOrd="0" presId="urn:microsoft.com/office/officeart/2005/8/layout/vList3"/>
    <dgm:cxn modelId="{00BF809D-0A3C-4D83-87E8-E1394BC43D31}" type="presParOf" srcId="{21090910-EF3B-453E-AB00-F84BD7889BED}" destId="{0A1762B1-5E84-44DB-9D60-5F71C473F2E9}" srcOrd="0" destOrd="0" presId="urn:microsoft.com/office/officeart/2005/8/layout/vList3"/>
    <dgm:cxn modelId="{A67B6F25-0C3E-48AF-BF96-CF22CA06E129}" type="presParOf" srcId="{21090910-EF3B-453E-AB00-F84BD7889BED}" destId="{5FF77361-99B3-4761-8B36-22F4CD129D03}" srcOrd="1" destOrd="0" presId="urn:microsoft.com/office/officeart/2005/8/layout/vList3"/>
    <dgm:cxn modelId="{4E4622CA-3805-4FC9-AA62-9867ABC3D2BE}" type="presParOf" srcId="{3F8073A1-1526-4856-96A0-C017EF7928B7}" destId="{54502797-5873-4E1E-B9C0-CA102225EA26}" srcOrd="5" destOrd="0" presId="urn:microsoft.com/office/officeart/2005/8/layout/vList3"/>
    <dgm:cxn modelId="{4E6D0FAE-B7A2-4A10-BD4E-FF6DE1DEAA0D}" type="presParOf" srcId="{3F8073A1-1526-4856-96A0-C017EF7928B7}" destId="{F9ACB496-C6F0-4525-9221-EC5AA018C7CD}" srcOrd="6" destOrd="0" presId="urn:microsoft.com/office/officeart/2005/8/layout/vList3"/>
    <dgm:cxn modelId="{0C060312-BCB1-499A-A691-734E2151B47E}" type="presParOf" srcId="{F9ACB496-C6F0-4525-9221-EC5AA018C7CD}" destId="{35E9C4E4-5758-486C-95A8-872E4D269DA5}" srcOrd="0" destOrd="0" presId="urn:microsoft.com/office/officeart/2005/8/layout/vList3"/>
    <dgm:cxn modelId="{E70E830A-1F82-43F7-8B63-D757B256DAC1}" type="presParOf" srcId="{F9ACB496-C6F0-4525-9221-EC5AA018C7CD}" destId="{5FEC2641-56C8-4C2F-8CD2-F1E55781B384}" srcOrd="1" destOrd="0" presId="urn:microsoft.com/office/officeart/2005/8/layout/vList3"/>
    <dgm:cxn modelId="{72283A65-6557-4A17-9C71-3B8EF5228A16}" type="presParOf" srcId="{3F8073A1-1526-4856-96A0-C017EF7928B7}" destId="{3A7EE786-88FE-4919-A02A-8AE2ADA76E2E}" srcOrd="7" destOrd="0" presId="urn:microsoft.com/office/officeart/2005/8/layout/vList3"/>
    <dgm:cxn modelId="{C88B6B66-3EDB-4AD6-938A-4B80F0EDDF7D}" type="presParOf" srcId="{3F8073A1-1526-4856-96A0-C017EF7928B7}" destId="{E13E1C7F-0AB1-45B8-B725-B8F01195C596}" srcOrd="8" destOrd="0" presId="urn:microsoft.com/office/officeart/2005/8/layout/vList3"/>
    <dgm:cxn modelId="{83017441-E9F0-4743-9CD0-D40F347D034A}" type="presParOf" srcId="{E13E1C7F-0AB1-45B8-B725-B8F01195C596}" destId="{C5BE9170-E3D2-4933-AEC4-2966906D5B21}" srcOrd="0" destOrd="0" presId="urn:microsoft.com/office/officeart/2005/8/layout/vList3"/>
    <dgm:cxn modelId="{54A60F20-CD59-4975-8C22-EC2AA6C8ACD7}" type="presParOf" srcId="{E13E1C7F-0AB1-45B8-B725-B8F01195C596}" destId="{CA7D3772-ADCA-49B1-8860-FEF67DFBD3F5}" srcOrd="1" destOrd="0" presId="urn:microsoft.com/office/officeart/2005/8/layout/vList3"/>
    <dgm:cxn modelId="{8CA445E4-75EF-45A7-B512-868637175024}" type="presParOf" srcId="{3F8073A1-1526-4856-96A0-C017EF7928B7}" destId="{F730A25C-5E5F-4EE1-B767-A58FC4F01C31}" srcOrd="9" destOrd="0" presId="urn:microsoft.com/office/officeart/2005/8/layout/vList3"/>
    <dgm:cxn modelId="{5A975751-C8A3-47D0-9F07-981005668BB7}" type="presParOf" srcId="{3F8073A1-1526-4856-96A0-C017EF7928B7}" destId="{0168BBDD-5D97-4BB3-979A-ECC57FB86588}" srcOrd="10" destOrd="0" presId="urn:microsoft.com/office/officeart/2005/8/layout/vList3"/>
    <dgm:cxn modelId="{2C768C03-B78A-44F5-A33F-0748C15F2585}" type="presParOf" srcId="{0168BBDD-5D97-4BB3-979A-ECC57FB86588}" destId="{B19F37B1-FDF1-41CB-AB36-61BA26957DDA}" srcOrd="0" destOrd="0" presId="urn:microsoft.com/office/officeart/2005/8/layout/vList3"/>
    <dgm:cxn modelId="{0696067B-1DAD-4A94-91DE-8709F7016A74}" type="presParOf" srcId="{0168BBDD-5D97-4BB3-979A-ECC57FB86588}" destId="{0D0FF8DA-7811-42F8-9C36-4F96196F6AA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FEF31A2-F237-4B2F-9A44-AA7E64D7DA6D}" type="doc">
      <dgm:prSet loTypeId="urn:microsoft.com/office/officeart/2005/8/layout/vList3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A01201-68B4-4BB2-8E36-FCB170CE9019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مقدمه</a:t>
          </a:r>
          <a:endParaRPr lang="en-US" sz="1400" dirty="0">
            <a:cs typeface="B Titr" pitchFamily="2" charset="-78"/>
          </a:endParaRPr>
        </a:p>
      </dgm:t>
    </dgm:pt>
    <dgm:pt modelId="{1EFBB469-FA23-4309-A8FA-6297FD866C91}" type="parTrans" cxnId="{67D93645-92CF-4CFB-B413-2D69FD4084BE}">
      <dgm:prSet/>
      <dgm:spPr/>
      <dgm:t>
        <a:bodyPr/>
        <a:lstStyle/>
        <a:p>
          <a:endParaRPr lang="en-US" sz="900"/>
        </a:p>
      </dgm:t>
    </dgm:pt>
    <dgm:pt modelId="{C958BF88-042B-479D-AFEE-1AE3081CBF18}" type="sibTrans" cxnId="{67D93645-92CF-4CFB-B413-2D69FD4084BE}">
      <dgm:prSet/>
      <dgm:spPr/>
      <dgm:t>
        <a:bodyPr/>
        <a:lstStyle/>
        <a:p>
          <a:endParaRPr lang="en-US" sz="900"/>
        </a:p>
      </dgm:t>
    </dgm:pt>
    <dgm:pt modelId="{72BFF17A-0891-4D82-837C-E68A553F3E8F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روش تحقیق</a:t>
          </a:r>
          <a:endParaRPr lang="en-US" sz="1400" dirty="0">
            <a:cs typeface="B Titr" pitchFamily="2" charset="-78"/>
          </a:endParaRPr>
        </a:p>
      </dgm:t>
    </dgm:pt>
    <dgm:pt modelId="{4190CCD3-6E8A-4FBF-AB3E-AFF4D1A8D79D}" type="parTrans" cxnId="{AD049393-222F-4DD2-A619-888352DD992F}">
      <dgm:prSet/>
      <dgm:spPr/>
      <dgm:t>
        <a:bodyPr/>
        <a:lstStyle/>
        <a:p>
          <a:endParaRPr lang="en-US" sz="900"/>
        </a:p>
      </dgm:t>
    </dgm:pt>
    <dgm:pt modelId="{A44BD09C-0F80-4C76-815C-2430F76075D3}" type="sibTrans" cxnId="{AD049393-222F-4DD2-A619-888352DD992F}">
      <dgm:prSet/>
      <dgm:spPr/>
      <dgm:t>
        <a:bodyPr/>
        <a:lstStyle/>
        <a:p>
          <a:endParaRPr lang="en-US" sz="900"/>
        </a:p>
      </dgm:t>
    </dgm:pt>
    <dgm:pt modelId="{4ADEFA7C-02FA-4FF2-BD7C-3D5235748C01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شبیه سازی و تحلیل نتایج</a:t>
          </a:r>
          <a:endParaRPr lang="en-US" sz="1400" dirty="0">
            <a:cs typeface="B Titr" pitchFamily="2" charset="-78"/>
          </a:endParaRPr>
        </a:p>
      </dgm:t>
    </dgm:pt>
    <dgm:pt modelId="{9AB13F8A-5D37-4E8F-BF93-0A0D272E4FCF}" type="parTrans" cxnId="{F3E90FB4-F8BE-4C19-B671-FB52C9630B02}">
      <dgm:prSet/>
      <dgm:spPr/>
      <dgm:t>
        <a:bodyPr/>
        <a:lstStyle/>
        <a:p>
          <a:endParaRPr lang="en-US" sz="900"/>
        </a:p>
      </dgm:t>
    </dgm:pt>
    <dgm:pt modelId="{C4C69A42-31AF-4F05-B4AE-2CBF9C24326E}" type="sibTrans" cxnId="{F3E90FB4-F8BE-4C19-B671-FB52C9630B02}">
      <dgm:prSet/>
      <dgm:spPr/>
      <dgm:t>
        <a:bodyPr/>
        <a:lstStyle/>
        <a:p>
          <a:endParaRPr lang="en-US" sz="900"/>
        </a:p>
      </dgm:t>
    </dgm:pt>
    <dgm:pt modelId="{04993CB6-0FED-45EE-B701-09257731D1B9}">
      <dgm:prSet custT="1"/>
      <dgm:spPr/>
      <dgm:t>
        <a:bodyPr/>
        <a:lstStyle/>
        <a:p>
          <a:r>
            <a:rPr lang="fa-IR" sz="1400" dirty="0">
              <a:cs typeface="B Titr" pitchFamily="2" charset="-78"/>
            </a:rPr>
            <a:t>مروری بر مطالعات پیشین</a:t>
          </a:r>
          <a:endParaRPr lang="en-US" sz="1400" b="1" dirty="0">
            <a:latin typeface="Times New Roman" pitchFamily="18" charset="0"/>
            <a:cs typeface="B Zar" panose="00000400000000000000" pitchFamily="2" charset="-78"/>
          </a:endParaRPr>
        </a:p>
      </dgm:t>
    </dgm:pt>
    <dgm:pt modelId="{96796790-6CF7-4B31-8620-A3DA7A93D5D3}" type="parTrans" cxnId="{FBCD6B43-53B1-4E62-BC12-0B430E375A18}">
      <dgm:prSet/>
      <dgm:spPr/>
      <dgm:t>
        <a:bodyPr/>
        <a:lstStyle/>
        <a:p>
          <a:endParaRPr lang="en-US" sz="900"/>
        </a:p>
      </dgm:t>
    </dgm:pt>
    <dgm:pt modelId="{0CA676E3-E6C3-4412-8F6A-1A0F57EA7D9D}" type="sibTrans" cxnId="{FBCD6B43-53B1-4E62-BC12-0B430E375A18}">
      <dgm:prSet/>
      <dgm:spPr/>
      <dgm:t>
        <a:bodyPr/>
        <a:lstStyle/>
        <a:p>
          <a:endParaRPr lang="en-US" sz="900"/>
        </a:p>
      </dgm:t>
    </dgm:pt>
    <dgm:pt modelId="{85776396-22B6-43BF-9196-C68AFB9C6440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نتیجه‌گیری</a:t>
          </a:r>
          <a:endParaRPr lang="en-US" sz="1400" dirty="0">
            <a:cs typeface="B Titr" pitchFamily="2" charset="-78"/>
          </a:endParaRPr>
        </a:p>
      </dgm:t>
    </dgm:pt>
    <dgm:pt modelId="{3E1DC818-90BB-437D-ACCB-63941DD48870}" type="parTrans" cxnId="{A9567078-29CE-43E6-9F75-4C79EABF5632}">
      <dgm:prSet/>
      <dgm:spPr/>
      <dgm:t>
        <a:bodyPr/>
        <a:lstStyle/>
        <a:p>
          <a:endParaRPr lang="en-US" sz="900"/>
        </a:p>
      </dgm:t>
    </dgm:pt>
    <dgm:pt modelId="{E9E1DD84-5773-41D3-A8AE-A85BEA69F34A}" type="sibTrans" cxnId="{A9567078-29CE-43E6-9F75-4C79EABF5632}">
      <dgm:prSet/>
      <dgm:spPr/>
      <dgm:t>
        <a:bodyPr/>
        <a:lstStyle/>
        <a:p>
          <a:endParaRPr lang="en-US" sz="900"/>
        </a:p>
      </dgm:t>
    </dgm:pt>
    <dgm:pt modelId="{411D3D81-A1C4-4CAC-9CEA-1DEC6290226B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پیشنهادها</a:t>
          </a:r>
          <a:endParaRPr lang="en-US" sz="1400" dirty="0">
            <a:cs typeface="B Titr" pitchFamily="2" charset="-78"/>
          </a:endParaRPr>
        </a:p>
      </dgm:t>
    </dgm:pt>
    <dgm:pt modelId="{2A7D6B28-313E-4AE4-8CB7-A394B651F455}" type="parTrans" cxnId="{6DBE5CA4-0E79-40C7-84E6-3E5757919915}">
      <dgm:prSet/>
      <dgm:spPr/>
      <dgm:t>
        <a:bodyPr/>
        <a:lstStyle/>
        <a:p>
          <a:endParaRPr lang="en-US" sz="900"/>
        </a:p>
      </dgm:t>
    </dgm:pt>
    <dgm:pt modelId="{BE00B39F-32FD-4B8F-AF6C-A6633689F21A}" type="sibTrans" cxnId="{6DBE5CA4-0E79-40C7-84E6-3E5757919915}">
      <dgm:prSet/>
      <dgm:spPr/>
      <dgm:t>
        <a:bodyPr/>
        <a:lstStyle/>
        <a:p>
          <a:endParaRPr lang="en-US" sz="900"/>
        </a:p>
      </dgm:t>
    </dgm:pt>
    <dgm:pt modelId="{3F8073A1-1526-4856-96A0-C017EF7928B7}" type="pres">
      <dgm:prSet presAssocID="{8FEF31A2-F237-4B2F-9A44-AA7E64D7DA6D}" presName="linearFlow" presStyleCnt="0">
        <dgm:presLayoutVars>
          <dgm:dir val="rev"/>
          <dgm:resizeHandles val="exact"/>
        </dgm:presLayoutVars>
      </dgm:prSet>
      <dgm:spPr/>
    </dgm:pt>
    <dgm:pt modelId="{A3F9A49F-A831-48E0-B2EB-23B3AC97F69C}" type="pres">
      <dgm:prSet presAssocID="{0CA01201-68B4-4BB2-8E36-FCB170CE9019}" presName="composite" presStyleCnt="0"/>
      <dgm:spPr/>
    </dgm:pt>
    <dgm:pt modelId="{2B92EF48-9AB9-4947-8BBB-84441DF0DCF0}" type="pres">
      <dgm:prSet presAssocID="{0CA01201-68B4-4BB2-8E36-FCB170CE9019}" presName="imgShp" presStyleLbl="fgImgPlace1" presStyleIdx="0" presStyleCnt="6"/>
      <dgm:spPr/>
    </dgm:pt>
    <dgm:pt modelId="{581F674E-E35F-4694-9EA0-0DAA6A864B29}" type="pres">
      <dgm:prSet presAssocID="{0CA01201-68B4-4BB2-8E36-FCB170CE9019}" presName="txShp" presStyleLbl="node1" presStyleIdx="0" presStyleCnt="6">
        <dgm:presLayoutVars>
          <dgm:bulletEnabled val="1"/>
        </dgm:presLayoutVars>
      </dgm:prSet>
      <dgm:spPr/>
    </dgm:pt>
    <dgm:pt modelId="{A4847E2F-C1A3-444B-82D9-65A8FFC5BC1F}" type="pres">
      <dgm:prSet presAssocID="{C958BF88-042B-479D-AFEE-1AE3081CBF18}" presName="spacing" presStyleCnt="0"/>
      <dgm:spPr/>
    </dgm:pt>
    <dgm:pt modelId="{8B14654F-696D-4ABB-9409-7FAF19D22734}" type="pres">
      <dgm:prSet presAssocID="{04993CB6-0FED-45EE-B701-09257731D1B9}" presName="composite" presStyleCnt="0"/>
      <dgm:spPr/>
    </dgm:pt>
    <dgm:pt modelId="{FC2D9720-8B3D-4AF0-9B54-5F44A0AAC2AA}" type="pres">
      <dgm:prSet presAssocID="{04993CB6-0FED-45EE-B701-09257731D1B9}" presName="imgShp" presStyleLbl="fgImgPlace1" presStyleIdx="1" presStyleCnt="6"/>
      <dgm:spPr/>
    </dgm:pt>
    <dgm:pt modelId="{457D55D6-387C-4FF9-81D9-BD83910A5EE6}" type="pres">
      <dgm:prSet presAssocID="{04993CB6-0FED-45EE-B701-09257731D1B9}" presName="txShp" presStyleLbl="node1" presStyleIdx="1" presStyleCnt="6">
        <dgm:presLayoutVars>
          <dgm:bulletEnabled val="1"/>
        </dgm:presLayoutVars>
      </dgm:prSet>
      <dgm:spPr/>
    </dgm:pt>
    <dgm:pt modelId="{7566765C-93E7-4B4B-828B-7634D1BD3A87}" type="pres">
      <dgm:prSet presAssocID="{0CA676E3-E6C3-4412-8F6A-1A0F57EA7D9D}" presName="spacing" presStyleCnt="0"/>
      <dgm:spPr/>
    </dgm:pt>
    <dgm:pt modelId="{21090910-EF3B-453E-AB00-F84BD7889BED}" type="pres">
      <dgm:prSet presAssocID="{72BFF17A-0891-4D82-837C-E68A553F3E8F}" presName="composite" presStyleCnt="0"/>
      <dgm:spPr/>
    </dgm:pt>
    <dgm:pt modelId="{0A1762B1-5E84-44DB-9D60-5F71C473F2E9}" type="pres">
      <dgm:prSet presAssocID="{72BFF17A-0891-4D82-837C-E68A553F3E8F}" presName="imgShp" presStyleLbl="fgImgPlace1" presStyleIdx="2" presStyleCnt="6"/>
      <dgm:spPr/>
    </dgm:pt>
    <dgm:pt modelId="{5FF77361-99B3-4761-8B36-22F4CD129D03}" type="pres">
      <dgm:prSet presAssocID="{72BFF17A-0891-4D82-837C-E68A553F3E8F}" presName="txShp" presStyleLbl="node1" presStyleIdx="2" presStyleCnt="6">
        <dgm:presLayoutVars>
          <dgm:bulletEnabled val="1"/>
        </dgm:presLayoutVars>
      </dgm:prSet>
      <dgm:spPr/>
    </dgm:pt>
    <dgm:pt modelId="{54502797-5873-4E1E-B9C0-CA102225EA26}" type="pres">
      <dgm:prSet presAssocID="{A44BD09C-0F80-4C76-815C-2430F76075D3}" presName="spacing" presStyleCnt="0"/>
      <dgm:spPr/>
    </dgm:pt>
    <dgm:pt modelId="{F9ACB496-C6F0-4525-9221-EC5AA018C7CD}" type="pres">
      <dgm:prSet presAssocID="{4ADEFA7C-02FA-4FF2-BD7C-3D5235748C01}" presName="composite" presStyleCnt="0"/>
      <dgm:spPr/>
    </dgm:pt>
    <dgm:pt modelId="{35E9C4E4-5758-486C-95A8-872E4D269DA5}" type="pres">
      <dgm:prSet presAssocID="{4ADEFA7C-02FA-4FF2-BD7C-3D5235748C01}" presName="imgShp" presStyleLbl="fgImgPlace1" presStyleIdx="3" presStyleCnt="6"/>
      <dgm:spPr/>
    </dgm:pt>
    <dgm:pt modelId="{5FEC2641-56C8-4C2F-8CD2-F1E55781B384}" type="pres">
      <dgm:prSet presAssocID="{4ADEFA7C-02FA-4FF2-BD7C-3D5235748C01}" presName="txShp" presStyleLbl="node1" presStyleIdx="3" presStyleCnt="6">
        <dgm:presLayoutVars>
          <dgm:bulletEnabled val="1"/>
        </dgm:presLayoutVars>
      </dgm:prSet>
      <dgm:spPr/>
    </dgm:pt>
    <dgm:pt modelId="{3A7EE786-88FE-4919-A02A-8AE2ADA76E2E}" type="pres">
      <dgm:prSet presAssocID="{C4C69A42-31AF-4F05-B4AE-2CBF9C24326E}" presName="spacing" presStyleCnt="0"/>
      <dgm:spPr/>
    </dgm:pt>
    <dgm:pt modelId="{E13E1C7F-0AB1-45B8-B725-B8F01195C596}" type="pres">
      <dgm:prSet presAssocID="{85776396-22B6-43BF-9196-C68AFB9C6440}" presName="composite" presStyleCnt="0"/>
      <dgm:spPr/>
    </dgm:pt>
    <dgm:pt modelId="{C5BE9170-E3D2-4933-AEC4-2966906D5B21}" type="pres">
      <dgm:prSet presAssocID="{85776396-22B6-43BF-9196-C68AFB9C6440}" presName="imgShp" presStyleLbl="fgImgPlace1" presStyleIdx="4" presStyleCnt="6"/>
      <dgm:spPr/>
    </dgm:pt>
    <dgm:pt modelId="{CA7D3772-ADCA-49B1-8860-FEF67DFBD3F5}" type="pres">
      <dgm:prSet presAssocID="{85776396-22B6-43BF-9196-C68AFB9C6440}" presName="txShp" presStyleLbl="node1" presStyleIdx="4" presStyleCnt="6">
        <dgm:presLayoutVars>
          <dgm:bulletEnabled val="1"/>
        </dgm:presLayoutVars>
      </dgm:prSet>
      <dgm:spPr/>
    </dgm:pt>
    <dgm:pt modelId="{F730A25C-5E5F-4EE1-B767-A58FC4F01C31}" type="pres">
      <dgm:prSet presAssocID="{E9E1DD84-5773-41D3-A8AE-A85BEA69F34A}" presName="spacing" presStyleCnt="0"/>
      <dgm:spPr/>
    </dgm:pt>
    <dgm:pt modelId="{0168BBDD-5D97-4BB3-979A-ECC57FB86588}" type="pres">
      <dgm:prSet presAssocID="{411D3D81-A1C4-4CAC-9CEA-1DEC6290226B}" presName="composite" presStyleCnt="0"/>
      <dgm:spPr/>
    </dgm:pt>
    <dgm:pt modelId="{B19F37B1-FDF1-41CB-AB36-61BA26957DDA}" type="pres">
      <dgm:prSet presAssocID="{411D3D81-A1C4-4CAC-9CEA-1DEC6290226B}" presName="imgShp" presStyleLbl="fgImgPlace1" presStyleIdx="5" presStyleCnt="6"/>
      <dgm:spPr/>
    </dgm:pt>
    <dgm:pt modelId="{0D0FF8DA-7811-42F8-9C36-4F96196F6AAA}" type="pres">
      <dgm:prSet presAssocID="{411D3D81-A1C4-4CAC-9CEA-1DEC6290226B}" presName="txShp" presStyleLbl="node1" presStyleIdx="5" presStyleCnt="6">
        <dgm:presLayoutVars>
          <dgm:bulletEnabled val="1"/>
        </dgm:presLayoutVars>
      </dgm:prSet>
      <dgm:spPr/>
    </dgm:pt>
  </dgm:ptLst>
  <dgm:cxnLst>
    <dgm:cxn modelId="{CB94E435-BB9B-47A3-95A0-790AC6F38E5A}" type="presOf" srcId="{72BFF17A-0891-4D82-837C-E68A553F3E8F}" destId="{5FF77361-99B3-4761-8B36-22F4CD129D03}" srcOrd="0" destOrd="0" presId="urn:microsoft.com/office/officeart/2005/8/layout/vList3"/>
    <dgm:cxn modelId="{A478545C-1EAE-4EF3-B790-42A6A4D23829}" type="presOf" srcId="{4ADEFA7C-02FA-4FF2-BD7C-3D5235748C01}" destId="{5FEC2641-56C8-4C2F-8CD2-F1E55781B384}" srcOrd="0" destOrd="0" presId="urn:microsoft.com/office/officeart/2005/8/layout/vList3"/>
    <dgm:cxn modelId="{8FDF6A62-43E7-4519-BACD-AF53EF6ABBAE}" type="presOf" srcId="{8FEF31A2-F237-4B2F-9A44-AA7E64D7DA6D}" destId="{3F8073A1-1526-4856-96A0-C017EF7928B7}" srcOrd="0" destOrd="0" presId="urn:microsoft.com/office/officeart/2005/8/layout/vList3"/>
    <dgm:cxn modelId="{FBCD6B43-53B1-4E62-BC12-0B430E375A18}" srcId="{8FEF31A2-F237-4B2F-9A44-AA7E64D7DA6D}" destId="{04993CB6-0FED-45EE-B701-09257731D1B9}" srcOrd="1" destOrd="0" parTransId="{96796790-6CF7-4B31-8620-A3DA7A93D5D3}" sibTransId="{0CA676E3-E6C3-4412-8F6A-1A0F57EA7D9D}"/>
    <dgm:cxn modelId="{67D93645-92CF-4CFB-B413-2D69FD4084BE}" srcId="{8FEF31A2-F237-4B2F-9A44-AA7E64D7DA6D}" destId="{0CA01201-68B4-4BB2-8E36-FCB170CE9019}" srcOrd="0" destOrd="0" parTransId="{1EFBB469-FA23-4309-A8FA-6297FD866C91}" sibTransId="{C958BF88-042B-479D-AFEE-1AE3081CBF18}"/>
    <dgm:cxn modelId="{A9567078-29CE-43E6-9F75-4C79EABF5632}" srcId="{8FEF31A2-F237-4B2F-9A44-AA7E64D7DA6D}" destId="{85776396-22B6-43BF-9196-C68AFB9C6440}" srcOrd="4" destOrd="0" parTransId="{3E1DC818-90BB-437D-ACCB-63941DD48870}" sibTransId="{E9E1DD84-5773-41D3-A8AE-A85BEA69F34A}"/>
    <dgm:cxn modelId="{6C220D7A-1F50-4007-9BFF-8D42D5BEC066}" type="presOf" srcId="{0CA01201-68B4-4BB2-8E36-FCB170CE9019}" destId="{581F674E-E35F-4694-9EA0-0DAA6A864B29}" srcOrd="0" destOrd="0" presId="urn:microsoft.com/office/officeart/2005/8/layout/vList3"/>
    <dgm:cxn modelId="{AD049393-222F-4DD2-A619-888352DD992F}" srcId="{8FEF31A2-F237-4B2F-9A44-AA7E64D7DA6D}" destId="{72BFF17A-0891-4D82-837C-E68A553F3E8F}" srcOrd="2" destOrd="0" parTransId="{4190CCD3-6E8A-4FBF-AB3E-AFF4D1A8D79D}" sibTransId="{A44BD09C-0F80-4C76-815C-2430F76075D3}"/>
    <dgm:cxn modelId="{6DBE5CA4-0E79-40C7-84E6-3E5757919915}" srcId="{8FEF31A2-F237-4B2F-9A44-AA7E64D7DA6D}" destId="{411D3D81-A1C4-4CAC-9CEA-1DEC6290226B}" srcOrd="5" destOrd="0" parTransId="{2A7D6B28-313E-4AE4-8CB7-A394B651F455}" sibTransId="{BE00B39F-32FD-4B8F-AF6C-A6633689F21A}"/>
    <dgm:cxn modelId="{B5F2D1B1-29F8-4567-BF39-301A3457A2CC}" type="presOf" srcId="{04993CB6-0FED-45EE-B701-09257731D1B9}" destId="{457D55D6-387C-4FF9-81D9-BD83910A5EE6}" srcOrd="0" destOrd="0" presId="urn:microsoft.com/office/officeart/2005/8/layout/vList3"/>
    <dgm:cxn modelId="{F3E90FB4-F8BE-4C19-B671-FB52C9630B02}" srcId="{8FEF31A2-F237-4B2F-9A44-AA7E64D7DA6D}" destId="{4ADEFA7C-02FA-4FF2-BD7C-3D5235748C01}" srcOrd="3" destOrd="0" parTransId="{9AB13F8A-5D37-4E8F-BF93-0A0D272E4FCF}" sibTransId="{C4C69A42-31AF-4F05-B4AE-2CBF9C24326E}"/>
    <dgm:cxn modelId="{B2306AD6-B030-4388-85B5-78C021F5862C}" type="presOf" srcId="{85776396-22B6-43BF-9196-C68AFB9C6440}" destId="{CA7D3772-ADCA-49B1-8860-FEF67DFBD3F5}" srcOrd="0" destOrd="0" presId="urn:microsoft.com/office/officeart/2005/8/layout/vList3"/>
    <dgm:cxn modelId="{C44479FC-7261-429A-9713-39B9E5AA8EDF}" type="presOf" srcId="{411D3D81-A1C4-4CAC-9CEA-1DEC6290226B}" destId="{0D0FF8DA-7811-42F8-9C36-4F96196F6AAA}" srcOrd="0" destOrd="0" presId="urn:microsoft.com/office/officeart/2005/8/layout/vList3"/>
    <dgm:cxn modelId="{E0C08FCC-2981-4B90-A05B-E3526512CE68}" type="presParOf" srcId="{3F8073A1-1526-4856-96A0-C017EF7928B7}" destId="{A3F9A49F-A831-48E0-B2EB-23B3AC97F69C}" srcOrd="0" destOrd="0" presId="urn:microsoft.com/office/officeart/2005/8/layout/vList3"/>
    <dgm:cxn modelId="{1E0E30E7-0C7D-48A5-BC11-B91DA9A4E470}" type="presParOf" srcId="{A3F9A49F-A831-48E0-B2EB-23B3AC97F69C}" destId="{2B92EF48-9AB9-4947-8BBB-84441DF0DCF0}" srcOrd="0" destOrd="0" presId="urn:microsoft.com/office/officeart/2005/8/layout/vList3"/>
    <dgm:cxn modelId="{A64DF7A2-950D-4ABF-B177-4765BF722A84}" type="presParOf" srcId="{A3F9A49F-A831-48E0-B2EB-23B3AC97F69C}" destId="{581F674E-E35F-4694-9EA0-0DAA6A864B29}" srcOrd="1" destOrd="0" presId="urn:microsoft.com/office/officeart/2005/8/layout/vList3"/>
    <dgm:cxn modelId="{5FB69D1F-E614-4287-9453-93F68DDFDCD3}" type="presParOf" srcId="{3F8073A1-1526-4856-96A0-C017EF7928B7}" destId="{A4847E2F-C1A3-444B-82D9-65A8FFC5BC1F}" srcOrd="1" destOrd="0" presId="urn:microsoft.com/office/officeart/2005/8/layout/vList3"/>
    <dgm:cxn modelId="{F4348CAA-15B3-47B8-A767-E25AF3E13BC5}" type="presParOf" srcId="{3F8073A1-1526-4856-96A0-C017EF7928B7}" destId="{8B14654F-696D-4ABB-9409-7FAF19D22734}" srcOrd="2" destOrd="0" presId="urn:microsoft.com/office/officeart/2005/8/layout/vList3"/>
    <dgm:cxn modelId="{921D639A-996A-4BEF-A423-EB3461D5176E}" type="presParOf" srcId="{8B14654F-696D-4ABB-9409-7FAF19D22734}" destId="{FC2D9720-8B3D-4AF0-9B54-5F44A0AAC2AA}" srcOrd="0" destOrd="0" presId="urn:microsoft.com/office/officeart/2005/8/layout/vList3"/>
    <dgm:cxn modelId="{DAD503D1-7AA2-4AEE-9770-E8E45B575A65}" type="presParOf" srcId="{8B14654F-696D-4ABB-9409-7FAF19D22734}" destId="{457D55D6-387C-4FF9-81D9-BD83910A5EE6}" srcOrd="1" destOrd="0" presId="urn:microsoft.com/office/officeart/2005/8/layout/vList3"/>
    <dgm:cxn modelId="{85453B7C-E7A3-4621-9B44-EC2D02770234}" type="presParOf" srcId="{3F8073A1-1526-4856-96A0-C017EF7928B7}" destId="{7566765C-93E7-4B4B-828B-7634D1BD3A87}" srcOrd="3" destOrd="0" presId="urn:microsoft.com/office/officeart/2005/8/layout/vList3"/>
    <dgm:cxn modelId="{BE4B4581-D29C-4E92-8943-D1B4386DBEE1}" type="presParOf" srcId="{3F8073A1-1526-4856-96A0-C017EF7928B7}" destId="{21090910-EF3B-453E-AB00-F84BD7889BED}" srcOrd="4" destOrd="0" presId="urn:microsoft.com/office/officeart/2005/8/layout/vList3"/>
    <dgm:cxn modelId="{7318CF35-0D9E-4703-8274-A9756BEAABA5}" type="presParOf" srcId="{21090910-EF3B-453E-AB00-F84BD7889BED}" destId="{0A1762B1-5E84-44DB-9D60-5F71C473F2E9}" srcOrd="0" destOrd="0" presId="urn:microsoft.com/office/officeart/2005/8/layout/vList3"/>
    <dgm:cxn modelId="{9C46BDD1-1061-43ED-8006-07E82B76CC82}" type="presParOf" srcId="{21090910-EF3B-453E-AB00-F84BD7889BED}" destId="{5FF77361-99B3-4761-8B36-22F4CD129D03}" srcOrd="1" destOrd="0" presId="urn:microsoft.com/office/officeart/2005/8/layout/vList3"/>
    <dgm:cxn modelId="{06044C52-EEE7-4A67-8D3C-DD9C34AED4DB}" type="presParOf" srcId="{3F8073A1-1526-4856-96A0-C017EF7928B7}" destId="{54502797-5873-4E1E-B9C0-CA102225EA26}" srcOrd="5" destOrd="0" presId="urn:microsoft.com/office/officeart/2005/8/layout/vList3"/>
    <dgm:cxn modelId="{1F1F92FB-20E2-4861-902A-CEBFD9E67798}" type="presParOf" srcId="{3F8073A1-1526-4856-96A0-C017EF7928B7}" destId="{F9ACB496-C6F0-4525-9221-EC5AA018C7CD}" srcOrd="6" destOrd="0" presId="urn:microsoft.com/office/officeart/2005/8/layout/vList3"/>
    <dgm:cxn modelId="{1C423626-8019-4FD7-AE5B-D6BD8BFDDDB3}" type="presParOf" srcId="{F9ACB496-C6F0-4525-9221-EC5AA018C7CD}" destId="{35E9C4E4-5758-486C-95A8-872E4D269DA5}" srcOrd="0" destOrd="0" presId="urn:microsoft.com/office/officeart/2005/8/layout/vList3"/>
    <dgm:cxn modelId="{2812BFCC-B1A2-4A76-A889-CDE730D7CD9E}" type="presParOf" srcId="{F9ACB496-C6F0-4525-9221-EC5AA018C7CD}" destId="{5FEC2641-56C8-4C2F-8CD2-F1E55781B384}" srcOrd="1" destOrd="0" presId="urn:microsoft.com/office/officeart/2005/8/layout/vList3"/>
    <dgm:cxn modelId="{E0983511-24B8-443F-8E0C-BA7E6D7126C1}" type="presParOf" srcId="{3F8073A1-1526-4856-96A0-C017EF7928B7}" destId="{3A7EE786-88FE-4919-A02A-8AE2ADA76E2E}" srcOrd="7" destOrd="0" presId="urn:microsoft.com/office/officeart/2005/8/layout/vList3"/>
    <dgm:cxn modelId="{6EC67931-5F2D-4278-9503-4C4956999003}" type="presParOf" srcId="{3F8073A1-1526-4856-96A0-C017EF7928B7}" destId="{E13E1C7F-0AB1-45B8-B725-B8F01195C596}" srcOrd="8" destOrd="0" presId="urn:microsoft.com/office/officeart/2005/8/layout/vList3"/>
    <dgm:cxn modelId="{F8B2A6DD-8C26-41DD-8367-7D20643D7010}" type="presParOf" srcId="{E13E1C7F-0AB1-45B8-B725-B8F01195C596}" destId="{C5BE9170-E3D2-4933-AEC4-2966906D5B21}" srcOrd="0" destOrd="0" presId="urn:microsoft.com/office/officeart/2005/8/layout/vList3"/>
    <dgm:cxn modelId="{C8C0F767-624F-44D0-8AF9-A58AF5B97436}" type="presParOf" srcId="{E13E1C7F-0AB1-45B8-B725-B8F01195C596}" destId="{CA7D3772-ADCA-49B1-8860-FEF67DFBD3F5}" srcOrd="1" destOrd="0" presId="urn:microsoft.com/office/officeart/2005/8/layout/vList3"/>
    <dgm:cxn modelId="{52FF234B-3052-4A7E-B78C-C44611E5B7BB}" type="presParOf" srcId="{3F8073A1-1526-4856-96A0-C017EF7928B7}" destId="{F730A25C-5E5F-4EE1-B767-A58FC4F01C31}" srcOrd="9" destOrd="0" presId="urn:microsoft.com/office/officeart/2005/8/layout/vList3"/>
    <dgm:cxn modelId="{F121E53D-414F-4D79-B73E-586C63864CE3}" type="presParOf" srcId="{3F8073A1-1526-4856-96A0-C017EF7928B7}" destId="{0168BBDD-5D97-4BB3-979A-ECC57FB86588}" srcOrd="10" destOrd="0" presId="urn:microsoft.com/office/officeart/2005/8/layout/vList3"/>
    <dgm:cxn modelId="{06920546-ADD1-40A2-B24A-0017A66125ED}" type="presParOf" srcId="{0168BBDD-5D97-4BB3-979A-ECC57FB86588}" destId="{B19F37B1-FDF1-41CB-AB36-61BA26957DDA}" srcOrd="0" destOrd="0" presId="urn:microsoft.com/office/officeart/2005/8/layout/vList3"/>
    <dgm:cxn modelId="{1F365A49-90F7-4369-ABFB-D2E115999979}" type="presParOf" srcId="{0168BBDD-5D97-4BB3-979A-ECC57FB86588}" destId="{0D0FF8DA-7811-42F8-9C36-4F96196F6AA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FEF31A2-F237-4B2F-9A44-AA7E64D7DA6D}" type="doc">
      <dgm:prSet loTypeId="urn:microsoft.com/office/officeart/2005/8/layout/vList3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A01201-68B4-4BB2-8E36-FCB170CE9019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مقدمه</a:t>
          </a:r>
          <a:endParaRPr lang="en-US" sz="1400" dirty="0">
            <a:cs typeface="B Titr" pitchFamily="2" charset="-78"/>
          </a:endParaRPr>
        </a:p>
      </dgm:t>
    </dgm:pt>
    <dgm:pt modelId="{1EFBB469-FA23-4309-A8FA-6297FD866C91}" type="parTrans" cxnId="{67D93645-92CF-4CFB-B413-2D69FD4084BE}">
      <dgm:prSet/>
      <dgm:spPr/>
      <dgm:t>
        <a:bodyPr/>
        <a:lstStyle/>
        <a:p>
          <a:endParaRPr lang="en-US" sz="900"/>
        </a:p>
      </dgm:t>
    </dgm:pt>
    <dgm:pt modelId="{C958BF88-042B-479D-AFEE-1AE3081CBF18}" type="sibTrans" cxnId="{67D93645-92CF-4CFB-B413-2D69FD4084BE}">
      <dgm:prSet/>
      <dgm:spPr/>
      <dgm:t>
        <a:bodyPr/>
        <a:lstStyle/>
        <a:p>
          <a:endParaRPr lang="en-US" sz="900"/>
        </a:p>
      </dgm:t>
    </dgm:pt>
    <dgm:pt modelId="{72BFF17A-0891-4D82-837C-E68A553F3E8F}">
      <dgm:prSet phldrT="[Text]" custT="1"/>
      <dgm:spPr/>
      <dgm:t>
        <a:bodyPr/>
        <a:lstStyle/>
        <a:p>
          <a:r>
            <a:rPr lang="fa-IR" sz="1400" dirty="0">
              <a:cs typeface="B Titr" pitchFamily="2" charset="-78"/>
            </a:rPr>
            <a:t>روش تحقیق</a:t>
          </a:r>
          <a:endParaRPr lang="en-US" sz="1400" dirty="0">
            <a:cs typeface="B Titr" pitchFamily="2" charset="-78"/>
          </a:endParaRPr>
        </a:p>
      </dgm:t>
    </dgm:pt>
    <dgm:pt modelId="{4190CCD3-6E8A-4FBF-AB3E-AFF4D1A8D79D}" type="parTrans" cxnId="{AD049393-222F-4DD2-A619-888352DD992F}">
      <dgm:prSet/>
      <dgm:spPr/>
      <dgm:t>
        <a:bodyPr/>
        <a:lstStyle/>
        <a:p>
          <a:endParaRPr lang="en-US" sz="900"/>
        </a:p>
      </dgm:t>
    </dgm:pt>
    <dgm:pt modelId="{A44BD09C-0F80-4C76-815C-2430F76075D3}" type="sibTrans" cxnId="{AD049393-222F-4DD2-A619-888352DD992F}">
      <dgm:prSet/>
      <dgm:spPr/>
      <dgm:t>
        <a:bodyPr/>
        <a:lstStyle/>
        <a:p>
          <a:endParaRPr lang="en-US" sz="900"/>
        </a:p>
      </dgm:t>
    </dgm:pt>
    <dgm:pt modelId="{4ADEFA7C-02FA-4FF2-BD7C-3D5235748C01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شبیه سازی و تحلیل نتایج</a:t>
          </a:r>
          <a:endParaRPr lang="en-US" sz="1400" dirty="0">
            <a:cs typeface="B Titr" pitchFamily="2" charset="-78"/>
          </a:endParaRPr>
        </a:p>
      </dgm:t>
    </dgm:pt>
    <dgm:pt modelId="{9AB13F8A-5D37-4E8F-BF93-0A0D272E4FCF}" type="parTrans" cxnId="{F3E90FB4-F8BE-4C19-B671-FB52C9630B02}">
      <dgm:prSet/>
      <dgm:spPr/>
      <dgm:t>
        <a:bodyPr/>
        <a:lstStyle/>
        <a:p>
          <a:endParaRPr lang="en-US" sz="900"/>
        </a:p>
      </dgm:t>
    </dgm:pt>
    <dgm:pt modelId="{C4C69A42-31AF-4F05-B4AE-2CBF9C24326E}" type="sibTrans" cxnId="{F3E90FB4-F8BE-4C19-B671-FB52C9630B02}">
      <dgm:prSet/>
      <dgm:spPr/>
      <dgm:t>
        <a:bodyPr/>
        <a:lstStyle/>
        <a:p>
          <a:endParaRPr lang="en-US" sz="900"/>
        </a:p>
      </dgm:t>
    </dgm:pt>
    <dgm:pt modelId="{04993CB6-0FED-45EE-B701-09257731D1B9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مروری بر مطالعات پیشین</a:t>
          </a:r>
          <a:endParaRPr lang="en-US" sz="1400" b="1" dirty="0">
            <a:latin typeface="Times New Roman" pitchFamily="18" charset="0"/>
            <a:cs typeface="B Zar" panose="00000400000000000000" pitchFamily="2" charset="-78"/>
          </a:endParaRPr>
        </a:p>
      </dgm:t>
    </dgm:pt>
    <dgm:pt modelId="{96796790-6CF7-4B31-8620-A3DA7A93D5D3}" type="parTrans" cxnId="{FBCD6B43-53B1-4E62-BC12-0B430E375A18}">
      <dgm:prSet/>
      <dgm:spPr/>
      <dgm:t>
        <a:bodyPr/>
        <a:lstStyle/>
        <a:p>
          <a:endParaRPr lang="en-US" sz="900"/>
        </a:p>
      </dgm:t>
    </dgm:pt>
    <dgm:pt modelId="{0CA676E3-E6C3-4412-8F6A-1A0F57EA7D9D}" type="sibTrans" cxnId="{FBCD6B43-53B1-4E62-BC12-0B430E375A18}">
      <dgm:prSet/>
      <dgm:spPr/>
      <dgm:t>
        <a:bodyPr/>
        <a:lstStyle/>
        <a:p>
          <a:endParaRPr lang="en-US" sz="900"/>
        </a:p>
      </dgm:t>
    </dgm:pt>
    <dgm:pt modelId="{85776396-22B6-43BF-9196-C68AFB9C6440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نتیجه‌گیری</a:t>
          </a:r>
          <a:endParaRPr lang="en-US" sz="1400" dirty="0">
            <a:cs typeface="B Titr" pitchFamily="2" charset="-78"/>
          </a:endParaRPr>
        </a:p>
      </dgm:t>
    </dgm:pt>
    <dgm:pt modelId="{3E1DC818-90BB-437D-ACCB-63941DD48870}" type="parTrans" cxnId="{A9567078-29CE-43E6-9F75-4C79EABF5632}">
      <dgm:prSet/>
      <dgm:spPr/>
      <dgm:t>
        <a:bodyPr/>
        <a:lstStyle/>
        <a:p>
          <a:endParaRPr lang="en-US" sz="900"/>
        </a:p>
      </dgm:t>
    </dgm:pt>
    <dgm:pt modelId="{E9E1DD84-5773-41D3-A8AE-A85BEA69F34A}" type="sibTrans" cxnId="{A9567078-29CE-43E6-9F75-4C79EABF5632}">
      <dgm:prSet/>
      <dgm:spPr/>
      <dgm:t>
        <a:bodyPr/>
        <a:lstStyle/>
        <a:p>
          <a:endParaRPr lang="en-US" sz="900"/>
        </a:p>
      </dgm:t>
    </dgm:pt>
    <dgm:pt modelId="{411D3D81-A1C4-4CAC-9CEA-1DEC6290226B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پیشنهادها</a:t>
          </a:r>
          <a:endParaRPr lang="en-US" sz="1400" dirty="0">
            <a:cs typeface="B Titr" pitchFamily="2" charset="-78"/>
          </a:endParaRPr>
        </a:p>
      </dgm:t>
    </dgm:pt>
    <dgm:pt modelId="{2A7D6B28-313E-4AE4-8CB7-A394B651F455}" type="parTrans" cxnId="{6DBE5CA4-0E79-40C7-84E6-3E5757919915}">
      <dgm:prSet/>
      <dgm:spPr/>
      <dgm:t>
        <a:bodyPr/>
        <a:lstStyle/>
        <a:p>
          <a:endParaRPr lang="en-US" sz="900"/>
        </a:p>
      </dgm:t>
    </dgm:pt>
    <dgm:pt modelId="{BE00B39F-32FD-4B8F-AF6C-A6633689F21A}" type="sibTrans" cxnId="{6DBE5CA4-0E79-40C7-84E6-3E5757919915}">
      <dgm:prSet/>
      <dgm:spPr/>
      <dgm:t>
        <a:bodyPr/>
        <a:lstStyle/>
        <a:p>
          <a:endParaRPr lang="en-US" sz="900"/>
        </a:p>
      </dgm:t>
    </dgm:pt>
    <dgm:pt modelId="{3F8073A1-1526-4856-96A0-C017EF7928B7}" type="pres">
      <dgm:prSet presAssocID="{8FEF31A2-F237-4B2F-9A44-AA7E64D7DA6D}" presName="linearFlow" presStyleCnt="0">
        <dgm:presLayoutVars>
          <dgm:dir val="rev"/>
          <dgm:resizeHandles val="exact"/>
        </dgm:presLayoutVars>
      </dgm:prSet>
      <dgm:spPr/>
    </dgm:pt>
    <dgm:pt modelId="{A3F9A49F-A831-48E0-B2EB-23B3AC97F69C}" type="pres">
      <dgm:prSet presAssocID="{0CA01201-68B4-4BB2-8E36-FCB170CE9019}" presName="composite" presStyleCnt="0"/>
      <dgm:spPr/>
    </dgm:pt>
    <dgm:pt modelId="{2B92EF48-9AB9-4947-8BBB-84441DF0DCF0}" type="pres">
      <dgm:prSet presAssocID="{0CA01201-68B4-4BB2-8E36-FCB170CE9019}" presName="imgShp" presStyleLbl="fgImgPlace1" presStyleIdx="0" presStyleCnt="6"/>
      <dgm:spPr/>
    </dgm:pt>
    <dgm:pt modelId="{581F674E-E35F-4694-9EA0-0DAA6A864B29}" type="pres">
      <dgm:prSet presAssocID="{0CA01201-68B4-4BB2-8E36-FCB170CE9019}" presName="txShp" presStyleLbl="node1" presStyleIdx="0" presStyleCnt="6">
        <dgm:presLayoutVars>
          <dgm:bulletEnabled val="1"/>
        </dgm:presLayoutVars>
      </dgm:prSet>
      <dgm:spPr/>
    </dgm:pt>
    <dgm:pt modelId="{A4847E2F-C1A3-444B-82D9-65A8FFC5BC1F}" type="pres">
      <dgm:prSet presAssocID="{C958BF88-042B-479D-AFEE-1AE3081CBF18}" presName="spacing" presStyleCnt="0"/>
      <dgm:spPr/>
    </dgm:pt>
    <dgm:pt modelId="{8B14654F-696D-4ABB-9409-7FAF19D22734}" type="pres">
      <dgm:prSet presAssocID="{04993CB6-0FED-45EE-B701-09257731D1B9}" presName="composite" presStyleCnt="0"/>
      <dgm:spPr/>
    </dgm:pt>
    <dgm:pt modelId="{FC2D9720-8B3D-4AF0-9B54-5F44A0AAC2AA}" type="pres">
      <dgm:prSet presAssocID="{04993CB6-0FED-45EE-B701-09257731D1B9}" presName="imgShp" presStyleLbl="fgImgPlace1" presStyleIdx="1" presStyleCnt="6"/>
      <dgm:spPr/>
    </dgm:pt>
    <dgm:pt modelId="{457D55D6-387C-4FF9-81D9-BD83910A5EE6}" type="pres">
      <dgm:prSet presAssocID="{04993CB6-0FED-45EE-B701-09257731D1B9}" presName="txShp" presStyleLbl="node1" presStyleIdx="1" presStyleCnt="6">
        <dgm:presLayoutVars>
          <dgm:bulletEnabled val="1"/>
        </dgm:presLayoutVars>
      </dgm:prSet>
      <dgm:spPr/>
    </dgm:pt>
    <dgm:pt modelId="{7566765C-93E7-4B4B-828B-7634D1BD3A87}" type="pres">
      <dgm:prSet presAssocID="{0CA676E3-E6C3-4412-8F6A-1A0F57EA7D9D}" presName="spacing" presStyleCnt="0"/>
      <dgm:spPr/>
    </dgm:pt>
    <dgm:pt modelId="{21090910-EF3B-453E-AB00-F84BD7889BED}" type="pres">
      <dgm:prSet presAssocID="{72BFF17A-0891-4D82-837C-E68A553F3E8F}" presName="composite" presStyleCnt="0"/>
      <dgm:spPr/>
    </dgm:pt>
    <dgm:pt modelId="{0A1762B1-5E84-44DB-9D60-5F71C473F2E9}" type="pres">
      <dgm:prSet presAssocID="{72BFF17A-0891-4D82-837C-E68A553F3E8F}" presName="imgShp" presStyleLbl="fgImgPlace1" presStyleIdx="2" presStyleCnt="6"/>
      <dgm:spPr/>
    </dgm:pt>
    <dgm:pt modelId="{5FF77361-99B3-4761-8B36-22F4CD129D03}" type="pres">
      <dgm:prSet presAssocID="{72BFF17A-0891-4D82-837C-E68A553F3E8F}" presName="txShp" presStyleLbl="node1" presStyleIdx="2" presStyleCnt="6">
        <dgm:presLayoutVars>
          <dgm:bulletEnabled val="1"/>
        </dgm:presLayoutVars>
      </dgm:prSet>
      <dgm:spPr/>
    </dgm:pt>
    <dgm:pt modelId="{54502797-5873-4E1E-B9C0-CA102225EA26}" type="pres">
      <dgm:prSet presAssocID="{A44BD09C-0F80-4C76-815C-2430F76075D3}" presName="spacing" presStyleCnt="0"/>
      <dgm:spPr/>
    </dgm:pt>
    <dgm:pt modelId="{F9ACB496-C6F0-4525-9221-EC5AA018C7CD}" type="pres">
      <dgm:prSet presAssocID="{4ADEFA7C-02FA-4FF2-BD7C-3D5235748C01}" presName="composite" presStyleCnt="0"/>
      <dgm:spPr/>
    </dgm:pt>
    <dgm:pt modelId="{35E9C4E4-5758-486C-95A8-872E4D269DA5}" type="pres">
      <dgm:prSet presAssocID="{4ADEFA7C-02FA-4FF2-BD7C-3D5235748C01}" presName="imgShp" presStyleLbl="fgImgPlace1" presStyleIdx="3" presStyleCnt="6"/>
      <dgm:spPr/>
    </dgm:pt>
    <dgm:pt modelId="{5FEC2641-56C8-4C2F-8CD2-F1E55781B384}" type="pres">
      <dgm:prSet presAssocID="{4ADEFA7C-02FA-4FF2-BD7C-3D5235748C01}" presName="txShp" presStyleLbl="node1" presStyleIdx="3" presStyleCnt="6">
        <dgm:presLayoutVars>
          <dgm:bulletEnabled val="1"/>
        </dgm:presLayoutVars>
      </dgm:prSet>
      <dgm:spPr/>
    </dgm:pt>
    <dgm:pt modelId="{3A7EE786-88FE-4919-A02A-8AE2ADA76E2E}" type="pres">
      <dgm:prSet presAssocID="{C4C69A42-31AF-4F05-B4AE-2CBF9C24326E}" presName="spacing" presStyleCnt="0"/>
      <dgm:spPr/>
    </dgm:pt>
    <dgm:pt modelId="{E13E1C7F-0AB1-45B8-B725-B8F01195C596}" type="pres">
      <dgm:prSet presAssocID="{85776396-22B6-43BF-9196-C68AFB9C6440}" presName="composite" presStyleCnt="0"/>
      <dgm:spPr/>
    </dgm:pt>
    <dgm:pt modelId="{C5BE9170-E3D2-4933-AEC4-2966906D5B21}" type="pres">
      <dgm:prSet presAssocID="{85776396-22B6-43BF-9196-C68AFB9C6440}" presName="imgShp" presStyleLbl="fgImgPlace1" presStyleIdx="4" presStyleCnt="6"/>
      <dgm:spPr/>
    </dgm:pt>
    <dgm:pt modelId="{CA7D3772-ADCA-49B1-8860-FEF67DFBD3F5}" type="pres">
      <dgm:prSet presAssocID="{85776396-22B6-43BF-9196-C68AFB9C6440}" presName="txShp" presStyleLbl="node1" presStyleIdx="4" presStyleCnt="6">
        <dgm:presLayoutVars>
          <dgm:bulletEnabled val="1"/>
        </dgm:presLayoutVars>
      </dgm:prSet>
      <dgm:spPr/>
    </dgm:pt>
    <dgm:pt modelId="{F730A25C-5E5F-4EE1-B767-A58FC4F01C31}" type="pres">
      <dgm:prSet presAssocID="{E9E1DD84-5773-41D3-A8AE-A85BEA69F34A}" presName="spacing" presStyleCnt="0"/>
      <dgm:spPr/>
    </dgm:pt>
    <dgm:pt modelId="{0168BBDD-5D97-4BB3-979A-ECC57FB86588}" type="pres">
      <dgm:prSet presAssocID="{411D3D81-A1C4-4CAC-9CEA-1DEC6290226B}" presName="composite" presStyleCnt="0"/>
      <dgm:spPr/>
    </dgm:pt>
    <dgm:pt modelId="{B19F37B1-FDF1-41CB-AB36-61BA26957DDA}" type="pres">
      <dgm:prSet presAssocID="{411D3D81-A1C4-4CAC-9CEA-1DEC6290226B}" presName="imgShp" presStyleLbl="fgImgPlace1" presStyleIdx="5" presStyleCnt="6"/>
      <dgm:spPr/>
    </dgm:pt>
    <dgm:pt modelId="{0D0FF8DA-7811-42F8-9C36-4F96196F6AAA}" type="pres">
      <dgm:prSet presAssocID="{411D3D81-A1C4-4CAC-9CEA-1DEC6290226B}" presName="txShp" presStyleLbl="node1" presStyleIdx="5" presStyleCnt="6">
        <dgm:presLayoutVars>
          <dgm:bulletEnabled val="1"/>
        </dgm:presLayoutVars>
      </dgm:prSet>
      <dgm:spPr/>
    </dgm:pt>
  </dgm:ptLst>
  <dgm:cxnLst>
    <dgm:cxn modelId="{5E772709-9E82-4187-81DE-90AE755A3880}" type="presOf" srcId="{72BFF17A-0891-4D82-837C-E68A553F3E8F}" destId="{5FF77361-99B3-4761-8B36-22F4CD129D03}" srcOrd="0" destOrd="0" presId="urn:microsoft.com/office/officeart/2005/8/layout/vList3"/>
    <dgm:cxn modelId="{3B718F1C-CF20-4C8B-B375-F6C16D7D071D}" type="presOf" srcId="{8FEF31A2-F237-4B2F-9A44-AA7E64D7DA6D}" destId="{3F8073A1-1526-4856-96A0-C017EF7928B7}" srcOrd="0" destOrd="0" presId="urn:microsoft.com/office/officeart/2005/8/layout/vList3"/>
    <dgm:cxn modelId="{86BE3D1D-E263-45E9-9B23-5A3A94D58B96}" type="presOf" srcId="{4ADEFA7C-02FA-4FF2-BD7C-3D5235748C01}" destId="{5FEC2641-56C8-4C2F-8CD2-F1E55781B384}" srcOrd="0" destOrd="0" presId="urn:microsoft.com/office/officeart/2005/8/layout/vList3"/>
    <dgm:cxn modelId="{0F21DB28-7549-4DA2-9C3F-F5EE414E2779}" type="presOf" srcId="{0CA01201-68B4-4BB2-8E36-FCB170CE9019}" destId="{581F674E-E35F-4694-9EA0-0DAA6A864B29}" srcOrd="0" destOrd="0" presId="urn:microsoft.com/office/officeart/2005/8/layout/vList3"/>
    <dgm:cxn modelId="{EDEEBF2F-2B5F-4EF2-BD55-F2DB3A022A6E}" type="presOf" srcId="{85776396-22B6-43BF-9196-C68AFB9C6440}" destId="{CA7D3772-ADCA-49B1-8860-FEF67DFBD3F5}" srcOrd="0" destOrd="0" presId="urn:microsoft.com/office/officeart/2005/8/layout/vList3"/>
    <dgm:cxn modelId="{FBCD6B43-53B1-4E62-BC12-0B430E375A18}" srcId="{8FEF31A2-F237-4B2F-9A44-AA7E64D7DA6D}" destId="{04993CB6-0FED-45EE-B701-09257731D1B9}" srcOrd="1" destOrd="0" parTransId="{96796790-6CF7-4B31-8620-A3DA7A93D5D3}" sibTransId="{0CA676E3-E6C3-4412-8F6A-1A0F57EA7D9D}"/>
    <dgm:cxn modelId="{E12AF643-8B2B-46C1-B365-227098998726}" type="presOf" srcId="{411D3D81-A1C4-4CAC-9CEA-1DEC6290226B}" destId="{0D0FF8DA-7811-42F8-9C36-4F96196F6AAA}" srcOrd="0" destOrd="0" presId="urn:microsoft.com/office/officeart/2005/8/layout/vList3"/>
    <dgm:cxn modelId="{67D93645-92CF-4CFB-B413-2D69FD4084BE}" srcId="{8FEF31A2-F237-4B2F-9A44-AA7E64D7DA6D}" destId="{0CA01201-68B4-4BB2-8E36-FCB170CE9019}" srcOrd="0" destOrd="0" parTransId="{1EFBB469-FA23-4309-A8FA-6297FD866C91}" sibTransId="{C958BF88-042B-479D-AFEE-1AE3081CBF18}"/>
    <dgm:cxn modelId="{A9567078-29CE-43E6-9F75-4C79EABF5632}" srcId="{8FEF31A2-F237-4B2F-9A44-AA7E64D7DA6D}" destId="{85776396-22B6-43BF-9196-C68AFB9C6440}" srcOrd="4" destOrd="0" parTransId="{3E1DC818-90BB-437D-ACCB-63941DD48870}" sibTransId="{E9E1DD84-5773-41D3-A8AE-A85BEA69F34A}"/>
    <dgm:cxn modelId="{AD049393-222F-4DD2-A619-888352DD992F}" srcId="{8FEF31A2-F237-4B2F-9A44-AA7E64D7DA6D}" destId="{72BFF17A-0891-4D82-837C-E68A553F3E8F}" srcOrd="2" destOrd="0" parTransId="{4190CCD3-6E8A-4FBF-AB3E-AFF4D1A8D79D}" sibTransId="{A44BD09C-0F80-4C76-815C-2430F76075D3}"/>
    <dgm:cxn modelId="{62A9649E-184C-4931-A14B-407FEA1261FB}" type="presOf" srcId="{04993CB6-0FED-45EE-B701-09257731D1B9}" destId="{457D55D6-387C-4FF9-81D9-BD83910A5EE6}" srcOrd="0" destOrd="0" presId="urn:microsoft.com/office/officeart/2005/8/layout/vList3"/>
    <dgm:cxn modelId="{6DBE5CA4-0E79-40C7-84E6-3E5757919915}" srcId="{8FEF31A2-F237-4B2F-9A44-AA7E64D7DA6D}" destId="{411D3D81-A1C4-4CAC-9CEA-1DEC6290226B}" srcOrd="5" destOrd="0" parTransId="{2A7D6B28-313E-4AE4-8CB7-A394B651F455}" sibTransId="{BE00B39F-32FD-4B8F-AF6C-A6633689F21A}"/>
    <dgm:cxn modelId="{F3E90FB4-F8BE-4C19-B671-FB52C9630B02}" srcId="{8FEF31A2-F237-4B2F-9A44-AA7E64D7DA6D}" destId="{4ADEFA7C-02FA-4FF2-BD7C-3D5235748C01}" srcOrd="3" destOrd="0" parTransId="{9AB13F8A-5D37-4E8F-BF93-0A0D272E4FCF}" sibTransId="{C4C69A42-31AF-4F05-B4AE-2CBF9C24326E}"/>
    <dgm:cxn modelId="{FA120F14-AED6-40AA-B1A3-1AD4C5042169}" type="presParOf" srcId="{3F8073A1-1526-4856-96A0-C017EF7928B7}" destId="{A3F9A49F-A831-48E0-B2EB-23B3AC97F69C}" srcOrd="0" destOrd="0" presId="urn:microsoft.com/office/officeart/2005/8/layout/vList3"/>
    <dgm:cxn modelId="{08F0AD8F-83BF-4B6A-8D1C-D75FF0D78EF3}" type="presParOf" srcId="{A3F9A49F-A831-48E0-B2EB-23B3AC97F69C}" destId="{2B92EF48-9AB9-4947-8BBB-84441DF0DCF0}" srcOrd="0" destOrd="0" presId="urn:microsoft.com/office/officeart/2005/8/layout/vList3"/>
    <dgm:cxn modelId="{D4515D43-E959-4B9C-923D-D9431E3FD871}" type="presParOf" srcId="{A3F9A49F-A831-48E0-B2EB-23B3AC97F69C}" destId="{581F674E-E35F-4694-9EA0-0DAA6A864B29}" srcOrd="1" destOrd="0" presId="urn:microsoft.com/office/officeart/2005/8/layout/vList3"/>
    <dgm:cxn modelId="{AD566DCC-0D42-4DA9-AB92-2DD536CAEA58}" type="presParOf" srcId="{3F8073A1-1526-4856-96A0-C017EF7928B7}" destId="{A4847E2F-C1A3-444B-82D9-65A8FFC5BC1F}" srcOrd="1" destOrd="0" presId="urn:microsoft.com/office/officeart/2005/8/layout/vList3"/>
    <dgm:cxn modelId="{D7D137D8-6D37-47CD-8ACB-52A44EF0FECB}" type="presParOf" srcId="{3F8073A1-1526-4856-96A0-C017EF7928B7}" destId="{8B14654F-696D-4ABB-9409-7FAF19D22734}" srcOrd="2" destOrd="0" presId="urn:microsoft.com/office/officeart/2005/8/layout/vList3"/>
    <dgm:cxn modelId="{AA5F3BDF-8FA2-48B2-96E2-E9B1BED9702E}" type="presParOf" srcId="{8B14654F-696D-4ABB-9409-7FAF19D22734}" destId="{FC2D9720-8B3D-4AF0-9B54-5F44A0AAC2AA}" srcOrd="0" destOrd="0" presId="urn:microsoft.com/office/officeart/2005/8/layout/vList3"/>
    <dgm:cxn modelId="{A5D7D4DC-28CB-4E64-9798-1982735D3AC9}" type="presParOf" srcId="{8B14654F-696D-4ABB-9409-7FAF19D22734}" destId="{457D55D6-387C-4FF9-81D9-BD83910A5EE6}" srcOrd="1" destOrd="0" presId="urn:microsoft.com/office/officeart/2005/8/layout/vList3"/>
    <dgm:cxn modelId="{BC058B80-9F6D-45E0-9E31-9180B38EF37C}" type="presParOf" srcId="{3F8073A1-1526-4856-96A0-C017EF7928B7}" destId="{7566765C-93E7-4B4B-828B-7634D1BD3A87}" srcOrd="3" destOrd="0" presId="urn:microsoft.com/office/officeart/2005/8/layout/vList3"/>
    <dgm:cxn modelId="{1FC79450-6D80-4FB9-8077-44DD3FC15B9F}" type="presParOf" srcId="{3F8073A1-1526-4856-96A0-C017EF7928B7}" destId="{21090910-EF3B-453E-AB00-F84BD7889BED}" srcOrd="4" destOrd="0" presId="urn:microsoft.com/office/officeart/2005/8/layout/vList3"/>
    <dgm:cxn modelId="{FF80FB53-CF23-4458-B554-78DDA31E06C7}" type="presParOf" srcId="{21090910-EF3B-453E-AB00-F84BD7889BED}" destId="{0A1762B1-5E84-44DB-9D60-5F71C473F2E9}" srcOrd="0" destOrd="0" presId="urn:microsoft.com/office/officeart/2005/8/layout/vList3"/>
    <dgm:cxn modelId="{9C1711AE-C4B9-478C-A41A-9CA769F80F16}" type="presParOf" srcId="{21090910-EF3B-453E-AB00-F84BD7889BED}" destId="{5FF77361-99B3-4761-8B36-22F4CD129D03}" srcOrd="1" destOrd="0" presId="urn:microsoft.com/office/officeart/2005/8/layout/vList3"/>
    <dgm:cxn modelId="{45B902E1-B464-4E0E-AA90-A7DC7FD4B3D3}" type="presParOf" srcId="{3F8073A1-1526-4856-96A0-C017EF7928B7}" destId="{54502797-5873-4E1E-B9C0-CA102225EA26}" srcOrd="5" destOrd="0" presId="urn:microsoft.com/office/officeart/2005/8/layout/vList3"/>
    <dgm:cxn modelId="{E9286385-C4B5-4AA1-A7D8-13CA993FCB66}" type="presParOf" srcId="{3F8073A1-1526-4856-96A0-C017EF7928B7}" destId="{F9ACB496-C6F0-4525-9221-EC5AA018C7CD}" srcOrd="6" destOrd="0" presId="urn:microsoft.com/office/officeart/2005/8/layout/vList3"/>
    <dgm:cxn modelId="{88C14BC0-8F91-4946-996C-35FF8733CCBC}" type="presParOf" srcId="{F9ACB496-C6F0-4525-9221-EC5AA018C7CD}" destId="{35E9C4E4-5758-486C-95A8-872E4D269DA5}" srcOrd="0" destOrd="0" presId="urn:microsoft.com/office/officeart/2005/8/layout/vList3"/>
    <dgm:cxn modelId="{6189BE92-57B1-4B3E-A221-1E49C691DB9D}" type="presParOf" srcId="{F9ACB496-C6F0-4525-9221-EC5AA018C7CD}" destId="{5FEC2641-56C8-4C2F-8CD2-F1E55781B384}" srcOrd="1" destOrd="0" presId="urn:microsoft.com/office/officeart/2005/8/layout/vList3"/>
    <dgm:cxn modelId="{96FE07B8-5053-4B16-AC57-6BC7E31E2FC9}" type="presParOf" srcId="{3F8073A1-1526-4856-96A0-C017EF7928B7}" destId="{3A7EE786-88FE-4919-A02A-8AE2ADA76E2E}" srcOrd="7" destOrd="0" presId="urn:microsoft.com/office/officeart/2005/8/layout/vList3"/>
    <dgm:cxn modelId="{D56F7559-1F81-4427-9DDE-39007686674A}" type="presParOf" srcId="{3F8073A1-1526-4856-96A0-C017EF7928B7}" destId="{E13E1C7F-0AB1-45B8-B725-B8F01195C596}" srcOrd="8" destOrd="0" presId="urn:microsoft.com/office/officeart/2005/8/layout/vList3"/>
    <dgm:cxn modelId="{C613ADD2-4B35-4B72-9A2F-9DEDD2E7ECD7}" type="presParOf" srcId="{E13E1C7F-0AB1-45B8-B725-B8F01195C596}" destId="{C5BE9170-E3D2-4933-AEC4-2966906D5B21}" srcOrd="0" destOrd="0" presId="urn:microsoft.com/office/officeart/2005/8/layout/vList3"/>
    <dgm:cxn modelId="{B040C5F4-D61E-45BC-B926-ACEA227E9604}" type="presParOf" srcId="{E13E1C7F-0AB1-45B8-B725-B8F01195C596}" destId="{CA7D3772-ADCA-49B1-8860-FEF67DFBD3F5}" srcOrd="1" destOrd="0" presId="urn:microsoft.com/office/officeart/2005/8/layout/vList3"/>
    <dgm:cxn modelId="{3EA3C3AB-2C0E-479C-8457-7B08331B1A08}" type="presParOf" srcId="{3F8073A1-1526-4856-96A0-C017EF7928B7}" destId="{F730A25C-5E5F-4EE1-B767-A58FC4F01C31}" srcOrd="9" destOrd="0" presId="urn:microsoft.com/office/officeart/2005/8/layout/vList3"/>
    <dgm:cxn modelId="{4C96EC80-2D3C-4E77-84A8-C689D1E28D8C}" type="presParOf" srcId="{3F8073A1-1526-4856-96A0-C017EF7928B7}" destId="{0168BBDD-5D97-4BB3-979A-ECC57FB86588}" srcOrd="10" destOrd="0" presId="urn:microsoft.com/office/officeart/2005/8/layout/vList3"/>
    <dgm:cxn modelId="{268BCC03-51D6-4D4D-A3A0-6CF8E8305727}" type="presParOf" srcId="{0168BBDD-5D97-4BB3-979A-ECC57FB86588}" destId="{B19F37B1-FDF1-41CB-AB36-61BA26957DDA}" srcOrd="0" destOrd="0" presId="urn:microsoft.com/office/officeart/2005/8/layout/vList3"/>
    <dgm:cxn modelId="{060D3F5F-8F27-4C07-B41B-E9007F2CEF54}" type="presParOf" srcId="{0168BBDD-5D97-4BB3-979A-ECC57FB86588}" destId="{0D0FF8DA-7811-42F8-9C36-4F96196F6AA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FEF31A2-F237-4B2F-9A44-AA7E64D7DA6D}" type="doc">
      <dgm:prSet loTypeId="urn:microsoft.com/office/officeart/2005/8/layout/vList3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A01201-68B4-4BB2-8E36-FCB170CE9019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مقدمه</a:t>
          </a:r>
          <a:endParaRPr lang="en-US" sz="1400" dirty="0">
            <a:cs typeface="B Titr" pitchFamily="2" charset="-78"/>
          </a:endParaRPr>
        </a:p>
      </dgm:t>
    </dgm:pt>
    <dgm:pt modelId="{1EFBB469-FA23-4309-A8FA-6297FD866C91}" type="parTrans" cxnId="{67D93645-92CF-4CFB-B413-2D69FD4084BE}">
      <dgm:prSet/>
      <dgm:spPr/>
      <dgm:t>
        <a:bodyPr/>
        <a:lstStyle/>
        <a:p>
          <a:endParaRPr lang="en-US" sz="900"/>
        </a:p>
      </dgm:t>
    </dgm:pt>
    <dgm:pt modelId="{C958BF88-042B-479D-AFEE-1AE3081CBF18}" type="sibTrans" cxnId="{67D93645-92CF-4CFB-B413-2D69FD4084BE}">
      <dgm:prSet/>
      <dgm:spPr/>
      <dgm:t>
        <a:bodyPr/>
        <a:lstStyle/>
        <a:p>
          <a:endParaRPr lang="en-US" sz="900"/>
        </a:p>
      </dgm:t>
    </dgm:pt>
    <dgm:pt modelId="{72BFF17A-0891-4D82-837C-E68A553F3E8F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روش تحقیق</a:t>
          </a:r>
          <a:endParaRPr lang="en-US" sz="1400" dirty="0">
            <a:cs typeface="B Titr" pitchFamily="2" charset="-78"/>
          </a:endParaRPr>
        </a:p>
      </dgm:t>
    </dgm:pt>
    <dgm:pt modelId="{4190CCD3-6E8A-4FBF-AB3E-AFF4D1A8D79D}" type="parTrans" cxnId="{AD049393-222F-4DD2-A619-888352DD992F}">
      <dgm:prSet/>
      <dgm:spPr/>
      <dgm:t>
        <a:bodyPr/>
        <a:lstStyle/>
        <a:p>
          <a:endParaRPr lang="en-US" sz="900"/>
        </a:p>
      </dgm:t>
    </dgm:pt>
    <dgm:pt modelId="{A44BD09C-0F80-4C76-815C-2430F76075D3}" type="sibTrans" cxnId="{AD049393-222F-4DD2-A619-888352DD992F}">
      <dgm:prSet/>
      <dgm:spPr/>
      <dgm:t>
        <a:bodyPr/>
        <a:lstStyle/>
        <a:p>
          <a:endParaRPr lang="en-US" sz="900"/>
        </a:p>
      </dgm:t>
    </dgm:pt>
    <dgm:pt modelId="{4ADEFA7C-02FA-4FF2-BD7C-3D5235748C01}">
      <dgm:prSet phldrT="[Text]" custT="1"/>
      <dgm:spPr/>
      <dgm:t>
        <a:bodyPr/>
        <a:lstStyle/>
        <a:p>
          <a:r>
            <a:rPr lang="fa-IR" sz="1400" dirty="0">
              <a:cs typeface="B Titr" pitchFamily="2" charset="-78"/>
            </a:rPr>
            <a:t>شبیه سازی و تحلیل نتایج</a:t>
          </a:r>
          <a:endParaRPr lang="en-US" sz="1400" dirty="0">
            <a:cs typeface="B Titr" pitchFamily="2" charset="-78"/>
          </a:endParaRPr>
        </a:p>
      </dgm:t>
    </dgm:pt>
    <dgm:pt modelId="{9AB13F8A-5D37-4E8F-BF93-0A0D272E4FCF}" type="parTrans" cxnId="{F3E90FB4-F8BE-4C19-B671-FB52C9630B02}">
      <dgm:prSet/>
      <dgm:spPr/>
      <dgm:t>
        <a:bodyPr/>
        <a:lstStyle/>
        <a:p>
          <a:endParaRPr lang="en-US" sz="900"/>
        </a:p>
      </dgm:t>
    </dgm:pt>
    <dgm:pt modelId="{C4C69A42-31AF-4F05-B4AE-2CBF9C24326E}" type="sibTrans" cxnId="{F3E90FB4-F8BE-4C19-B671-FB52C9630B02}">
      <dgm:prSet/>
      <dgm:spPr/>
      <dgm:t>
        <a:bodyPr/>
        <a:lstStyle/>
        <a:p>
          <a:endParaRPr lang="en-US" sz="900"/>
        </a:p>
      </dgm:t>
    </dgm:pt>
    <dgm:pt modelId="{04993CB6-0FED-45EE-B701-09257731D1B9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مروری بر مطالعات پیشین</a:t>
          </a:r>
          <a:endParaRPr lang="en-US" sz="1400" b="1" dirty="0">
            <a:latin typeface="Times New Roman" pitchFamily="18" charset="0"/>
            <a:cs typeface="B Zar" panose="00000400000000000000" pitchFamily="2" charset="-78"/>
          </a:endParaRPr>
        </a:p>
      </dgm:t>
    </dgm:pt>
    <dgm:pt modelId="{96796790-6CF7-4B31-8620-A3DA7A93D5D3}" type="parTrans" cxnId="{FBCD6B43-53B1-4E62-BC12-0B430E375A18}">
      <dgm:prSet/>
      <dgm:spPr/>
      <dgm:t>
        <a:bodyPr/>
        <a:lstStyle/>
        <a:p>
          <a:endParaRPr lang="en-US" sz="900"/>
        </a:p>
      </dgm:t>
    </dgm:pt>
    <dgm:pt modelId="{0CA676E3-E6C3-4412-8F6A-1A0F57EA7D9D}" type="sibTrans" cxnId="{FBCD6B43-53B1-4E62-BC12-0B430E375A18}">
      <dgm:prSet/>
      <dgm:spPr/>
      <dgm:t>
        <a:bodyPr/>
        <a:lstStyle/>
        <a:p>
          <a:endParaRPr lang="en-US" sz="900"/>
        </a:p>
      </dgm:t>
    </dgm:pt>
    <dgm:pt modelId="{85776396-22B6-43BF-9196-C68AFB9C6440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نتیجه‌گیری</a:t>
          </a:r>
          <a:endParaRPr lang="en-US" sz="1400" dirty="0">
            <a:cs typeface="B Titr" pitchFamily="2" charset="-78"/>
          </a:endParaRPr>
        </a:p>
      </dgm:t>
    </dgm:pt>
    <dgm:pt modelId="{3E1DC818-90BB-437D-ACCB-63941DD48870}" type="parTrans" cxnId="{A9567078-29CE-43E6-9F75-4C79EABF5632}">
      <dgm:prSet/>
      <dgm:spPr/>
      <dgm:t>
        <a:bodyPr/>
        <a:lstStyle/>
        <a:p>
          <a:endParaRPr lang="en-US" sz="900"/>
        </a:p>
      </dgm:t>
    </dgm:pt>
    <dgm:pt modelId="{E9E1DD84-5773-41D3-A8AE-A85BEA69F34A}" type="sibTrans" cxnId="{A9567078-29CE-43E6-9F75-4C79EABF5632}">
      <dgm:prSet/>
      <dgm:spPr/>
      <dgm:t>
        <a:bodyPr/>
        <a:lstStyle/>
        <a:p>
          <a:endParaRPr lang="en-US" sz="900"/>
        </a:p>
      </dgm:t>
    </dgm:pt>
    <dgm:pt modelId="{411D3D81-A1C4-4CAC-9CEA-1DEC6290226B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پیشنهادها</a:t>
          </a:r>
          <a:endParaRPr lang="en-US" sz="1400" dirty="0">
            <a:cs typeface="B Titr" pitchFamily="2" charset="-78"/>
          </a:endParaRPr>
        </a:p>
      </dgm:t>
    </dgm:pt>
    <dgm:pt modelId="{2A7D6B28-313E-4AE4-8CB7-A394B651F455}" type="parTrans" cxnId="{6DBE5CA4-0E79-40C7-84E6-3E5757919915}">
      <dgm:prSet/>
      <dgm:spPr/>
      <dgm:t>
        <a:bodyPr/>
        <a:lstStyle/>
        <a:p>
          <a:endParaRPr lang="en-US" sz="900"/>
        </a:p>
      </dgm:t>
    </dgm:pt>
    <dgm:pt modelId="{BE00B39F-32FD-4B8F-AF6C-A6633689F21A}" type="sibTrans" cxnId="{6DBE5CA4-0E79-40C7-84E6-3E5757919915}">
      <dgm:prSet/>
      <dgm:spPr/>
      <dgm:t>
        <a:bodyPr/>
        <a:lstStyle/>
        <a:p>
          <a:endParaRPr lang="en-US" sz="900"/>
        </a:p>
      </dgm:t>
    </dgm:pt>
    <dgm:pt modelId="{3F8073A1-1526-4856-96A0-C017EF7928B7}" type="pres">
      <dgm:prSet presAssocID="{8FEF31A2-F237-4B2F-9A44-AA7E64D7DA6D}" presName="linearFlow" presStyleCnt="0">
        <dgm:presLayoutVars>
          <dgm:dir val="rev"/>
          <dgm:resizeHandles val="exact"/>
        </dgm:presLayoutVars>
      </dgm:prSet>
      <dgm:spPr/>
    </dgm:pt>
    <dgm:pt modelId="{A3F9A49F-A831-48E0-B2EB-23B3AC97F69C}" type="pres">
      <dgm:prSet presAssocID="{0CA01201-68B4-4BB2-8E36-FCB170CE9019}" presName="composite" presStyleCnt="0"/>
      <dgm:spPr/>
    </dgm:pt>
    <dgm:pt modelId="{2B92EF48-9AB9-4947-8BBB-84441DF0DCF0}" type="pres">
      <dgm:prSet presAssocID="{0CA01201-68B4-4BB2-8E36-FCB170CE9019}" presName="imgShp" presStyleLbl="fgImgPlace1" presStyleIdx="0" presStyleCnt="6"/>
      <dgm:spPr/>
    </dgm:pt>
    <dgm:pt modelId="{581F674E-E35F-4694-9EA0-0DAA6A864B29}" type="pres">
      <dgm:prSet presAssocID="{0CA01201-68B4-4BB2-8E36-FCB170CE9019}" presName="txShp" presStyleLbl="node1" presStyleIdx="0" presStyleCnt="6">
        <dgm:presLayoutVars>
          <dgm:bulletEnabled val="1"/>
        </dgm:presLayoutVars>
      </dgm:prSet>
      <dgm:spPr/>
    </dgm:pt>
    <dgm:pt modelId="{A4847E2F-C1A3-444B-82D9-65A8FFC5BC1F}" type="pres">
      <dgm:prSet presAssocID="{C958BF88-042B-479D-AFEE-1AE3081CBF18}" presName="spacing" presStyleCnt="0"/>
      <dgm:spPr/>
    </dgm:pt>
    <dgm:pt modelId="{8B14654F-696D-4ABB-9409-7FAF19D22734}" type="pres">
      <dgm:prSet presAssocID="{04993CB6-0FED-45EE-B701-09257731D1B9}" presName="composite" presStyleCnt="0"/>
      <dgm:spPr/>
    </dgm:pt>
    <dgm:pt modelId="{FC2D9720-8B3D-4AF0-9B54-5F44A0AAC2AA}" type="pres">
      <dgm:prSet presAssocID="{04993CB6-0FED-45EE-B701-09257731D1B9}" presName="imgShp" presStyleLbl="fgImgPlace1" presStyleIdx="1" presStyleCnt="6"/>
      <dgm:spPr/>
    </dgm:pt>
    <dgm:pt modelId="{457D55D6-387C-4FF9-81D9-BD83910A5EE6}" type="pres">
      <dgm:prSet presAssocID="{04993CB6-0FED-45EE-B701-09257731D1B9}" presName="txShp" presStyleLbl="node1" presStyleIdx="1" presStyleCnt="6">
        <dgm:presLayoutVars>
          <dgm:bulletEnabled val="1"/>
        </dgm:presLayoutVars>
      </dgm:prSet>
      <dgm:spPr/>
    </dgm:pt>
    <dgm:pt modelId="{7566765C-93E7-4B4B-828B-7634D1BD3A87}" type="pres">
      <dgm:prSet presAssocID="{0CA676E3-E6C3-4412-8F6A-1A0F57EA7D9D}" presName="spacing" presStyleCnt="0"/>
      <dgm:spPr/>
    </dgm:pt>
    <dgm:pt modelId="{21090910-EF3B-453E-AB00-F84BD7889BED}" type="pres">
      <dgm:prSet presAssocID="{72BFF17A-0891-4D82-837C-E68A553F3E8F}" presName="composite" presStyleCnt="0"/>
      <dgm:spPr/>
    </dgm:pt>
    <dgm:pt modelId="{0A1762B1-5E84-44DB-9D60-5F71C473F2E9}" type="pres">
      <dgm:prSet presAssocID="{72BFF17A-0891-4D82-837C-E68A553F3E8F}" presName="imgShp" presStyleLbl="fgImgPlace1" presStyleIdx="2" presStyleCnt="6"/>
      <dgm:spPr/>
    </dgm:pt>
    <dgm:pt modelId="{5FF77361-99B3-4761-8B36-22F4CD129D03}" type="pres">
      <dgm:prSet presAssocID="{72BFF17A-0891-4D82-837C-E68A553F3E8F}" presName="txShp" presStyleLbl="node1" presStyleIdx="2" presStyleCnt="6">
        <dgm:presLayoutVars>
          <dgm:bulletEnabled val="1"/>
        </dgm:presLayoutVars>
      </dgm:prSet>
      <dgm:spPr/>
    </dgm:pt>
    <dgm:pt modelId="{54502797-5873-4E1E-B9C0-CA102225EA26}" type="pres">
      <dgm:prSet presAssocID="{A44BD09C-0F80-4C76-815C-2430F76075D3}" presName="spacing" presStyleCnt="0"/>
      <dgm:spPr/>
    </dgm:pt>
    <dgm:pt modelId="{F9ACB496-C6F0-4525-9221-EC5AA018C7CD}" type="pres">
      <dgm:prSet presAssocID="{4ADEFA7C-02FA-4FF2-BD7C-3D5235748C01}" presName="composite" presStyleCnt="0"/>
      <dgm:spPr/>
    </dgm:pt>
    <dgm:pt modelId="{35E9C4E4-5758-486C-95A8-872E4D269DA5}" type="pres">
      <dgm:prSet presAssocID="{4ADEFA7C-02FA-4FF2-BD7C-3D5235748C01}" presName="imgShp" presStyleLbl="fgImgPlace1" presStyleIdx="3" presStyleCnt="6"/>
      <dgm:spPr/>
    </dgm:pt>
    <dgm:pt modelId="{5FEC2641-56C8-4C2F-8CD2-F1E55781B384}" type="pres">
      <dgm:prSet presAssocID="{4ADEFA7C-02FA-4FF2-BD7C-3D5235748C01}" presName="txShp" presStyleLbl="node1" presStyleIdx="3" presStyleCnt="6">
        <dgm:presLayoutVars>
          <dgm:bulletEnabled val="1"/>
        </dgm:presLayoutVars>
      </dgm:prSet>
      <dgm:spPr/>
    </dgm:pt>
    <dgm:pt modelId="{3A7EE786-88FE-4919-A02A-8AE2ADA76E2E}" type="pres">
      <dgm:prSet presAssocID="{C4C69A42-31AF-4F05-B4AE-2CBF9C24326E}" presName="spacing" presStyleCnt="0"/>
      <dgm:spPr/>
    </dgm:pt>
    <dgm:pt modelId="{E13E1C7F-0AB1-45B8-B725-B8F01195C596}" type="pres">
      <dgm:prSet presAssocID="{85776396-22B6-43BF-9196-C68AFB9C6440}" presName="composite" presStyleCnt="0"/>
      <dgm:spPr/>
    </dgm:pt>
    <dgm:pt modelId="{C5BE9170-E3D2-4933-AEC4-2966906D5B21}" type="pres">
      <dgm:prSet presAssocID="{85776396-22B6-43BF-9196-C68AFB9C6440}" presName="imgShp" presStyleLbl="fgImgPlace1" presStyleIdx="4" presStyleCnt="6"/>
      <dgm:spPr/>
    </dgm:pt>
    <dgm:pt modelId="{CA7D3772-ADCA-49B1-8860-FEF67DFBD3F5}" type="pres">
      <dgm:prSet presAssocID="{85776396-22B6-43BF-9196-C68AFB9C6440}" presName="txShp" presStyleLbl="node1" presStyleIdx="4" presStyleCnt="6">
        <dgm:presLayoutVars>
          <dgm:bulletEnabled val="1"/>
        </dgm:presLayoutVars>
      </dgm:prSet>
      <dgm:spPr/>
    </dgm:pt>
    <dgm:pt modelId="{F730A25C-5E5F-4EE1-B767-A58FC4F01C31}" type="pres">
      <dgm:prSet presAssocID="{E9E1DD84-5773-41D3-A8AE-A85BEA69F34A}" presName="spacing" presStyleCnt="0"/>
      <dgm:spPr/>
    </dgm:pt>
    <dgm:pt modelId="{0168BBDD-5D97-4BB3-979A-ECC57FB86588}" type="pres">
      <dgm:prSet presAssocID="{411D3D81-A1C4-4CAC-9CEA-1DEC6290226B}" presName="composite" presStyleCnt="0"/>
      <dgm:spPr/>
    </dgm:pt>
    <dgm:pt modelId="{B19F37B1-FDF1-41CB-AB36-61BA26957DDA}" type="pres">
      <dgm:prSet presAssocID="{411D3D81-A1C4-4CAC-9CEA-1DEC6290226B}" presName="imgShp" presStyleLbl="fgImgPlace1" presStyleIdx="5" presStyleCnt="6"/>
      <dgm:spPr/>
    </dgm:pt>
    <dgm:pt modelId="{0D0FF8DA-7811-42F8-9C36-4F96196F6AAA}" type="pres">
      <dgm:prSet presAssocID="{411D3D81-A1C4-4CAC-9CEA-1DEC6290226B}" presName="txShp" presStyleLbl="node1" presStyleIdx="5" presStyleCnt="6">
        <dgm:presLayoutVars>
          <dgm:bulletEnabled val="1"/>
        </dgm:presLayoutVars>
      </dgm:prSet>
      <dgm:spPr/>
    </dgm:pt>
  </dgm:ptLst>
  <dgm:cxnLst>
    <dgm:cxn modelId="{FBCD6B43-53B1-4E62-BC12-0B430E375A18}" srcId="{8FEF31A2-F237-4B2F-9A44-AA7E64D7DA6D}" destId="{04993CB6-0FED-45EE-B701-09257731D1B9}" srcOrd="1" destOrd="0" parTransId="{96796790-6CF7-4B31-8620-A3DA7A93D5D3}" sibTransId="{0CA676E3-E6C3-4412-8F6A-1A0F57EA7D9D}"/>
    <dgm:cxn modelId="{67D93645-92CF-4CFB-B413-2D69FD4084BE}" srcId="{8FEF31A2-F237-4B2F-9A44-AA7E64D7DA6D}" destId="{0CA01201-68B4-4BB2-8E36-FCB170CE9019}" srcOrd="0" destOrd="0" parTransId="{1EFBB469-FA23-4309-A8FA-6297FD866C91}" sibTransId="{C958BF88-042B-479D-AFEE-1AE3081CBF18}"/>
    <dgm:cxn modelId="{922B3867-AC5B-43CC-AE60-682199E7D884}" type="presOf" srcId="{0CA01201-68B4-4BB2-8E36-FCB170CE9019}" destId="{581F674E-E35F-4694-9EA0-0DAA6A864B29}" srcOrd="0" destOrd="0" presId="urn:microsoft.com/office/officeart/2005/8/layout/vList3"/>
    <dgm:cxn modelId="{7E41C670-807A-4FF6-9388-686ACC77C1C0}" type="presOf" srcId="{72BFF17A-0891-4D82-837C-E68A553F3E8F}" destId="{5FF77361-99B3-4761-8B36-22F4CD129D03}" srcOrd="0" destOrd="0" presId="urn:microsoft.com/office/officeart/2005/8/layout/vList3"/>
    <dgm:cxn modelId="{A9567078-29CE-43E6-9F75-4C79EABF5632}" srcId="{8FEF31A2-F237-4B2F-9A44-AA7E64D7DA6D}" destId="{85776396-22B6-43BF-9196-C68AFB9C6440}" srcOrd="4" destOrd="0" parTransId="{3E1DC818-90BB-437D-ACCB-63941DD48870}" sibTransId="{E9E1DD84-5773-41D3-A8AE-A85BEA69F34A}"/>
    <dgm:cxn modelId="{AD049393-222F-4DD2-A619-888352DD992F}" srcId="{8FEF31A2-F237-4B2F-9A44-AA7E64D7DA6D}" destId="{72BFF17A-0891-4D82-837C-E68A553F3E8F}" srcOrd="2" destOrd="0" parTransId="{4190CCD3-6E8A-4FBF-AB3E-AFF4D1A8D79D}" sibTransId="{A44BD09C-0F80-4C76-815C-2430F76075D3}"/>
    <dgm:cxn modelId="{6DBE5CA4-0E79-40C7-84E6-3E5757919915}" srcId="{8FEF31A2-F237-4B2F-9A44-AA7E64D7DA6D}" destId="{411D3D81-A1C4-4CAC-9CEA-1DEC6290226B}" srcOrd="5" destOrd="0" parTransId="{2A7D6B28-313E-4AE4-8CB7-A394B651F455}" sibTransId="{BE00B39F-32FD-4B8F-AF6C-A6633689F21A}"/>
    <dgm:cxn modelId="{F3E90FB4-F8BE-4C19-B671-FB52C9630B02}" srcId="{8FEF31A2-F237-4B2F-9A44-AA7E64D7DA6D}" destId="{4ADEFA7C-02FA-4FF2-BD7C-3D5235748C01}" srcOrd="3" destOrd="0" parTransId="{9AB13F8A-5D37-4E8F-BF93-0A0D272E4FCF}" sibTransId="{C4C69A42-31AF-4F05-B4AE-2CBF9C24326E}"/>
    <dgm:cxn modelId="{4B7171C6-8F3A-4F86-B7C4-C215E56BF970}" type="presOf" srcId="{85776396-22B6-43BF-9196-C68AFB9C6440}" destId="{CA7D3772-ADCA-49B1-8860-FEF67DFBD3F5}" srcOrd="0" destOrd="0" presId="urn:microsoft.com/office/officeart/2005/8/layout/vList3"/>
    <dgm:cxn modelId="{B50B31CC-E808-4C9B-A1A2-2410CC7B2CBD}" type="presOf" srcId="{411D3D81-A1C4-4CAC-9CEA-1DEC6290226B}" destId="{0D0FF8DA-7811-42F8-9C36-4F96196F6AAA}" srcOrd="0" destOrd="0" presId="urn:microsoft.com/office/officeart/2005/8/layout/vList3"/>
    <dgm:cxn modelId="{9C5EC5CD-6E00-4835-B254-67655ED98434}" type="presOf" srcId="{8FEF31A2-F237-4B2F-9A44-AA7E64D7DA6D}" destId="{3F8073A1-1526-4856-96A0-C017EF7928B7}" srcOrd="0" destOrd="0" presId="urn:microsoft.com/office/officeart/2005/8/layout/vList3"/>
    <dgm:cxn modelId="{473AC8F8-B30E-4840-8860-66D54B1694FF}" type="presOf" srcId="{4ADEFA7C-02FA-4FF2-BD7C-3D5235748C01}" destId="{5FEC2641-56C8-4C2F-8CD2-F1E55781B384}" srcOrd="0" destOrd="0" presId="urn:microsoft.com/office/officeart/2005/8/layout/vList3"/>
    <dgm:cxn modelId="{BC3C96FE-D395-46A8-A3FE-ACE91BDF2BA6}" type="presOf" srcId="{04993CB6-0FED-45EE-B701-09257731D1B9}" destId="{457D55D6-387C-4FF9-81D9-BD83910A5EE6}" srcOrd="0" destOrd="0" presId="urn:microsoft.com/office/officeart/2005/8/layout/vList3"/>
    <dgm:cxn modelId="{F77899F9-C39C-468E-B303-F9D5BE1604ED}" type="presParOf" srcId="{3F8073A1-1526-4856-96A0-C017EF7928B7}" destId="{A3F9A49F-A831-48E0-B2EB-23B3AC97F69C}" srcOrd="0" destOrd="0" presId="urn:microsoft.com/office/officeart/2005/8/layout/vList3"/>
    <dgm:cxn modelId="{4C09B83A-3839-4A66-BFD4-97D00681DFDF}" type="presParOf" srcId="{A3F9A49F-A831-48E0-B2EB-23B3AC97F69C}" destId="{2B92EF48-9AB9-4947-8BBB-84441DF0DCF0}" srcOrd="0" destOrd="0" presId="urn:microsoft.com/office/officeart/2005/8/layout/vList3"/>
    <dgm:cxn modelId="{1369B1BB-79C1-4E59-BC26-93217BC16ED0}" type="presParOf" srcId="{A3F9A49F-A831-48E0-B2EB-23B3AC97F69C}" destId="{581F674E-E35F-4694-9EA0-0DAA6A864B29}" srcOrd="1" destOrd="0" presId="urn:microsoft.com/office/officeart/2005/8/layout/vList3"/>
    <dgm:cxn modelId="{126C31B6-78E1-4AB5-A20C-CE2734C55190}" type="presParOf" srcId="{3F8073A1-1526-4856-96A0-C017EF7928B7}" destId="{A4847E2F-C1A3-444B-82D9-65A8FFC5BC1F}" srcOrd="1" destOrd="0" presId="urn:microsoft.com/office/officeart/2005/8/layout/vList3"/>
    <dgm:cxn modelId="{8AF1E931-3EB0-4874-9B25-7DB23C38CDC1}" type="presParOf" srcId="{3F8073A1-1526-4856-96A0-C017EF7928B7}" destId="{8B14654F-696D-4ABB-9409-7FAF19D22734}" srcOrd="2" destOrd="0" presId="urn:microsoft.com/office/officeart/2005/8/layout/vList3"/>
    <dgm:cxn modelId="{548E9657-0286-4847-BE24-F317F47B7B93}" type="presParOf" srcId="{8B14654F-696D-4ABB-9409-7FAF19D22734}" destId="{FC2D9720-8B3D-4AF0-9B54-5F44A0AAC2AA}" srcOrd="0" destOrd="0" presId="urn:microsoft.com/office/officeart/2005/8/layout/vList3"/>
    <dgm:cxn modelId="{B4E9F3DC-A1E2-460C-9A46-008C8F13B222}" type="presParOf" srcId="{8B14654F-696D-4ABB-9409-7FAF19D22734}" destId="{457D55D6-387C-4FF9-81D9-BD83910A5EE6}" srcOrd="1" destOrd="0" presId="urn:microsoft.com/office/officeart/2005/8/layout/vList3"/>
    <dgm:cxn modelId="{B7228045-F216-46A6-9ECA-BDCD65EF6307}" type="presParOf" srcId="{3F8073A1-1526-4856-96A0-C017EF7928B7}" destId="{7566765C-93E7-4B4B-828B-7634D1BD3A87}" srcOrd="3" destOrd="0" presId="urn:microsoft.com/office/officeart/2005/8/layout/vList3"/>
    <dgm:cxn modelId="{FDBCD912-BD31-4445-B8E7-00B99BA9379B}" type="presParOf" srcId="{3F8073A1-1526-4856-96A0-C017EF7928B7}" destId="{21090910-EF3B-453E-AB00-F84BD7889BED}" srcOrd="4" destOrd="0" presId="urn:microsoft.com/office/officeart/2005/8/layout/vList3"/>
    <dgm:cxn modelId="{FB6071BC-B1D3-4DC3-9C54-0101F7B6BDD0}" type="presParOf" srcId="{21090910-EF3B-453E-AB00-F84BD7889BED}" destId="{0A1762B1-5E84-44DB-9D60-5F71C473F2E9}" srcOrd="0" destOrd="0" presId="urn:microsoft.com/office/officeart/2005/8/layout/vList3"/>
    <dgm:cxn modelId="{1F69B627-CCAA-4965-A230-CB7640BB0553}" type="presParOf" srcId="{21090910-EF3B-453E-AB00-F84BD7889BED}" destId="{5FF77361-99B3-4761-8B36-22F4CD129D03}" srcOrd="1" destOrd="0" presId="urn:microsoft.com/office/officeart/2005/8/layout/vList3"/>
    <dgm:cxn modelId="{F3E3B160-8FC4-4BD7-B841-47634A3B6ECF}" type="presParOf" srcId="{3F8073A1-1526-4856-96A0-C017EF7928B7}" destId="{54502797-5873-4E1E-B9C0-CA102225EA26}" srcOrd="5" destOrd="0" presId="urn:microsoft.com/office/officeart/2005/8/layout/vList3"/>
    <dgm:cxn modelId="{04714CB7-7C15-412A-A13A-47DF8A18E725}" type="presParOf" srcId="{3F8073A1-1526-4856-96A0-C017EF7928B7}" destId="{F9ACB496-C6F0-4525-9221-EC5AA018C7CD}" srcOrd="6" destOrd="0" presId="urn:microsoft.com/office/officeart/2005/8/layout/vList3"/>
    <dgm:cxn modelId="{B643C1DD-EAEF-441E-834B-306B78FD76C6}" type="presParOf" srcId="{F9ACB496-C6F0-4525-9221-EC5AA018C7CD}" destId="{35E9C4E4-5758-486C-95A8-872E4D269DA5}" srcOrd="0" destOrd="0" presId="urn:microsoft.com/office/officeart/2005/8/layout/vList3"/>
    <dgm:cxn modelId="{7448B863-0051-4D62-9071-62800204EFB2}" type="presParOf" srcId="{F9ACB496-C6F0-4525-9221-EC5AA018C7CD}" destId="{5FEC2641-56C8-4C2F-8CD2-F1E55781B384}" srcOrd="1" destOrd="0" presId="urn:microsoft.com/office/officeart/2005/8/layout/vList3"/>
    <dgm:cxn modelId="{A0D1CE5E-91DA-4C60-A70A-199356FDDAA4}" type="presParOf" srcId="{3F8073A1-1526-4856-96A0-C017EF7928B7}" destId="{3A7EE786-88FE-4919-A02A-8AE2ADA76E2E}" srcOrd="7" destOrd="0" presId="urn:microsoft.com/office/officeart/2005/8/layout/vList3"/>
    <dgm:cxn modelId="{A86D1371-6F1C-4B4E-813C-0C9FC10A84D8}" type="presParOf" srcId="{3F8073A1-1526-4856-96A0-C017EF7928B7}" destId="{E13E1C7F-0AB1-45B8-B725-B8F01195C596}" srcOrd="8" destOrd="0" presId="urn:microsoft.com/office/officeart/2005/8/layout/vList3"/>
    <dgm:cxn modelId="{30FD5961-40BE-445E-BF8A-EDF2CC03946F}" type="presParOf" srcId="{E13E1C7F-0AB1-45B8-B725-B8F01195C596}" destId="{C5BE9170-E3D2-4933-AEC4-2966906D5B21}" srcOrd="0" destOrd="0" presId="urn:microsoft.com/office/officeart/2005/8/layout/vList3"/>
    <dgm:cxn modelId="{FF1D0800-801F-42D5-8A34-D2B4FCFF3006}" type="presParOf" srcId="{E13E1C7F-0AB1-45B8-B725-B8F01195C596}" destId="{CA7D3772-ADCA-49B1-8860-FEF67DFBD3F5}" srcOrd="1" destOrd="0" presId="urn:microsoft.com/office/officeart/2005/8/layout/vList3"/>
    <dgm:cxn modelId="{DF01CB22-D0F0-47AC-9D98-48D3CC697CEF}" type="presParOf" srcId="{3F8073A1-1526-4856-96A0-C017EF7928B7}" destId="{F730A25C-5E5F-4EE1-B767-A58FC4F01C31}" srcOrd="9" destOrd="0" presId="urn:microsoft.com/office/officeart/2005/8/layout/vList3"/>
    <dgm:cxn modelId="{31BCFE9B-4205-4F0D-9930-60A9C6A0E0E6}" type="presParOf" srcId="{3F8073A1-1526-4856-96A0-C017EF7928B7}" destId="{0168BBDD-5D97-4BB3-979A-ECC57FB86588}" srcOrd="10" destOrd="0" presId="urn:microsoft.com/office/officeart/2005/8/layout/vList3"/>
    <dgm:cxn modelId="{411BC485-01FC-4927-9F0F-1ABDB6B17294}" type="presParOf" srcId="{0168BBDD-5D97-4BB3-979A-ECC57FB86588}" destId="{B19F37B1-FDF1-41CB-AB36-61BA26957DDA}" srcOrd="0" destOrd="0" presId="urn:microsoft.com/office/officeart/2005/8/layout/vList3"/>
    <dgm:cxn modelId="{145B43F1-6610-41E8-A369-D082A1BA72F4}" type="presParOf" srcId="{0168BBDD-5D97-4BB3-979A-ECC57FB86588}" destId="{0D0FF8DA-7811-42F8-9C36-4F96196F6AA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F674E-E35F-4694-9EA0-0DAA6A864B29}">
      <dsp:nvSpPr>
        <dsp:cNvPr id="0" name=""/>
        <dsp:cNvSpPr/>
      </dsp:nvSpPr>
      <dsp:spPr>
        <a:xfrm>
          <a:off x="1180956" y="4769"/>
          <a:ext cx="5405120" cy="721935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25730" rIns="318353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3300" kern="1200" dirty="0">
              <a:cs typeface="B Titr" pitchFamily="2" charset="-78"/>
            </a:rPr>
            <a:t>کلیات تحقیق</a:t>
          </a:r>
          <a:endParaRPr lang="en-US" sz="3300" kern="1200" dirty="0">
            <a:cs typeface="B Titr" pitchFamily="2" charset="-78"/>
          </a:endParaRPr>
        </a:p>
      </dsp:txBody>
      <dsp:txXfrm>
        <a:off x="1180956" y="4769"/>
        <a:ext cx="5224636" cy="721935"/>
      </dsp:txXfrm>
    </dsp:sp>
    <dsp:sp modelId="{2B92EF48-9AB9-4947-8BBB-84441DF0DCF0}">
      <dsp:nvSpPr>
        <dsp:cNvPr id="0" name=""/>
        <dsp:cNvSpPr/>
      </dsp:nvSpPr>
      <dsp:spPr>
        <a:xfrm>
          <a:off x="6225108" y="4769"/>
          <a:ext cx="721935" cy="721935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57D55D6-387C-4FF9-81D9-BD83910A5EE6}">
      <dsp:nvSpPr>
        <dsp:cNvPr id="0" name=""/>
        <dsp:cNvSpPr/>
      </dsp:nvSpPr>
      <dsp:spPr>
        <a:xfrm>
          <a:off x="1180956" y="942207"/>
          <a:ext cx="5405120" cy="721935"/>
        </a:xfrm>
        <a:prstGeom prst="homePlate">
          <a:avLst/>
        </a:prstGeom>
        <a:gradFill rotWithShape="0">
          <a:gsLst>
            <a:gs pos="0">
              <a:schemeClr val="accent2">
                <a:hueOff val="-592857"/>
                <a:satOff val="2840"/>
                <a:lumOff val="2627"/>
                <a:alphaOff val="0"/>
                <a:tint val="96000"/>
                <a:lumMod val="100000"/>
              </a:schemeClr>
            </a:gs>
            <a:gs pos="78000">
              <a:schemeClr val="accent2">
                <a:hueOff val="-592857"/>
                <a:satOff val="2840"/>
                <a:lumOff val="262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25730" rIns="318353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3300" kern="1200" dirty="0">
              <a:cs typeface="B Titr" pitchFamily="2" charset="-78"/>
            </a:rPr>
            <a:t>پیشنه پژوهش</a:t>
          </a:r>
          <a:endParaRPr lang="en-US" sz="3300" b="1" kern="1200" dirty="0">
            <a:latin typeface="Times New Roman" pitchFamily="18" charset="0"/>
            <a:cs typeface="B Zar" panose="00000400000000000000" pitchFamily="2" charset="-78"/>
          </a:endParaRPr>
        </a:p>
      </dsp:txBody>
      <dsp:txXfrm>
        <a:off x="1180956" y="942207"/>
        <a:ext cx="5224636" cy="721935"/>
      </dsp:txXfrm>
    </dsp:sp>
    <dsp:sp modelId="{FC2D9720-8B3D-4AF0-9B54-5F44A0AAC2AA}">
      <dsp:nvSpPr>
        <dsp:cNvPr id="0" name=""/>
        <dsp:cNvSpPr/>
      </dsp:nvSpPr>
      <dsp:spPr>
        <a:xfrm>
          <a:off x="6225108" y="942207"/>
          <a:ext cx="721935" cy="721935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807932"/>
                <a:satOff val="9034"/>
                <a:lumOff val="1109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807932"/>
                <a:satOff val="9034"/>
                <a:lumOff val="110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F77361-99B3-4761-8B36-22F4CD129D03}">
      <dsp:nvSpPr>
        <dsp:cNvPr id="0" name=""/>
        <dsp:cNvSpPr/>
      </dsp:nvSpPr>
      <dsp:spPr>
        <a:xfrm>
          <a:off x="1180956" y="1879646"/>
          <a:ext cx="5405120" cy="721935"/>
        </a:xfrm>
        <a:prstGeom prst="homePlate">
          <a:avLst/>
        </a:prstGeom>
        <a:gradFill rotWithShape="0">
          <a:gsLst>
            <a:gs pos="0">
              <a:schemeClr val="accent2">
                <a:hueOff val="-1185714"/>
                <a:satOff val="5680"/>
                <a:lumOff val="5255"/>
                <a:alphaOff val="0"/>
                <a:tint val="96000"/>
                <a:lumMod val="100000"/>
              </a:schemeClr>
            </a:gs>
            <a:gs pos="78000">
              <a:schemeClr val="accent2">
                <a:hueOff val="-1185714"/>
                <a:satOff val="5680"/>
                <a:lumOff val="5255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25730" rIns="318353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3300" kern="1200" dirty="0">
              <a:cs typeface="B Titr" pitchFamily="2" charset="-78"/>
            </a:rPr>
            <a:t>روش تحقیق</a:t>
          </a:r>
          <a:endParaRPr lang="en-US" sz="3300" kern="1200" dirty="0">
            <a:cs typeface="B Titr" pitchFamily="2" charset="-78"/>
          </a:endParaRPr>
        </a:p>
      </dsp:txBody>
      <dsp:txXfrm>
        <a:off x="1180956" y="1879646"/>
        <a:ext cx="5224636" cy="721935"/>
      </dsp:txXfrm>
    </dsp:sp>
    <dsp:sp modelId="{0A1762B1-5E84-44DB-9D60-5F71C473F2E9}">
      <dsp:nvSpPr>
        <dsp:cNvPr id="0" name=""/>
        <dsp:cNvSpPr/>
      </dsp:nvSpPr>
      <dsp:spPr>
        <a:xfrm>
          <a:off x="6225108" y="1879646"/>
          <a:ext cx="721935" cy="721935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1615863"/>
                <a:satOff val="18068"/>
                <a:lumOff val="2217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1615863"/>
                <a:satOff val="18068"/>
                <a:lumOff val="221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EC2641-56C8-4C2F-8CD2-F1E55781B384}">
      <dsp:nvSpPr>
        <dsp:cNvPr id="0" name=""/>
        <dsp:cNvSpPr/>
      </dsp:nvSpPr>
      <dsp:spPr>
        <a:xfrm>
          <a:off x="1180956" y="2817085"/>
          <a:ext cx="5405120" cy="721935"/>
        </a:xfrm>
        <a:prstGeom prst="homePlate">
          <a:avLst/>
        </a:prstGeom>
        <a:gradFill rotWithShape="0">
          <a:gsLst>
            <a:gs pos="0">
              <a:schemeClr val="accent2">
                <a:hueOff val="-1778572"/>
                <a:satOff val="8520"/>
                <a:lumOff val="7882"/>
                <a:alphaOff val="0"/>
                <a:tint val="96000"/>
                <a:lumMod val="100000"/>
              </a:schemeClr>
            </a:gs>
            <a:gs pos="78000">
              <a:schemeClr val="accent2">
                <a:hueOff val="-1778572"/>
                <a:satOff val="8520"/>
                <a:lumOff val="7882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25730" rIns="318353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3300" kern="1200" dirty="0">
              <a:cs typeface="B Titr" pitchFamily="2" charset="-78"/>
            </a:rPr>
            <a:t>شبیه سازی و تحلیل نتایج</a:t>
          </a:r>
          <a:endParaRPr lang="en-US" sz="3300" kern="1200" dirty="0">
            <a:cs typeface="B Titr" pitchFamily="2" charset="-78"/>
          </a:endParaRPr>
        </a:p>
      </dsp:txBody>
      <dsp:txXfrm>
        <a:off x="1180956" y="2817085"/>
        <a:ext cx="5224636" cy="721935"/>
      </dsp:txXfrm>
    </dsp:sp>
    <dsp:sp modelId="{35E9C4E4-5758-486C-95A8-872E4D269DA5}">
      <dsp:nvSpPr>
        <dsp:cNvPr id="0" name=""/>
        <dsp:cNvSpPr/>
      </dsp:nvSpPr>
      <dsp:spPr>
        <a:xfrm>
          <a:off x="6225108" y="2817085"/>
          <a:ext cx="721935" cy="721935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2423795"/>
                <a:satOff val="27102"/>
                <a:lumOff val="3326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2423795"/>
                <a:satOff val="27102"/>
                <a:lumOff val="3326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A7D3772-ADCA-49B1-8860-FEF67DFBD3F5}">
      <dsp:nvSpPr>
        <dsp:cNvPr id="0" name=""/>
        <dsp:cNvSpPr/>
      </dsp:nvSpPr>
      <dsp:spPr>
        <a:xfrm>
          <a:off x="1180956" y="3754523"/>
          <a:ext cx="5405120" cy="721935"/>
        </a:xfrm>
        <a:prstGeom prst="homePlate">
          <a:avLst/>
        </a:prstGeom>
        <a:gradFill rotWithShape="0">
          <a:gsLst>
            <a:gs pos="0">
              <a:schemeClr val="accent2">
                <a:hueOff val="-2371429"/>
                <a:satOff val="11360"/>
                <a:lumOff val="10510"/>
                <a:alphaOff val="0"/>
                <a:tint val="96000"/>
                <a:lumMod val="100000"/>
              </a:schemeClr>
            </a:gs>
            <a:gs pos="78000">
              <a:schemeClr val="accent2">
                <a:hueOff val="-2371429"/>
                <a:satOff val="11360"/>
                <a:lumOff val="1051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25730" rIns="318353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3300" kern="1200" dirty="0">
              <a:cs typeface="B Titr" pitchFamily="2" charset="-78"/>
            </a:rPr>
            <a:t>نتیجه‌گیری</a:t>
          </a:r>
          <a:endParaRPr lang="en-US" sz="3300" kern="1200" dirty="0">
            <a:cs typeface="B Titr" pitchFamily="2" charset="-78"/>
          </a:endParaRPr>
        </a:p>
      </dsp:txBody>
      <dsp:txXfrm>
        <a:off x="1180956" y="3754523"/>
        <a:ext cx="5224636" cy="721935"/>
      </dsp:txXfrm>
    </dsp:sp>
    <dsp:sp modelId="{C5BE9170-E3D2-4933-AEC4-2966906D5B21}">
      <dsp:nvSpPr>
        <dsp:cNvPr id="0" name=""/>
        <dsp:cNvSpPr/>
      </dsp:nvSpPr>
      <dsp:spPr>
        <a:xfrm>
          <a:off x="6225108" y="3754523"/>
          <a:ext cx="721935" cy="721935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3231727"/>
                <a:satOff val="36136"/>
                <a:lumOff val="4434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3231727"/>
                <a:satOff val="36136"/>
                <a:lumOff val="443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0D0FF8DA-7811-42F8-9C36-4F96196F6AAA}">
      <dsp:nvSpPr>
        <dsp:cNvPr id="0" name=""/>
        <dsp:cNvSpPr/>
      </dsp:nvSpPr>
      <dsp:spPr>
        <a:xfrm>
          <a:off x="1180956" y="4691962"/>
          <a:ext cx="5405120" cy="721935"/>
        </a:xfrm>
        <a:prstGeom prst="homePlate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25730" rIns="318353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3300" kern="1200" dirty="0">
              <a:cs typeface="B Titr" pitchFamily="2" charset="-78"/>
            </a:rPr>
            <a:t>پیشنهادها</a:t>
          </a:r>
          <a:endParaRPr lang="en-US" sz="3300" kern="1200" dirty="0">
            <a:cs typeface="B Titr" pitchFamily="2" charset="-78"/>
          </a:endParaRPr>
        </a:p>
      </dsp:txBody>
      <dsp:txXfrm>
        <a:off x="1180956" y="4691962"/>
        <a:ext cx="5224636" cy="721935"/>
      </dsp:txXfrm>
    </dsp:sp>
    <dsp:sp modelId="{B19F37B1-FDF1-41CB-AB36-61BA26957DDA}">
      <dsp:nvSpPr>
        <dsp:cNvPr id="0" name=""/>
        <dsp:cNvSpPr/>
      </dsp:nvSpPr>
      <dsp:spPr>
        <a:xfrm>
          <a:off x="6225108" y="4691962"/>
          <a:ext cx="721935" cy="721935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4039658"/>
                <a:satOff val="45170"/>
                <a:lumOff val="5543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4039658"/>
                <a:satOff val="45170"/>
                <a:lumOff val="554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F674E-E35F-4694-9EA0-0DAA6A864B29}">
      <dsp:nvSpPr>
        <dsp:cNvPr id="0" name=""/>
        <dsp:cNvSpPr/>
      </dsp:nvSpPr>
      <dsp:spPr>
        <a:xfrm>
          <a:off x="398163" y="901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مقدمه</a:t>
          </a:r>
          <a:endParaRPr lang="en-US" sz="1400" kern="1200" dirty="0">
            <a:cs typeface="B Titr" pitchFamily="2" charset="-78"/>
          </a:endParaRPr>
        </a:p>
      </dsp:txBody>
      <dsp:txXfrm>
        <a:off x="398163" y="901"/>
        <a:ext cx="1868698" cy="387767"/>
      </dsp:txXfrm>
    </dsp:sp>
    <dsp:sp modelId="{2B92EF48-9AB9-4947-8BBB-84441DF0DCF0}">
      <dsp:nvSpPr>
        <dsp:cNvPr id="0" name=""/>
        <dsp:cNvSpPr/>
      </dsp:nvSpPr>
      <dsp:spPr>
        <a:xfrm>
          <a:off x="2169920" y="901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57D55D6-387C-4FF9-81D9-BD83910A5EE6}">
      <dsp:nvSpPr>
        <dsp:cNvPr id="0" name=""/>
        <dsp:cNvSpPr/>
      </dsp:nvSpPr>
      <dsp:spPr>
        <a:xfrm>
          <a:off x="398163" y="504420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مروری بر مطالعات پیشین</a:t>
          </a:r>
          <a:endParaRPr lang="en-US" sz="1400" b="1" kern="1200" dirty="0">
            <a:latin typeface="Times New Roman" pitchFamily="18" charset="0"/>
            <a:cs typeface="B Zar" panose="00000400000000000000" pitchFamily="2" charset="-78"/>
          </a:endParaRPr>
        </a:p>
      </dsp:txBody>
      <dsp:txXfrm>
        <a:off x="398163" y="504420"/>
        <a:ext cx="1868698" cy="387767"/>
      </dsp:txXfrm>
    </dsp:sp>
    <dsp:sp modelId="{FC2D9720-8B3D-4AF0-9B54-5F44A0AAC2AA}">
      <dsp:nvSpPr>
        <dsp:cNvPr id="0" name=""/>
        <dsp:cNvSpPr/>
      </dsp:nvSpPr>
      <dsp:spPr>
        <a:xfrm>
          <a:off x="2169920" y="504420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807932"/>
                <a:satOff val="9034"/>
                <a:lumOff val="1109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807932"/>
                <a:satOff val="9034"/>
                <a:lumOff val="110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F77361-99B3-4761-8B36-22F4CD129D03}">
      <dsp:nvSpPr>
        <dsp:cNvPr id="0" name=""/>
        <dsp:cNvSpPr/>
      </dsp:nvSpPr>
      <dsp:spPr>
        <a:xfrm>
          <a:off x="398163" y="1007940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روش تحقیق</a:t>
          </a:r>
          <a:endParaRPr lang="en-US" sz="1400" kern="1200" dirty="0">
            <a:cs typeface="B Titr" pitchFamily="2" charset="-78"/>
          </a:endParaRPr>
        </a:p>
      </dsp:txBody>
      <dsp:txXfrm>
        <a:off x="398163" y="1007940"/>
        <a:ext cx="1868698" cy="387767"/>
      </dsp:txXfrm>
    </dsp:sp>
    <dsp:sp modelId="{0A1762B1-5E84-44DB-9D60-5F71C473F2E9}">
      <dsp:nvSpPr>
        <dsp:cNvPr id="0" name=""/>
        <dsp:cNvSpPr/>
      </dsp:nvSpPr>
      <dsp:spPr>
        <a:xfrm>
          <a:off x="2169920" y="1007940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1615863"/>
                <a:satOff val="18068"/>
                <a:lumOff val="2217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1615863"/>
                <a:satOff val="18068"/>
                <a:lumOff val="221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EC2641-56C8-4C2F-8CD2-F1E55781B384}">
      <dsp:nvSpPr>
        <dsp:cNvPr id="0" name=""/>
        <dsp:cNvSpPr/>
      </dsp:nvSpPr>
      <dsp:spPr>
        <a:xfrm>
          <a:off x="398163" y="1511459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شبیه سازی و تحلیل نتایج</a:t>
          </a:r>
          <a:endParaRPr lang="en-US" sz="1400" kern="1200" dirty="0">
            <a:cs typeface="B Titr" pitchFamily="2" charset="-78"/>
          </a:endParaRPr>
        </a:p>
      </dsp:txBody>
      <dsp:txXfrm>
        <a:off x="398163" y="1511459"/>
        <a:ext cx="1868698" cy="387767"/>
      </dsp:txXfrm>
    </dsp:sp>
    <dsp:sp modelId="{35E9C4E4-5758-486C-95A8-872E4D269DA5}">
      <dsp:nvSpPr>
        <dsp:cNvPr id="0" name=""/>
        <dsp:cNvSpPr/>
      </dsp:nvSpPr>
      <dsp:spPr>
        <a:xfrm>
          <a:off x="2169920" y="1511459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2423795"/>
                <a:satOff val="27102"/>
                <a:lumOff val="3326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2423795"/>
                <a:satOff val="27102"/>
                <a:lumOff val="3326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A7D3772-ADCA-49B1-8860-FEF67DFBD3F5}">
      <dsp:nvSpPr>
        <dsp:cNvPr id="0" name=""/>
        <dsp:cNvSpPr/>
      </dsp:nvSpPr>
      <dsp:spPr>
        <a:xfrm>
          <a:off x="398163" y="2014979"/>
          <a:ext cx="1965640" cy="387767"/>
        </a:xfrm>
        <a:prstGeom prst="homePlate">
          <a:avLst/>
        </a:prstGeom>
        <a:gradFill rotWithShape="0">
          <a:gsLst>
            <a:gs pos="0">
              <a:schemeClr val="accent2">
                <a:hueOff val="-2371429"/>
                <a:satOff val="11360"/>
                <a:lumOff val="10510"/>
                <a:alphaOff val="0"/>
                <a:tint val="96000"/>
                <a:lumMod val="100000"/>
              </a:schemeClr>
            </a:gs>
            <a:gs pos="78000">
              <a:schemeClr val="accent2">
                <a:hueOff val="-2371429"/>
                <a:satOff val="11360"/>
                <a:lumOff val="1051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نتیجه‌گیری</a:t>
          </a:r>
          <a:endParaRPr lang="en-US" sz="1400" kern="1200" dirty="0">
            <a:cs typeface="B Titr" pitchFamily="2" charset="-78"/>
          </a:endParaRPr>
        </a:p>
      </dsp:txBody>
      <dsp:txXfrm>
        <a:off x="398163" y="2014979"/>
        <a:ext cx="1868698" cy="387767"/>
      </dsp:txXfrm>
    </dsp:sp>
    <dsp:sp modelId="{C5BE9170-E3D2-4933-AEC4-2966906D5B21}">
      <dsp:nvSpPr>
        <dsp:cNvPr id="0" name=""/>
        <dsp:cNvSpPr/>
      </dsp:nvSpPr>
      <dsp:spPr>
        <a:xfrm>
          <a:off x="2169920" y="2014979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3231727"/>
                <a:satOff val="36136"/>
                <a:lumOff val="4434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3231727"/>
                <a:satOff val="36136"/>
                <a:lumOff val="443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0D0FF8DA-7811-42F8-9C36-4F96196F6AAA}">
      <dsp:nvSpPr>
        <dsp:cNvPr id="0" name=""/>
        <dsp:cNvSpPr/>
      </dsp:nvSpPr>
      <dsp:spPr>
        <a:xfrm>
          <a:off x="398163" y="2518498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پیشنهادها</a:t>
          </a:r>
          <a:endParaRPr lang="en-US" sz="1400" kern="1200" dirty="0">
            <a:cs typeface="B Titr" pitchFamily="2" charset="-78"/>
          </a:endParaRPr>
        </a:p>
      </dsp:txBody>
      <dsp:txXfrm>
        <a:off x="398163" y="2518498"/>
        <a:ext cx="1868698" cy="387767"/>
      </dsp:txXfrm>
    </dsp:sp>
    <dsp:sp modelId="{B19F37B1-FDF1-41CB-AB36-61BA26957DDA}">
      <dsp:nvSpPr>
        <dsp:cNvPr id="0" name=""/>
        <dsp:cNvSpPr/>
      </dsp:nvSpPr>
      <dsp:spPr>
        <a:xfrm>
          <a:off x="2169920" y="2518498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4039658"/>
                <a:satOff val="45170"/>
                <a:lumOff val="5543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4039658"/>
                <a:satOff val="45170"/>
                <a:lumOff val="554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F674E-E35F-4694-9EA0-0DAA6A864B29}">
      <dsp:nvSpPr>
        <dsp:cNvPr id="0" name=""/>
        <dsp:cNvSpPr/>
      </dsp:nvSpPr>
      <dsp:spPr>
        <a:xfrm>
          <a:off x="398163" y="901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مقدمه</a:t>
          </a:r>
          <a:endParaRPr lang="en-US" sz="1400" kern="1200" dirty="0">
            <a:cs typeface="B Titr" pitchFamily="2" charset="-78"/>
          </a:endParaRPr>
        </a:p>
      </dsp:txBody>
      <dsp:txXfrm>
        <a:off x="398163" y="901"/>
        <a:ext cx="1868698" cy="387767"/>
      </dsp:txXfrm>
    </dsp:sp>
    <dsp:sp modelId="{2B92EF48-9AB9-4947-8BBB-84441DF0DCF0}">
      <dsp:nvSpPr>
        <dsp:cNvPr id="0" name=""/>
        <dsp:cNvSpPr/>
      </dsp:nvSpPr>
      <dsp:spPr>
        <a:xfrm>
          <a:off x="2169920" y="901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57D55D6-387C-4FF9-81D9-BD83910A5EE6}">
      <dsp:nvSpPr>
        <dsp:cNvPr id="0" name=""/>
        <dsp:cNvSpPr/>
      </dsp:nvSpPr>
      <dsp:spPr>
        <a:xfrm>
          <a:off x="398163" y="504420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مروری بر مطالعات پیشین</a:t>
          </a:r>
          <a:endParaRPr lang="en-US" sz="1400" b="1" kern="1200" dirty="0">
            <a:latin typeface="Times New Roman" pitchFamily="18" charset="0"/>
            <a:cs typeface="B Zar" panose="00000400000000000000" pitchFamily="2" charset="-78"/>
          </a:endParaRPr>
        </a:p>
      </dsp:txBody>
      <dsp:txXfrm>
        <a:off x="398163" y="504420"/>
        <a:ext cx="1868698" cy="387767"/>
      </dsp:txXfrm>
    </dsp:sp>
    <dsp:sp modelId="{FC2D9720-8B3D-4AF0-9B54-5F44A0AAC2AA}">
      <dsp:nvSpPr>
        <dsp:cNvPr id="0" name=""/>
        <dsp:cNvSpPr/>
      </dsp:nvSpPr>
      <dsp:spPr>
        <a:xfrm>
          <a:off x="2169920" y="504420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807932"/>
                <a:satOff val="9034"/>
                <a:lumOff val="1109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807932"/>
                <a:satOff val="9034"/>
                <a:lumOff val="110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F77361-99B3-4761-8B36-22F4CD129D03}">
      <dsp:nvSpPr>
        <dsp:cNvPr id="0" name=""/>
        <dsp:cNvSpPr/>
      </dsp:nvSpPr>
      <dsp:spPr>
        <a:xfrm>
          <a:off x="398163" y="1007940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روش تحقیق</a:t>
          </a:r>
          <a:endParaRPr lang="en-US" sz="1400" kern="1200" dirty="0">
            <a:cs typeface="B Titr" pitchFamily="2" charset="-78"/>
          </a:endParaRPr>
        </a:p>
      </dsp:txBody>
      <dsp:txXfrm>
        <a:off x="398163" y="1007940"/>
        <a:ext cx="1868698" cy="387767"/>
      </dsp:txXfrm>
    </dsp:sp>
    <dsp:sp modelId="{0A1762B1-5E84-44DB-9D60-5F71C473F2E9}">
      <dsp:nvSpPr>
        <dsp:cNvPr id="0" name=""/>
        <dsp:cNvSpPr/>
      </dsp:nvSpPr>
      <dsp:spPr>
        <a:xfrm>
          <a:off x="2169920" y="1007940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1615863"/>
                <a:satOff val="18068"/>
                <a:lumOff val="2217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1615863"/>
                <a:satOff val="18068"/>
                <a:lumOff val="221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EC2641-56C8-4C2F-8CD2-F1E55781B384}">
      <dsp:nvSpPr>
        <dsp:cNvPr id="0" name=""/>
        <dsp:cNvSpPr/>
      </dsp:nvSpPr>
      <dsp:spPr>
        <a:xfrm>
          <a:off x="398163" y="1511459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شبیه سازی و تحلیل نتایج</a:t>
          </a:r>
          <a:endParaRPr lang="en-US" sz="1400" kern="1200" dirty="0">
            <a:cs typeface="B Titr" pitchFamily="2" charset="-78"/>
          </a:endParaRPr>
        </a:p>
      </dsp:txBody>
      <dsp:txXfrm>
        <a:off x="398163" y="1511459"/>
        <a:ext cx="1868698" cy="387767"/>
      </dsp:txXfrm>
    </dsp:sp>
    <dsp:sp modelId="{35E9C4E4-5758-486C-95A8-872E4D269DA5}">
      <dsp:nvSpPr>
        <dsp:cNvPr id="0" name=""/>
        <dsp:cNvSpPr/>
      </dsp:nvSpPr>
      <dsp:spPr>
        <a:xfrm>
          <a:off x="2169920" y="1511459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2423795"/>
                <a:satOff val="27102"/>
                <a:lumOff val="3326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2423795"/>
                <a:satOff val="27102"/>
                <a:lumOff val="3326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A7D3772-ADCA-49B1-8860-FEF67DFBD3F5}">
      <dsp:nvSpPr>
        <dsp:cNvPr id="0" name=""/>
        <dsp:cNvSpPr/>
      </dsp:nvSpPr>
      <dsp:spPr>
        <a:xfrm>
          <a:off x="398163" y="2014979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نتیجه‌گیری</a:t>
          </a:r>
          <a:endParaRPr lang="en-US" sz="1400" kern="1200" dirty="0">
            <a:cs typeface="B Titr" pitchFamily="2" charset="-78"/>
          </a:endParaRPr>
        </a:p>
      </dsp:txBody>
      <dsp:txXfrm>
        <a:off x="398163" y="2014979"/>
        <a:ext cx="1868698" cy="387767"/>
      </dsp:txXfrm>
    </dsp:sp>
    <dsp:sp modelId="{C5BE9170-E3D2-4933-AEC4-2966906D5B21}">
      <dsp:nvSpPr>
        <dsp:cNvPr id="0" name=""/>
        <dsp:cNvSpPr/>
      </dsp:nvSpPr>
      <dsp:spPr>
        <a:xfrm>
          <a:off x="2169920" y="2014979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3231727"/>
                <a:satOff val="36136"/>
                <a:lumOff val="4434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3231727"/>
                <a:satOff val="36136"/>
                <a:lumOff val="443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0D0FF8DA-7811-42F8-9C36-4F96196F6AAA}">
      <dsp:nvSpPr>
        <dsp:cNvPr id="0" name=""/>
        <dsp:cNvSpPr/>
      </dsp:nvSpPr>
      <dsp:spPr>
        <a:xfrm>
          <a:off x="398163" y="2518498"/>
          <a:ext cx="1965640" cy="387767"/>
        </a:xfrm>
        <a:prstGeom prst="homePlate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پیشنهادها</a:t>
          </a:r>
          <a:endParaRPr lang="en-US" sz="1400" kern="1200" dirty="0">
            <a:cs typeface="B Titr" pitchFamily="2" charset="-78"/>
          </a:endParaRPr>
        </a:p>
      </dsp:txBody>
      <dsp:txXfrm>
        <a:off x="398163" y="2518498"/>
        <a:ext cx="1868698" cy="387767"/>
      </dsp:txXfrm>
    </dsp:sp>
    <dsp:sp modelId="{B19F37B1-FDF1-41CB-AB36-61BA26957DDA}">
      <dsp:nvSpPr>
        <dsp:cNvPr id="0" name=""/>
        <dsp:cNvSpPr/>
      </dsp:nvSpPr>
      <dsp:spPr>
        <a:xfrm>
          <a:off x="2169920" y="2518498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4039658"/>
                <a:satOff val="45170"/>
                <a:lumOff val="5543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4039658"/>
                <a:satOff val="45170"/>
                <a:lumOff val="554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F674E-E35F-4694-9EA0-0DAA6A864B29}">
      <dsp:nvSpPr>
        <dsp:cNvPr id="0" name=""/>
        <dsp:cNvSpPr/>
      </dsp:nvSpPr>
      <dsp:spPr>
        <a:xfrm>
          <a:off x="398163" y="901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مقدمه</a:t>
          </a:r>
          <a:endParaRPr lang="en-US" sz="1400" kern="1200" dirty="0">
            <a:cs typeface="B Titr" pitchFamily="2" charset="-78"/>
          </a:endParaRPr>
        </a:p>
      </dsp:txBody>
      <dsp:txXfrm>
        <a:off x="398163" y="901"/>
        <a:ext cx="1868698" cy="387767"/>
      </dsp:txXfrm>
    </dsp:sp>
    <dsp:sp modelId="{2B92EF48-9AB9-4947-8BBB-84441DF0DCF0}">
      <dsp:nvSpPr>
        <dsp:cNvPr id="0" name=""/>
        <dsp:cNvSpPr/>
      </dsp:nvSpPr>
      <dsp:spPr>
        <a:xfrm>
          <a:off x="2169920" y="901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57D55D6-387C-4FF9-81D9-BD83910A5EE6}">
      <dsp:nvSpPr>
        <dsp:cNvPr id="0" name=""/>
        <dsp:cNvSpPr/>
      </dsp:nvSpPr>
      <dsp:spPr>
        <a:xfrm>
          <a:off x="398163" y="504420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مروری بر مطالعات پیشین</a:t>
          </a:r>
          <a:endParaRPr lang="en-US" sz="1400" b="1" kern="1200" dirty="0">
            <a:latin typeface="Times New Roman" pitchFamily="18" charset="0"/>
            <a:cs typeface="B Zar" panose="00000400000000000000" pitchFamily="2" charset="-78"/>
          </a:endParaRPr>
        </a:p>
      </dsp:txBody>
      <dsp:txXfrm>
        <a:off x="398163" y="504420"/>
        <a:ext cx="1868698" cy="387767"/>
      </dsp:txXfrm>
    </dsp:sp>
    <dsp:sp modelId="{FC2D9720-8B3D-4AF0-9B54-5F44A0AAC2AA}">
      <dsp:nvSpPr>
        <dsp:cNvPr id="0" name=""/>
        <dsp:cNvSpPr/>
      </dsp:nvSpPr>
      <dsp:spPr>
        <a:xfrm>
          <a:off x="2169920" y="504420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807932"/>
                <a:satOff val="9034"/>
                <a:lumOff val="1109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807932"/>
                <a:satOff val="9034"/>
                <a:lumOff val="110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F77361-99B3-4761-8B36-22F4CD129D03}">
      <dsp:nvSpPr>
        <dsp:cNvPr id="0" name=""/>
        <dsp:cNvSpPr/>
      </dsp:nvSpPr>
      <dsp:spPr>
        <a:xfrm>
          <a:off x="398163" y="1007940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روش تحقیق</a:t>
          </a:r>
          <a:endParaRPr lang="en-US" sz="1400" kern="1200" dirty="0">
            <a:cs typeface="B Titr" pitchFamily="2" charset="-78"/>
          </a:endParaRPr>
        </a:p>
      </dsp:txBody>
      <dsp:txXfrm>
        <a:off x="398163" y="1007940"/>
        <a:ext cx="1868698" cy="387767"/>
      </dsp:txXfrm>
    </dsp:sp>
    <dsp:sp modelId="{0A1762B1-5E84-44DB-9D60-5F71C473F2E9}">
      <dsp:nvSpPr>
        <dsp:cNvPr id="0" name=""/>
        <dsp:cNvSpPr/>
      </dsp:nvSpPr>
      <dsp:spPr>
        <a:xfrm>
          <a:off x="2169920" y="1007940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1615863"/>
                <a:satOff val="18068"/>
                <a:lumOff val="2217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1615863"/>
                <a:satOff val="18068"/>
                <a:lumOff val="221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EC2641-56C8-4C2F-8CD2-F1E55781B384}">
      <dsp:nvSpPr>
        <dsp:cNvPr id="0" name=""/>
        <dsp:cNvSpPr/>
      </dsp:nvSpPr>
      <dsp:spPr>
        <a:xfrm>
          <a:off x="398163" y="1511459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شبیه سازی و تحلیل نتایج</a:t>
          </a:r>
          <a:endParaRPr lang="en-US" sz="1400" kern="1200" dirty="0">
            <a:cs typeface="B Titr" pitchFamily="2" charset="-78"/>
          </a:endParaRPr>
        </a:p>
      </dsp:txBody>
      <dsp:txXfrm>
        <a:off x="398163" y="1511459"/>
        <a:ext cx="1868698" cy="387767"/>
      </dsp:txXfrm>
    </dsp:sp>
    <dsp:sp modelId="{35E9C4E4-5758-486C-95A8-872E4D269DA5}">
      <dsp:nvSpPr>
        <dsp:cNvPr id="0" name=""/>
        <dsp:cNvSpPr/>
      </dsp:nvSpPr>
      <dsp:spPr>
        <a:xfrm>
          <a:off x="2169920" y="1511459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2423795"/>
                <a:satOff val="27102"/>
                <a:lumOff val="3326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2423795"/>
                <a:satOff val="27102"/>
                <a:lumOff val="3326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A7D3772-ADCA-49B1-8860-FEF67DFBD3F5}">
      <dsp:nvSpPr>
        <dsp:cNvPr id="0" name=""/>
        <dsp:cNvSpPr/>
      </dsp:nvSpPr>
      <dsp:spPr>
        <a:xfrm>
          <a:off x="398163" y="2014979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نتیجه‌گیری</a:t>
          </a:r>
          <a:endParaRPr lang="en-US" sz="1400" kern="1200" dirty="0">
            <a:cs typeface="B Titr" pitchFamily="2" charset="-78"/>
          </a:endParaRPr>
        </a:p>
      </dsp:txBody>
      <dsp:txXfrm>
        <a:off x="398163" y="2014979"/>
        <a:ext cx="1868698" cy="387767"/>
      </dsp:txXfrm>
    </dsp:sp>
    <dsp:sp modelId="{C5BE9170-E3D2-4933-AEC4-2966906D5B21}">
      <dsp:nvSpPr>
        <dsp:cNvPr id="0" name=""/>
        <dsp:cNvSpPr/>
      </dsp:nvSpPr>
      <dsp:spPr>
        <a:xfrm>
          <a:off x="2169920" y="2014979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3231727"/>
                <a:satOff val="36136"/>
                <a:lumOff val="4434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3231727"/>
                <a:satOff val="36136"/>
                <a:lumOff val="443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0D0FF8DA-7811-42F8-9C36-4F96196F6AAA}">
      <dsp:nvSpPr>
        <dsp:cNvPr id="0" name=""/>
        <dsp:cNvSpPr/>
      </dsp:nvSpPr>
      <dsp:spPr>
        <a:xfrm>
          <a:off x="398163" y="2518498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پیشنهادها</a:t>
          </a:r>
          <a:endParaRPr lang="en-US" sz="1400" kern="1200" dirty="0">
            <a:cs typeface="B Titr" pitchFamily="2" charset="-78"/>
          </a:endParaRPr>
        </a:p>
      </dsp:txBody>
      <dsp:txXfrm>
        <a:off x="398163" y="2518498"/>
        <a:ext cx="1868698" cy="387767"/>
      </dsp:txXfrm>
    </dsp:sp>
    <dsp:sp modelId="{B19F37B1-FDF1-41CB-AB36-61BA26957DDA}">
      <dsp:nvSpPr>
        <dsp:cNvPr id="0" name=""/>
        <dsp:cNvSpPr/>
      </dsp:nvSpPr>
      <dsp:spPr>
        <a:xfrm>
          <a:off x="2169920" y="2518498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4039658"/>
                <a:satOff val="45170"/>
                <a:lumOff val="5543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4039658"/>
                <a:satOff val="45170"/>
                <a:lumOff val="554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F674E-E35F-4694-9EA0-0DAA6A864B29}">
      <dsp:nvSpPr>
        <dsp:cNvPr id="0" name=""/>
        <dsp:cNvSpPr/>
      </dsp:nvSpPr>
      <dsp:spPr>
        <a:xfrm>
          <a:off x="398163" y="901"/>
          <a:ext cx="1965640" cy="387767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کلیات تحقیق</a:t>
          </a:r>
          <a:endParaRPr lang="en-US" sz="1400" kern="1200" dirty="0">
            <a:cs typeface="B Titr" pitchFamily="2" charset="-78"/>
          </a:endParaRPr>
        </a:p>
      </dsp:txBody>
      <dsp:txXfrm>
        <a:off x="398163" y="901"/>
        <a:ext cx="1868698" cy="387767"/>
      </dsp:txXfrm>
    </dsp:sp>
    <dsp:sp modelId="{2B92EF48-9AB9-4947-8BBB-84441DF0DCF0}">
      <dsp:nvSpPr>
        <dsp:cNvPr id="0" name=""/>
        <dsp:cNvSpPr/>
      </dsp:nvSpPr>
      <dsp:spPr>
        <a:xfrm>
          <a:off x="2169920" y="901"/>
          <a:ext cx="387767" cy="38776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57D55D6-387C-4FF9-81D9-BD83910A5EE6}">
      <dsp:nvSpPr>
        <dsp:cNvPr id="0" name=""/>
        <dsp:cNvSpPr/>
      </dsp:nvSpPr>
      <dsp:spPr>
        <a:xfrm>
          <a:off x="398163" y="504420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مروری بر مطالعات پیشین</a:t>
          </a:r>
          <a:endParaRPr lang="en-US" sz="1400" b="1" kern="1200" dirty="0">
            <a:latin typeface="Times New Roman" pitchFamily="18" charset="0"/>
            <a:cs typeface="B Zar" panose="00000400000000000000" pitchFamily="2" charset="-78"/>
          </a:endParaRPr>
        </a:p>
      </dsp:txBody>
      <dsp:txXfrm>
        <a:off x="398163" y="504420"/>
        <a:ext cx="1868698" cy="387767"/>
      </dsp:txXfrm>
    </dsp:sp>
    <dsp:sp modelId="{FC2D9720-8B3D-4AF0-9B54-5F44A0AAC2AA}">
      <dsp:nvSpPr>
        <dsp:cNvPr id="0" name=""/>
        <dsp:cNvSpPr/>
      </dsp:nvSpPr>
      <dsp:spPr>
        <a:xfrm>
          <a:off x="2169920" y="504420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807932"/>
                <a:satOff val="9034"/>
                <a:lumOff val="1109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807932"/>
                <a:satOff val="9034"/>
                <a:lumOff val="110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F77361-99B3-4761-8B36-22F4CD129D03}">
      <dsp:nvSpPr>
        <dsp:cNvPr id="0" name=""/>
        <dsp:cNvSpPr/>
      </dsp:nvSpPr>
      <dsp:spPr>
        <a:xfrm>
          <a:off x="398163" y="1007940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روش تحقیق</a:t>
          </a:r>
          <a:endParaRPr lang="en-US" sz="1400" kern="1200" dirty="0">
            <a:cs typeface="B Titr" pitchFamily="2" charset="-78"/>
          </a:endParaRPr>
        </a:p>
      </dsp:txBody>
      <dsp:txXfrm>
        <a:off x="398163" y="1007940"/>
        <a:ext cx="1868698" cy="387767"/>
      </dsp:txXfrm>
    </dsp:sp>
    <dsp:sp modelId="{0A1762B1-5E84-44DB-9D60-5F71C473F2E9}">
      <dsp:nvSpPr>
        <dsp:cNvPr id="0" name=""/>
        <dsp:cNvSpPr/>
      </dsp:nvSpPr>
      <dsp:spPr>
        <a:xfrm>
          <a:off x="2169920" y="1007940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1615863"/>
                <a:satOff val="18068"/>
                <a:lumOff val="2217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1615863"/>
                <a:satOff val="18068"/>
                <a:lumOff val="221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EC2641-56C8-4C2F-8CD2-F1E55781B384}">
      <dsp:nvSpPr>
        <dsp:cNvPr id="0" name=""/>
        <dsp:cNvSpPr/>
      </dsp:nvSpPr>
      <dsp:spPr>
        <a:xfrm>
          <a:off x="398163" y="1511459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شبیه سازی و تحلیل نتایج</a:t>
          </a:r>
          <a:endParaRPr lang="en-US" sz="1400" kern="1200" dirty="0">
            <a:cs typeface="B Titr" pitchFamily="2" charset="-78"/>
          </a:endParaRPr>
        </a:p>
      </dsp:txBody>
      <dsp:txXfrm>
        <a:off x="398163" y="1511459"/>
        <a:ext cx="1868698" cy="387767"/>
      </dsp:txXfrm>
    </dsp:sp>
    <dsp:sp modelId="{35E9C4E4-5758-486C-95A8-872E4D269DA5}">
      <dsp:nvSpPr>
        <dsp:cNvPr id="0" name=""/>
        <dsp:cNvSpPr/>
      </dsp:nvSpPr>
      <dsp:spPr>
        <a:xfrm>
          <a:off x="2169920" y="1511459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2423795"/>
                <a:satOff val="27102"/>
                <a:lumOff val="3326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2423795"/>
                <a:satOff val="27102"/>
                <a:lumOff val="3326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A7D3772-ADCA-49B1-8860-FEF67DFBD3F5}">
      <dsp:nvSpPr>
        <dsp:cNvPr id="0" name=""/>
        <dsp:cNvSpPr/>
      </dsp:nvSpPr>
      <dsp:spPr>
        <a:xfrm>
          <a:off x="398163" y="2014979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نتیجه‌گیری</a:t>
          </a:r>
          <a:endParaRPr lang="en-US" sz="1400" kern="1200" dirty="0">
            <a:cs typeface="B Titr" pitchFamily="2" charset="-78"/>
          </a:endParaRPr>
        </a:p>
      </dsp:txBody>
      <dsp:txXfrm>
        <a:off x="398163" y="2014979"/>
        <a:ext cx="1868698" cy="387767"/>
      </dsp:txXfrm>
    </dsp:sp>
    <dsp:sp modelId="{C5BE9170-E3D2-4933-AEC4-2966906D5B21}">
      <dsp:nvSpPr>
        <dsp:cNvPr id="0" name=""/>
        <dsp:cNvSpPr/>
      </dsp:nvSpPr>
      <dsp:spPr>
        <a:xfrm>
          <a:off x="2169920" y="2014979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3231727"/>
                <a:satOff val="36136"/>
                <a:lumOff val="4434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3231727"/>
                <a:satOff val="36136"/>
                <a:lumOff val="443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0D0FF8DA-7811-42F8-9C36-4F96196F6AAA}">
      <dsp:nvSpPr>
        <dsp:cNvPr id="0" name=""/>
        <dsp:cNvSpPr/>
      </dsp:nvSpPr>
      <dsp:spPr>
        <a:xfrm>
          <a:off x="398163" y="2518498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پیشنهادها</a:t>
          </a:r>
          <a:endParaRPr lang="en-US" sz="1400" kern="1200" dirty="0">
            <a:cs typeface="B Titr" pitchFamily="2" charset="-78"/>
          </a:endParaRPr>
        </a:p>
      </dsp:txBody>
      <dsp:txXfrm>
        <a:off x="398163" y="2518498"/>
        <a:ext cx="1868698" cy="387767"/>
      </dsp:txXfrm>
    </dsp:sp>
    <dsp:sp modelId="{B19F37B1-FDF1-41CB-AB36-61BA26957DDA}">
      <dsp:nvSpPr>
        <dsp:cNvPr id="0" name=""/>
        <dsp:cNvSpPr/>
      </dsp:nvSpPr>
      <dsp:spPr>
        <a:xfrm>
          <a:off x="2169920" y="2518498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4039658"/>
                <a:satOff val="45170"/>
                <a:lumOff val="5543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4039658"/>
                <a:satOff val="45170"/>
                <a:lumOff val="554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F674E-E35F-4694-9EA0-0DAA6A864B29}">
      <dsp:nvSpPr>
        <dsp:cNvPr id="0" name=""/>
        <dsp:cNvSpPr/>
      </dsp:nvSpPr>
      <dsp:spPr>
        <a:xfrm>
          <a:off x="398163" y="901"/>
          <a:ext cx="1965640" cy="387767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کلیات تحقیق</a:t>
          </a:r>
          <a:endParaRPr lang="en-US" sz="1400" kern="1200" dirty="0">
            <a:cs typeface="B Titr" pitchFamily="2" charset="-78"/>
          </a:endParaRPr>
        </a:p>
      </dsp:txBody>
      <dsp:txXfrm>
        <a:off x="398163" y="901"/>
        <a:ext cx="1868698" cy="387767"/>
      </dsp:txXfrm>
    </dsp:sp>
    <dsp:sp modelId="{2B92EF48-9AB9-4947-8BBB-84441DF0DCF0}">
      <dsp:nvSpPr>
        <dsp:cNvPr id="0" name=""/>
        <dsp:cNvSpPr/>
      </dsp:nvSpPr>
      <dsp:spPr>
        <a:xfrm>
          <a:off x="2169920" y="901"/>
          <a:ext cx="387767" cy="38776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57D55D6-387C-4FF9-81D9-BD83910A5EE6}">
      <dsp:nvSpPr>
        <dsp:cNvPr id="0" name=""/>
        <dsp:cNvSpPr/>
      </dsp:nvSpPr>
      <dsp:spPr>
        <a:xfrm>
          <a:off x="398163" y="504420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مروری بر مطالعات پیشین</a:t>
          </a:r>
          <a:endParaRPr lang="en-US" sz="1400" b="1" kern="1200" dirty="0">
            <a:latin typeface="Times New Roman" pitchFamily="18" charset="0"/>
            <a:cs typeface="B Zar" panose="00000400000000000000" pitchFamily="2" charset="-78"/>
          </a:endParaRPr>
        </a:p>
      </dsp:txBody>
      <dsp:txXfrm>
        <a:off x="398163" y="504420"/>
        <a:ext cx="1868698" cy="387767"/>
      </dsp:txXfrm>
    </dsp:sp>
    <dsp:sp modelId="{FC2D9720-8B3D-4AF0-9B54-5F44A0AAC2AA}">
      <dsp:nvSpPr>
        <dsp:cNvPr id="0" name=""/>
        <dsp:cNvSpPr/>
      </dsp:nvSpPr>
      <dsp:spPr>
        <a:xfrm>
          <a:off x="2169920" y="504420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807932"/>
                <a:satOff val="9034"/>
                <a:lumOff val="1109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807932"/>
                <a:satOff val="9034"/>
                <a:lumOff val="110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F77361-99B3-4761-8B36-22F4CD129D03}">
      <dsp:nvSpPr>
        <dsp:cNvPr id="0" name=""/>
        <dsp:cNvSpPr/>
      </dsp:nvSpPr>
      <dsp:spPr>
        <a:xfrm>
          <a:off x="398163" y="1007940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روش تحقیق</a:t>
          </a:r>
          <a:endParaRPr lang="en-US" sz="1400" kern="1200" dirty="0">
            <a:cs typeface="B Titr" pitchFamily="2" charset="-78"/>
          </a:endParaRPr>
        </a:p>
      </dsp:txBody>
      <dsp:txXfrm>
        <a:off x="398163" y="1007940"/>
        <a:ext cx="1868698" cy="387767"/>
      </dsp:txXfrm>
    </dsp:sp>
    <dsp:sp modelId="{0A1762B1-5E84-44DB-9D60-5F71C473F2E9}">
      <dsp:nvSpPr>
        <dsp:cNvPr id="0" name=""/>
        <dsp:cNvSpPr/>
      </dsp:nvSpPr>
      <dsp:spPr>
        <a:xfrm>
          <a:off x="2169920" y="1007940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1615863"/>
                <a:satOff val="18068"/>
                <a:lumOff val="2217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1615863"/>
                <a:satOff val="18068"/>
                <a:lumOff val="221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EC2641-56C8-4C2F-8CD2-F1E55781B384}">
      <dsp:nvSpPr>
        <dsp:cNvPr id="0" name=""/>
        <dsp:cNvSpPr/>
      </dsp:nvSpPr>
      <dsp:spPr>
        <a:xfrm>
          <a:off x="398163" y="1511459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شبیه سازی و تحلیل نتایج</a:t>
          </a:r>
          <a:endParaRPr lang="en-US" sz="1400" kern="1200" dirty="0">
            <a:cs typeface="B Titr" pitchFamily="2" charset="-78"/>
          </a:endParaRPr>
        </a:p>
      </dsp:txBody>
      <dsp:txXfrm>
        <a:off x="398163" y="1511459"/>
        <a:ext cx="1868698" cy="387767"/>
      </dsp:txXfrm>
    </dsp:sp>
    <dsp:sp modelId="{35E9C4E4-5758-486C-95A8-872E4D269DA5}">
      <dsp:nvSpPr>
        <dsp:cNvPr id="0" name=""/>
        <dsp:cNvSpPr/>
      </dsp:nvSpPr>
      <dsp:spPr>
        <a:xfrm>
          <a:off x="2169920" y="1511459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2423795"/>
                <a:satOff val="27102"/>
                <a:lumOff val="3326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2423795"/>
                <a:satOff val="27102"/>
                <a:lumOff val="3326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A7D3772-ADCA-49B1-8860-FEF67DFBD3F5}">
      <dsp:nvSpPr>
        <dsp:cNvPr id="0" name=""/>
        <dsp:cNvSpPr/>
      </dsp:nvSpPr>
      <dsp:spPr>
        <a:xfrm>
          <a:off x="398163" y="2014979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نتیجه‌گیری</a:t>
          </a:r>
          <a:endParaRPr lang="en-US" sz="1400" kern="1200" dirty="0">
            <a:cs typeface="B Titr" pitchFamily="2" charset="-78"/>
          </a:endParaRPr>
        </a:p>
      </dsp:txBody>
      <dsp:txXfrm>
        <a:off x="398163" y="2014979"/>
        <a:ext cx="1868698" cy="387767"/>
      </dsp:txXfrm>
    </dsp:sp>
    <dsp:sp modelId="{C5BE9170-E3D2-4933-AEC4-2966906D5B21}">
      <dsp:nvSpPr>
        <dsp:cNvPr id="0" name=""/>
        <dsp:cNvSpPr/>
      </dsp:nvSpPr>
      <dsp:spPr>
        <a:xfrm>
          <a:off x="2169920" y="2014979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3231727"/>
                <a:satOff val="36136"/>
                <a:lumOff val="4434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3231727"/>
                <a:satOff val="36136"/>
                <a:lumOff val="443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0D0FF8DA-7811-42F8-9C36-4F96196F6AAA}">
      <dsp:nvSpPr>
        <dsp:cNvPr id="0" name=""/>
        <dsp:cNvSpPr/>
      </dsp:nvSpPr>
      <dsp:spPr>
        <a:xfrm>
          <a:off x="398163" y="2518498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پیشنهادها</a:t>
          </a:r>
          <a:endParaRPr lang="en-US" sz="1400" kern="1200" dirty="0">
            <a:cs typeface="B Titr" pitchFamily="2" charset="-78"/>
          </a:endParaRPr>
        </a:p>
      </dsp:txBody>
      <dsp:txXfrm>
        <a:off x="398163" y="2518498"/>
        <a:ext cx="1868698" cy="387767"/>
      </dsp:txXfrm>
    </dsp:sp>
    <dsp:sp modelId="{B19F37B1-FDF1-41CB-AB36-61BA26957DDA}">
      <dsp:nvSpPr>
        <dsp:cNvPr id="0" name=""/>
        <dsp:cNvSpPr/>
      </dsp:nvSpPr>
      <dsp:spPr>
        <a:xfrm>
          <a:off x="2169920" y="2518498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4039658"/>
                <a:satOff val="45170"/>
                <a:lumOff val="5543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4039658"/>
                <a:satOff val="45170"/>
                <a:lumOff val="554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F674E-E35F-4694-9EA0-0DAA6A864B29}">
      <dsp:nvSpPr>
        <dsp:cNvPr id="0" name=""/>
        <dsp:cNvSpPr/>
      </dsp:nvSpPr>
      <dsp:spPr>
        <a:xfrm>
          <a:off x="398163" y="901"/>
          <a:ext cx="1965640" cy="387767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کلیات تحقیق</a:t>
          </a:r>
          <a:endParaRPr lang="en-US" sz="1400" kern="1200" dirty="0">
            <a:cs typeface="B Titr" pitchFamily="2" charset="-78"/>
          </a:endParaRPr>
        </a:p>
      </dsp:txBody>
      <dsp:txXfrm>
        <a:off x="398163" y="901"/>
        <a:ext cx="1868698" cy="387767"/>
      </dsp:txXfrm>
    </dsp:sp>
    <dsp:sp modelId="{2B92EF48-9AB9-4947-8BBB-84441DF0DCF0}">
      <dsp:nvSpPr>
        <dsp:cNvPr id="0" name=""/>
        <dsp:cNvSpPr/>
      </dsp:nvSpPr>
      <dsp:spPr>
        <a:xfrm>
          <a:off x="2169920" y="901"/>
          <a:ext cx="387767" cy="38776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57D55D6-387C-4FF9-81D9-BD83910A5EE6}">
      <dsp:nvSpPr>
        <dsp:cNvPr id="0" name=""/>
        <dsp:cNvSpPr/>
      </dsp:nvSpPr>
      <dsp:spPr>
        <a:xfrm>
          <a:off x="398163" y="504420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مروری بر مطالعات پیشین</a:t>
          </a:r>
          <a:endParaRPr lang="en-US" sz="1400" b="1" kern="1200" dirty="0">
            <a:latin typeface="Times New Roman" pitchFamily="18" charset="0"/>
            <a:cs typeface="B Zar" panose="00000400000000000000" pitchFamily="2" charset="-78"/>
          </a:endParaRPr>
        </a:p>
      </dsp:txBody>
      <dsp:txXfrm>
        <a:off x="398163" y="504420"/>
        <a:ext cx="1868698" cy="387767"/>
      </dsp:txXfrm>
    </dsp:sp>
    <dsp:sp modelId="{FC2D9720-8B3D-4AF0-9B54-5F44A0AAC2AA}">
      <dsp:nvSpPr>
        <dsp:cNvPr id="0" name=""/>
        <dsp:cNvSpPr/>
      </dsp:nvSpPr>
      <dsp:spPr>
        <a:xfrm>
          <a:off x="2169920" y="504420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807932"/>
                <a:satOff val="9034"/>
                <a:lumOff val="1109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807932"/>
                <a:satOff val="9034"/>
                <a:lumOff val="110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F77361-99B3-4761-8B36-22F4CD129D03}">
      <dsp:nvSpPr>
        <dsp:cNvPr id="0" name=""/>
        <dsp:cNvSpPr/>
      </dsp:nvSpPr>
      <dsp:spPr>
        <a:xfrm>
          <a:off x="398163" y="1007940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روش تحقیق</a:t>
          </a:r>
          <a:endParaRPr lang="en-US" sz="1400" kern="1200" dirty="0">
            <a:cs typeface="B Titr" pitchFamily="2" charset="-78"/>
          </a:endParaRPr>
        </a:p>
      </dsp:txBody>
      <dsp:txXfrm>
        <a:off x="398163" y="1007940"/>
        <a:ext cx="1868698" cy="387767"/>
      </dsp:txXfrm>
    </dsp:sp>
    <dsp:sp modelId="{0A1762B1-5E84-44DB-9D60-5F71C473F2E9}">
      <dsp:nvSpPr>
        <dsp:cNvPr id="0" name=""/>
        <dsp:cNvSpPr/>
      </dsp:nvSpPr>
      <dsp:spPr>
        <a:xfrm>
          <a:off x="2169920" y="1007940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1615863"/>
                <a:satOff val="18068"/>
                <a:lumOff val="2217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1615863"/>
                <a:satOff val="18068"/>
                <a:lumOff val="221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EC2641-56C8-4C2F-8CD2-F1E55781B384}">
      <dsp:nvSpPr>
        <dsp:cNvPr id="0" name=""/>
        <dsp:cNvSpPr/>
      </dsp:nvSpPr>
      <dsp:spPr>
        <a:xfrm>
          <a:off x="398163" y="1511459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شبیه سازی و تحلیل نتایج</a:t>
          </a:r>
          <a:endParaRPr lang="en-US" sz="1400" kern="1200" dirty="0">
            <a:cs typeface="B Titr" pitchFamily="2" charset="-78"/>
          </a:endParaRPr>
        </a:p>
      </dsp:txBody>
      <dsp:txXfrm>
        <a:off x="398163" y="1511459"/>
        <a:ext cx="1868698" cy="387767"/>
      </dsp:txXfrm>
    </dsp:sp>
    <dsp:sp modelId="{35E9C4E4-5758-486C-95A8-872E4D269DA5}">
      <dsp:nvSpPr>
        <dsp:cNvPr id="0" name=""/>
        <dsp:cNvSpPr/>
      </dsp:nvSpPr>
      <dsp:spPr>
        <a:xfrm>
          <a:off x="2169920" y="1511459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2423795"/>
                <a:satOff val="27102"/>
                <a:lumOff val="3326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2423795"/>
                <a:satOff val="27102"/>
                <a:lumOff val="3326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A7D3772-ADCA-49B1-8860-FEF67DFBD3F5}">
      <dsp:nvSpPr>
        <dsp:cNvPr id="0" name=""/>
        <dsp:cNvSpPr/>
      </dsp:nvSpPr>
      <dsp:spPr>
        <a:xfrm>
          <a:off x="398163" y="2014979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نتیجه‌گیری</a:t>
          </a:r>
          <a:endParaRPr lang="en-US" sz="1400" kern="1200" dirty="0">
            <a:cs typeface="B Titr" pitchFamily="2" charset="-78"/>
          </a:endParaRPr>
        </a:p>
      </dsp:txBody>
      <dsp:txXfrm>
        <a:off x="398163" y="2014979"/>
        <a:ext cx="1868698" cy="387767"/>
      </dsp:txXfrm>
    </dsp:sp>
    <dsp:sp modelId="{C5BE9170-E3D2-4933-AEC4-2966906D5B21}">
      <dsp:nvSpPr>
        <dsp:cNvPr id="0" name=""/>
        <dsp:cNvSpPr/>
      </dsp:nvSpPr>
      <dsp:spPr>
        <a:xfrm>
          <a:off x="2169920" y="2014979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3231727"/>
                <a:satOff val="36136"/>
                <a:lumOff val="4434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3231727"/>
                <a:satOff val="36136"/>
                <a:lumOff val="443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0D0FF8DA-7811-42F8-9C36-4F96196F6AAA}">
      <dsp:nvSpPr>
        <dsp:cNvPr id="0" name=""/>
        <dsp:cNvSpPr/>
      </dsp:nvSpPr>
      <dsp:spPr>
        <a:xfrm>
          <a:off x="398163" y="2518498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پیشنهادها</a:t>
          </a:r>
          <a:endParaRPr lang="en-US" sz="1400" kern="1200" dirty="0">
            <a:cs typeface="B Titr" pitchFamily="2" charset="-78"/>
          </a:endParaRPr>
        </a:p>
      </dsp:txBody>
      <dsp:txXfrm>
        <a:off x="398163" y="2518498"/>
        <a:ext cx="1868698" cy="387767"/>
      </dsp:txXfrm>
    </dsp:sp>
    <dsp:sp modelId="{B19F37B1-FDF1-41CB-AB36-61BA26957DDA}">
      <dsp:nvSpPr>
        <dsp:cNvPr id="0" name=""/>
        <dsp:cNvSpPr/>
      </dsp:nvSpPr>
      <dsp:spPr>
        <a:xfrm>
          <a:off x="2169920" y="2518498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4039658"/>
                <a:satOff val="45170"/>
                <a:lumOff val="5543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4039658"/>
                <a:satOff val="45170"/>
                <a:lumOff val="554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F674E-E35F-4694-9EA0-0DAA6A864B29}">
      <dsp:nvSpPr>
        <dsp:cNvPr id="0" name=""/>
        <dsp:cNvSpPr/>
      </dsp:nvSpPr>
      <dsp:spPr>
        <a:xfrm>
          <a:off x="398163" y="901"/>
          <a:ext cx="1965640" cy="387767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کلیات تحقیق</a:t>
          </a:r>
          <a:endParaRPr lang="en-US" sz="1400" kern="1200" dirty="0">
            <a:cs typeface="B Titr" pitchFamily="2" charset="-78"/>
          </a:endParaRPr>
        </a:p>
      </dsp:txBody>
      <dsp:txXfrm>
        <a:off x="398163" y="901"/>
        <a:ext cx="1868698" cy="387767"/>
      </dsp:txXfrm>
    </dsp:sp>
    <dsp:sp modelId="{2B92EF48-9AB9-4947-8BBB-84441DF0DCF0}">
      <dsp:nvSpPr>
        <dsp:cNvPr id="0" name=""/>
        <dsp:cNvSpPr/>
      </dsp:nvSpPr>
      <dsp:spPr>
        <a:xfrm>
          <a:off x="2169920" y="901"/>
          <a:ext cx="387767" cy="38776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57D55D6-387C-4FF9-81D9-BD83910A5EE6}">
      <dsp:nvSpPr>
        <dsp:cNvPr id="0" name=""/>
        <dsp:cNvSpPr/>
      </dsp:nvSpPr>
      <dsp:spPr>
        <a:xfrm>
          <a:off x="398163" y="504420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مروری بر مطالعات پیشین</a:t>
          </a:r>
          <a:endParaRPr lang="en-US" sz="1400" b="1" kern="1200" dirty="0">
            <a:latin typeface="Times New Roman" pitchFamily="18" charset="0"/>
            <a:cs typeface="B Zar" panose="00000400000000000000" pitchFamily="2" charset="-78"/>
          </a:endParaRPr>
        </a:p>
      </dsp:txBody>
      <dsp:txXfrm>
        <a:off x="398163" y="504420"/>
        <a:ext cx="1868698" cy="387767"/>
      </dsp:txXfrm>
    </dsp:sp>
    <dsp:sp modelId="{FC2D9720-8B3D-4AF0-9B54-5F44A0AAC2AA}">
      <dsp:nvSpPr>
        <dsp:cNvPr id="0" name=""/>
        <dsp:cNvSpPr/>
      </dsp:nvSpPr>
      <dsp:spPr>
        <a:xfrm>
          <a:off x="2169920" y="504420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807932"/>
                <a:satOff val="9034"/>
                <a:lumOff val="1109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807932"/>
                <a:satOff val="9034"/>
                <a:lumOff val="110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F77361-99B3-4761-8B36-22F4CD129D03}">
      <dsp:nvSpPr>
        <dsp:cNvPr id="0" name=""/>
        <dsp:cNvSpPr/>
      </dsp:nvSpPr>
      <dsp:spPr>
        <a:xfrm>
          <a:off x="398163" y="1007940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روش تحقیق</a:t>
          </a:r>
          <a:endParaRPr lang="en-US" sz="1400" kern="1200" dirty="0">
            <a:cs typeface="B Titr" pitchFamily="2" charset="-78"/>
          </a:endParaRPr>
        </a:p>
      </dsp:txBody>
      <dsp:txXfrm>
        <a:off x="398163" y="1007940"/>
        <a:ext cx="1868698" cy="387767"/>
      </dsp:txXfrm>
    </dsp:sp>
    <dsp:sp modelId="{0A1762B1-5E84-44DB-9D60-5F71C473F2E9}">
      <dsp:nvSpPr>
        <dsp:cNvPr id="0" name=""/>
        <dsp:cNvSpPr/>
      </dsp:nvSpPr>
      <dsp:spPr>
        <a:xfrm>
          <a:off x="2169920" y="1007940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1615863"/>
                <a:satOff val="18068"/>
                <a:lumOff val="2217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1615863"/>
                <a:satOff val="18068"/>
                <a:lumOff val="221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EC2641-56C8-4C2F-8CD2-F1E55781B384}">
      <dsp:nvSpPr>
        <dsp:cNvPr id="0" name=""/>
        <dsp:cNvSpPr/>
      </dsp:nvSpPr>
      <dsp:spPr>
        <a:xfrm>
          <a:off x="398163" y="1511459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شبیه سازی و تحلیل نتایج</a:t>
          </a:r>
          <a:endParaRPr lang="en-US" sz="1400" kern="1200" dirty="0">
            <a:cs typeface="B Titr" pitchFamily="2" charset="-78"/>
          </a:endParaRPr>
        </a:p>
      </dsp:txBody>
      <dsp:txXfrm>
        <a:off x="398163" y="1511459"/>
        <a:ext cx="1868698" cy="387767"/>
      </dsp:txXfrm>
    </dsp:sp>
    <dsp:sp modelId="{35E9C4E4-5758-486C-95A8-872E4D269DA5}">
      <dsp:nvSpPr>
        <dsp:cNvPr id="0" name=""/>
        <dsp:cNvSpPr/>
      </dsp:nvSpPr>
      <dsp:spPr>
        <a:xfrm>
          <a:off x="2169920" y="1511459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2423795"/>
                <a:satOff val="27102"/>
                <a:lumOff val="3326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2423795"/>
                <a:satOff val="27102"/>
                <a:lumOff val="3326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A7D3772-ADCA-49B1-8860-FEF67DFBD3F5}">
      <dsp:nvSpPr>
        <dsp:cNvPr id="0" name=""/>
        <dsp:cNvSpPr/>
      </dsp:nvSpPr>
      <dsp:spPr>
        <a:xfrm>
          <a:off x="398163" y="2014979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نتیجه‌گیری</a:t>
          </a:r>
          <a:endParaRPr lang="en-US" sz="1400" kern="1200" dirty="0">
            <a:cs typeface="B Titr" pitchFamily="2" charset="-78"/>
          </a:endParaRPr>
        </a:p>
      </dsp:txBody>
      <dsp:txXfrm>
        <a:off x="398163" y="2014979"/>
        <a:ext cx="1868698" cy="387767"/>
      </dsp:txXfrm>
    </dsp:sp>
    <dsp:sp modelId="{C5BE9170-E3D2-4933-AEC4-2966906D5B21}">
      <dsp:nvSpPr>
        <dsp:cNvPr id="0" name=""/>
        <dsp:cNvSpPr/>
      </dsp:nvSpPr>
      <dsp:spPr>
        <a:xfrm>
          <a:off x="2169920" y="2014979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3231727"/>
                <a:satOff val="36136"/>
                <a:lumOff val="4434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3231727"/>
                <a:satOff val="36136"/>
                <a:lumOff val="443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0D0FF8DA-7811-42F8-9C36-4F96196F6AAA}">
      <dsp:nvSpPr>
        <dsp:cNvPr id="0" name=""/>
        <dsp:cNvSpPr/>
      </dsp:nvSpPr>
      <dsp:spPr>
        <a:xfrm>
          <a:off x="398163" y="2518498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پیشنهادها</a:t>
          </a:r>
          <a:endParaRPr lang="en-US" sz="1400" kern="1200" dirty="0">
            <a:cs typeface="B Titr" pitchFamily="2" charset="-78"/>
          </a:endParaRPr>
        </a:p>
      </dsp:txBody>
      <dsp:txXfrm>
        <a:off x="398163" y="2518498"/>
        <a:ext cx="1868698" cy="387767"/>
      </dsp:txXfrm>
    </dsp:sp>
    <dsp:sp modelId="{B19F37B1-FDF1-41CB-AB36-61BA26957DDA}">
      <dsp:nvSpPr>
        <dsp:cNvPr id="0" name=""/>
        <dsp:cNvSpPr/>
      </dsp:nvSpPr>
      <dsp:spPr>
        <a:xfrm>
          <a:off x="2169920" y="2518498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4039658"/>
                <a:satOff val="45170"/>
                <a:lumOff val="5543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4039658"/>
                <a:satOff val="45170"/>
                <a:lumOff val="554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F674E-E35F-4694-9EA0-0DAA6A864B29}">
      <dsp:nvSpPr>
        <dsp:cNvPr id="0" name=""/>
        <dsp:cNvSpPr/>
      </dsp:nvSpPr>
      <dsp:spPr>
        <a:xfrm>
          <a:off x="398163" y="901"/>
          <a:ext cx="1965640" cy="387767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کلیات تحقیق</a:t>
          </a:r>
          <a:endParaRPr lang="en-US" sz="1400" kern="1200" dirty="0">
            <a:cs typeface="B Titr" pitchFamily="2" charset="-78"/>
          </a:endParaRPr>
        </a:p>
      </dsp:txBody>
      <dsp:txXfrm>
        <a:off x="398163" y="901"/>
        <a:ext cx="1868698" cy="387767"/>
      </dsp:txXfrm>
    </dsp:sp>
    <dsp:sp modelId="{2B92EF48-9AB9-4947-8BBB-84441DF0DCF0}">
      <dsp:nvSpPr>
        <dsp:cNvPr id="0" name=""/>
        <dsp:cNvSpPr/>
      </dsp:nvSpPr>
      <dsp:spPr>
        <a:xfrm>
          <a:off x="2169920" y="901"/>
          <a:ext cx="387767" cy="38776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57D55D6-387C-4FF9-81D9-BD83910A5EE6}">
      <dsp:nvSpPr>
        <dsp:cNvPr id="0" name=""/>
        <dsp:cNvSpPr/>
      </dsp:nvSpPr>
      <dsp:spPr>
        <a:xfrm>
          <a:off x="398163" y="504420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مروری بر مطالعات پیشین</a:t>
          </a:r>
          <a:endParaRPr lang="en-US" sz="1400" b="1" kern="1200" dirty="0">
            <a:latin typeface="Times New Roman" pitchFamily="18" charset="0"/>
            <a:cs typeface="B Zar" panose="00000400000000000000" pitchFamily="2" charset="-78"/>
          </a:endParaRPr>
        </a:p>
      </dsp:txBody>
      <dsp:txXfrm>
        <a:off x="398163" y="504420"/>
        <a:ext cx="1868698" cy="387767"/>
      </dsp:txXfrm>
    </dsp:sp>
    <dsp:sp modelId="{FC2D9720-8B3D-4AF0-9B54-5F44A0AAC2AA}">
      <dsp:nvSpPr>
        <dsp:cNvPr id="0" name=""/>
        <dsp:cNvSpPr/>
      </dsp:nvSpPr>
      <dsp:spPr>
        <a:xfrm>
          <a:off x="2169920" y="504420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807932"/>
                <a:satOff val="9034"/>
                <a:lumOff val="1109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807932"/>
                <a:satOff val="9034"/>
                <a:lumOff val="110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F77361-99B3-4761-8B36-22F4CD129D03}">
      <dsp:nvSpPr>
        <dsp:cNvPr id="0" name=""/>
        <dsp:cNvSpPr/>
      </dsp:nvSpPr>
      <dsp:spPr>
        <a:xfrm>
          <a:off x="398163" y="1007940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روش تحقیق</a:t>
          </a:r>
          <a:endParaRPr lang="en-US" sz="1400" kern="1200" dirty="0">
            <a:cs typeface="B Titr" pitchFamily="2" charset="-78"/>
          </a:endParaRPr>
        </a:p>
      </dsp:txBody>
      <dsp:txXfrm>
        <a:off x="398163" y="1007940"/>
        <a:ext cx="1868698" cy="387767"/>
      </dsp:txXfrm>
    </dsp:sp>
    <dsp:sp modelId="{0A1762B1-5E84-44DB-9D60-5F71C473F2E9}">
      <dsp:nvSpPr>
        <dsp:cNvPr id="0" name=""/>
        <dsp:cNvSpPr/>
      </dsp:nvSpPr>
      <dsp:spPr>
        <a:xfrm>
          <a:off x="2169920" y="1007940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1615863"/>
                <a:satOff val="18068"/>
                <a:lumOff val="2217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1615863"/>
                <a:satOff val="18068"/>
                <a:lumOff val="221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EC2641-56C8-4C2F-8CD2-F1E55781B384}">
      <dsp:nvSpPr>
        <dsp:cNvPr id="0" name=""/>
        <dsp:cNvSpPr/>
      </dsp:nvSpPr>
      <dsp:spPr>
        <a:xfrm>
          <a:off x="398163" y="1511459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شبیه سازی و تحلیل نتایج</a:t>
          </a:r>
          <a:endParaRPr lang="en-US" sz="1400" kern="1200" dirty="0">
            <a:cs typeface="B Titr" pitchFamily="2" charset="-78"/>
          </a:endParaRPr>
        </a:p>
      </dsp:txBody>
      <dsp:txXfrm>
        <a:off x="398163" y="1511459"/>
        <a:ext cx="1868698" cy="387767"/>
      </dsp:txXfrm>
    </dsp:sp>
    <dsp:sp modelId="{35E9C4E4-5758-486C-95A8-872E4D269DA5}">
      <dsp:nvSpPr>
        <dsp:cNvPr id="0" name=""/>
        <dsp:cNvSpPr/>
      </dsp:nvSpPr>
      <dsp:spPr>
        <a:xfrm>
          <a:off x="2169920" y="1511459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2423795"/>
                <a:satOff val="27102"/>
                <a:lumOff val="3326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2423795"/>
                <a:satOff val="27102"/>
                <a:lumOff val="3326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A7D3772-ADCA-49B1-8860-FEF67DFBD3F5}">
      <dsp:nvSpPr>
        <dsp:cNvPr id="0" name=""/>
        <dsp:cNvSpPr/>
      </dsp:nvSpPr>
      <dsp:spPr>
        <a:xfrm>
          <a:off x="398163" y="2014979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نتیجه‌گیری</a:t>
          </a:r>
          <a:endParaRPr lang="en-US" sz="1400" kern="1200" dirty="0">
            <a:cs typeface="B Titr" pitchFamily="2" charset="-78"/>
          </a:endParaRPr>
        </a:p>
      </dsp:txBody>
      <dsp:txXfrm>
        <a:off x="398163" y="2014979"/>
        <a:ext cx="1868698" cy="387767"/>
      </dsp:txXfrm>
    </dsp:sp>
    <dsp:sp modelId="{C5BE9170-E3D2-4933-AEC4-2966906D5B21}">
      <dsp:nvSpPr>
        <dsp:cNvPr id="0" name=""/>
        <dsp:cNvSpPr/>
      </dsp:nvSpPr>
      <dsp:spPr>
        <a:xfrm>
          <a:off x="2169920" y="2014979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3231727"/>
                <a:satOff val="36136"/>
                <a:lumOff val="4434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3231727"/>
                <a:satOff val="36136"/>
                <a:lumOff val="443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0D0FF8DA-7811-42F8-9C36-4F96196F6AAA}">
      <dsp:nvSpPr>
        <dsp:cNvPr id="0" name=""/>
        <dsp:cNvSpPr/>
      </dsp:nvSpPr>
      <dsp:spPr>
        <a:xfrm>
          <a:off x="398163" y="2518498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پیشنهادها</a:t>
          </a:r>
          <a:endParaRPr lang="en-US" sz="1400" kern="1200" dirty="0">
            <a:cs typeface="B Titr" pitchFamily="2" charset="-78"/>
          </a:endParaRPr>
        </a:p>
      </dsp:txBody>
      <dsp:txXfrm>
        <a:off x="398163" y="2518498"/>
        <a:ext cx="1868698" cy="387767"/>
      </dsp:txXfrm>
    </dsp:sp>
    <dsp:sp modelId="{B19F37B1-FDF1-41CB-AB36-61BA26957DDA}">
      <dsp:nvSpPr>
        <dsp:cNvPr id="0" name=""/>
        <dsp:cNvSpPr/>
      </dsp:nvSpPr>
      <dsp:spPr>
        <a:xfrm>
          <a:off x="2169920" y="2518498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4039658"/>
                <a:satOff val="45170"/>
                <a:lumOff val="5543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4039658"/>
                <a:satOff val="45170"/>
                <a:lumOff val="554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F674E-E35F-4694-9EA0-0DAA6A864B29}">
      <dsp:nvSpPr>
        <dsp:cNvPr id="0" name=""/>
        <dsp:cNvSpPr/>
      </dsp:nvSpPr>
      <dsp:spPr>
        <a:xfrm>
          <a:off x="398163" y="901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مقدمه</a:t>
          </a:r>
          <a:endParaRPr lang="en-US" sz="1400" kern="1200" dirty="0">
            <a:cs typeface="B Titr" pitchFamily="2" charset="-78"/>
          </a:endParaRPr>
        </a:p>
      </dsp:txBody>
      <dsp:txXfrm>
        <a:off x="398163" y="901"/>
        <a:ext cx="1868698" cy="387767"/>
      </dsp:txXfrm>
    </dsp:sp>
    <dsp:sp modelId="{2B92EF48-9AB9-4947-8BBB-84441DF0DCF0}">
      <dsp:nvSpPr>
        <dsp:cNvPr id="0" name=""/>
        <dsp:cNvSpPr/>
      </dsp:nvSpPr>
      <dsp:spPr>
        <a:xfrm>
          <a:off x="2169920" y="901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57D55D6-387C-4FF9-81D9-BD83910A5EE6}">
      <dsp:nvSpPr>
        <dsp:cNvPr id="0" name=""/>
        <dsp:cNvSpPr/>
      </dsp:nvSpPr>
      <dsp:spPr>
        <a:xfrm>
          <a:off x="398163" y="504420"/>
          <a:ext cx="1965640" cy="387767"/>
        </a:xfrm>
        <a:prstGeom prst="homePlate">
          <a:avLst/>
        </a:prstGeom>
        <a:gradFill rotWithShape="0">
          <a:gsLst>
            <a:gs pos="0">
              <a:schemeClr val="accent2">
                <a:hueOff val="-592857"/>
                <a:satOff val="2840"/>
                <a:lumOff val="2627"/>
                <a:alphaOff val="0"/>
                <a:tint val="96000"/>
                <a:lumMod val="100000"/>
              </a:schemeClr>
            </a:gs>
            <a:gs pos="78000">
              <a:schemeClr val="accent2">
                <a:hueOff val="-592857"/>
                <a:satOff val="2840"/>
                <a:lumOff val="262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مروری بر مطالعات پیشین</a:t>
          </a:r>
          <a:endParaRPr lang="en-US" sz="1400" b="1" kern="1200" dirty="0">
            <a:latin typeface="Times New Roman" pitchFamily="18" charset="0"/>
            <a:cs typeface="B Zar" panose="00000400000000000000" pitchFamily="2" charset="-78"/>
          </a:endParaRPr>
        </a:p>
      </dsp:txBody>
      <dsp:txXfrm>
        <a:off x="398163" y="504420"/>
        <a:ext cx="1868698" cy="387767"/>
      </dsp:txXfrm>
    </dsp:sp>
    <dsp:sp modelId="{FC2D9720-8B3D-4AF0-9B54-5F44A0AAC2AA}">
      <dsp:nvSpPr>
        <dsp:cNvPr id="0" name=""/>
        <dsp:cNvSpPr/>
      </dsp:nvSpPr>
      <dsp:spPr>
        <a:xfrm>
          <a:off x="2169920" y="504420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807932"/>
                <a:satOff val="9034"/>
                <a:lumOff val="1109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807932"/>
                <a:satOff val="9034"/>
                <a:lumOff val="110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F77361-99B3-4761-8B36-22F4CD129D03}">
      <dsp:nvSpPr>
        <dsp:cNvPr id="0" name=""/>
        <dsp:cNvSpPr/>
      </dsp:nvSpPr>
      <dsp:spPr>
        <a:xfrm>
          <a:off x="398163" y="1007940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روش تحقیق</a:t>
          </a:r>
          <a:endParaRPr lang="en-US" sz="1400" kern="1200" dirty="0">
            <a:cs typeface="B Titr" pitchFamily="2" charset="-78"/>
          </a:endParaRPr>
        </a:p>
      </dsp:txBody>
      <dsp:txXfrm>
        <a:off x="398163" y="1007940"/>
        <a:ext cx="1868698" cy="387767"/>
      </dsp:txXfrm>
    </dsp:sp>
    <dsp:sp modelId="{0A1762B1-5E84-44DB-9D60-5F71C473F2E9}">
      <dsp:nvSpPr>
        <dsp:cNvPr id="0" name=""/>
        <dsp:cNvSpPr/>
      </dsp:nvSpPr>
      <dsp:spPr>
        <a:xfrm>
          <a:off x="2169920" y="1007940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1615863"/>
                <a:satOff val="18068"/>
                <a:lumOff val="2217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1615863"/>
                <a:satOff val="18068"/>
                <a:lumOff val="221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EC2641-56C8-4C2F-8CD2-F1E55781B384}">
      <dsp:nvSpPr>
        <dsp:cNvPr id="0" name=""/>
        <dsp:cNvSpPr/>
      </dsp:nvSpPr>
      <dsp:spPr>
        <a:xfrm>
          <a:off x="398163" y="1511459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شبیه سازی و تحلیل نتایج</a:t>
          </a:r>
          <a:endParaRPr lang="en-US" sz="1400" kern="1200" dirty="0">
            <a:cs typeface="B Titr" pitchFamily="2" charset="-78"/>
          </a:endParaRPr>
        </a:p>
      </dsp:txBody>
      <dsp:txXfrm>
        <a:off x="398163" y="1511459"/>
        <a:ext cx="1868698" cy="387767"/>
      </dsp:txXfrm>
    </dsp:sp>
    <dsp:sp modelId="{35E9C4E4-5758-486C-95A8-872E4D269DA5}">
      <dsp:nvSpPr>
        <dsp:cNvPr id="0" name=""/>
        <dsp:cNvSpPr/>
      </dsp:nvSpPr>
      <dsp:spPr>
        <a:xfrm>
          <a:off x="2169920" y="1511459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2423795"/>
                <a:satOff val="27102"/>
                <a:lumOff val="3326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2423795"/>
                <a:satOff val="27102"/>
                <a:lumOff val="3326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A7D3772-ADCA-49B1-8860-FEF67DFBD3F5}">
      <dsp:nvSpPr>
        <dsp:cNvPr id="0" name=""/>
        <dsp:cNvSpPr/>
      </dsp:nvSpPr>
      <dsp:spPr>
        <a:xfrm>
          <a:off x="398163" y="2014979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نتیجه‌گیری</a:t>
          </a:r>
          <a:endParaRPr lang="en-US" sz="1400" kern="1200" dirty="0">
            <a:cs typeface="B Titr" pitchFamily="2" charset="-78"/>
          </a:endParaRPr>
        </a:p>
      </dsp:txBody>
      <dsp:txXfrm>
        <a:off x="398163" y="2014979"/>
        <a:ext cx="1868698" cy="387767"/>
      </dsp:txXfrm>
    </dsp:sp>
    <dsp:sp modelId="{C5BE9170-E3D2-4933-AEC4-2966906D5B21}">
      <dsp:nvSpPr>
        <dsp:cNvPr id="0" name=""/>
        <dsp:cNvSpPr/>
      </dsp:nvSpPr>
      <dsp:spPr>
        <a:xfrm>
          <a:off x="2169920" y="2014979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3231727"/>
                <a:satOff val="36136"/>
                <a:lumOff val="4434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3231727"/>
                <a:satOff val="36136"/>
                <a:lumOff val="443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0D0FF8DA-7811-42F8-9C36-4F96196F6AAA}">
      <dsp:nvSpPr>
        <dsp:cNvPr id="0" name=""/>
        <dsp:cNvSpPr/>
      </dsp:nvSpPr>
      <dsp:spPr>
        <a:xfrm>
          <a:off x="398163" y="2518498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پیشنهادها</a:t>
          </a:r>
          <a:endParaRPr lang="en-US" sz="1400" kern="1200" dirty="0">
            <a:cs typeface="B Titr" pitchFamily="2" charset="-78"/>
          </a:endParaRPr>
        </a:p>
      </dsp:txBody>
      <dsp:txXfrm>
        <a:off x="398163" y="2518498"/>
        <a:ext cx="1868698" cy="387767"/>
      </dsp:txXfrm>
    </dsp:sp>
    <dsp:sp modelId="{B19F37B1-FDF1-41CB-AB36-61BA26957DDA}">
      <dsp:nvSpPr>
        <dsp:cNvPr id="0" name=""/>
        <dsp:cNvSpPr/>
      </dsp:nvSpPr>
      <dsp:spPr>
        <a:xfrm>
          <a:off x="2169920" y="2518498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4039658"/>
                <a:satOff val="45170"/>
                <a:lumOff val="5543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4039658"/>
                <a:satOff val="45170"/>
                <a:lumOff val="554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F674E-E35F-4694-9EA0-0DAA6A864B29}">
      <dsp:nvSpPr>
        <dsp:cNvPr id="0" name=""/>
        <dsp:cNvSpPr/>
      </dsp:nvSpPr>
      <dsp:spPr>
        <a:xfrm>
          <a:off x="398163" y="901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مقدمه</a:t>
          </a:r>
          <a:endParaRPr lang="en-US" sz="1400" kern="1200" dirty="0">
            <a:cs typeface="B Titr" pitchFamily="2" charset="-78"/>
          </a:endParaRPr>
        </a:p>
      </dsp:txBody>
      <dsp:txXfrm>
        <a:off x="398163" y="901"/>
        <a:ext cx="1868698" cy="387767"/>
      </dsp:txXfrm>
    </dsp:sp>
    <dsp:sp modelId="{2B92EF48-9AB9-4947-8BBB-84441DF0DCF0}">
      <dsp:nvSpPr>
        <dsp:cNvPr id="0" name=""/>
        <dsp:cNvSpPr/>
      </dsp:nvSpPr>
      <dsp:spPr>
        <a:xfrm>
          <a:off x="2169920" y="901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57D55D6-387C-4FF9-81D9-BD83910A5EE6}">
      <dsp:nvSpPr>
        <dsp:cNvPr id="0" name=""/>
        <dsp:cNvSpPr/>
      </dsp:nvSpPr>
      <dsp:spPr>
        <a:xfrm>
          <a:off x="398163" y="504420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مروری بر مطالعات پیشین</a:t>
          </a:r>
          <a:endParaRPr lang="en-US" sz="1400" b="1" kern="1200" dirty="0">
            <a:latin typeface="Times New Roman" pitchFamily="18" charset="0"/>
            <a:cs typeface="B Zar" panose="00000400000000000000" pitchFamily="2" charset="-78"/>
          </a:endParaRPr>
        </a:p>
      </dsp:txBody>
      <dsp:txXfrm>
        <a:off x="398163" y="504420"/>
        <a:ext cx="1868698" cy="387767"/>
      </dsp:txXfrm>
    </dsp:sp>
    <dsp:sp modelId="{FC2D9720-8B3D-4AF0-9B54-5F44A0AAC2AA}">
      <dsp:nvSpPr>
        <dsp:cNvPr id="0" name=""/>
        <dsp:cNvSpPr/>
      </dsp:nvSpPr>
      <dsp:spPr>
        <a:xfrm>
          <a:off x="2169920" y="504420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807932"/>
                <a:satOff val="9034"/>
                <a:lumOff val="1109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807932"/>
                <a:satOff val="9034"/>
                <a:lumOff val="110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F77361-99B3-4761-8B36-22F4CD129D03}">
      <dsp:nvSpPr>
        <dsp:cNvPr id="0" name=""/>
        <dsp:cNvSpPr/>
      </dsp:nvSpPr>
      <dsp:spPr>
        <a:xfrm>
          <a:off x="398163" y="1007940"/>
          <a:ext cx="1965640" cy="387767"/>
        </a:xfrm>
        <a:prstGeom prst="homePlate">
          <a:avLst/>
        </a:prstGeom>
        <a:gradFill rotWithShape="0">
          <a:gsLst>
            <a:gs pos="0">
              <a:schemeClr val="accent2">
                <a:hueOff val="-1185714"/>
                <a:satOff val="5680"/>
                <a:lumOff val="5255"/>
                <a:alphaOff val="0"/>
                <a:tint val="96000"/>
                <a:lumMod val="100000"/>
              </a:schemeClr>
            </a:gs>
            <a:gs pos="78000">
              <a:schemeClr val="accent2">
                <a:hueOff val="-1185714"/>
                <a:satOff val="5680"/>
                <a:lumOff val="5255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روش تحقیق</a:t>
          </a:r>
          <a:endParaRPr lang="en-US" sz="1400" kern="1200" dirty="0">
            <a:cs typeface="B Titr" pitchFamily="2" charset="-78"/>
          </a:endParaRPr>
        </a:p>
      </dsp:txBody>
      <dsp:txXfrm>
        <a:off x="398163" y="1007940"/>
        <a:ext cx="1868698" cy="387767"/>
      </dsp:txXfrm>
    </dsp:sp>
    <dsp:sp modelId="{0A1762B1-5E84-44DB-9D60-5F71C473F2E9}">
      <dsp:nvSpPr>
        <dsp:cNvPr id="0" name=""/>
        <dsp:cNvSpPr/>
      </dsp:nvSpPr>
      <dsp:spPr>
        <a:xfrm>
          <a:off x="2169920" y="1007940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1615863"/>
                <a:satOff val="18068"/>
                <a:lumOff val="2217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1615863"/>
                <a:satOff val="18068"/>
                <a:lumOff val="221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EC2641-56C8-4C2F-8CD2-F1E55781B384}">
      <dsp:nvSpPr>
        <dsp:cNvPr id="0" name=""/>
        <dsp:cNvSpPr/>
      </dsp:nvSpPr>
      <dsp:spPr>
        <a:xfrm>
          <a:off x="398163" y="1511459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شبیه سازی و تحلیل نتایج</a:t>
          </a:r>
          <a:endParaRPr lang="en-US" sz="1400" kern="1200" dirty="0">
            <a:cs typeface="B Titr" pitchFamily="2" charset="-78"/>
          </a:endParaRPr>
        </a:p>
      </dsp:txBody>
      <dsp:txXfrm>
        <a:off x="398163" y="1511459"/>
        <a:ext cx="1868698" cy="387767"/>
      </dsp:txXfrm>
    </dsp:sp>
    <dsp:sp modelId="{35E9C4E4-5758-486C-95A8-872E4D269DA5}">
      <dsp:nvSpPr>
        <dsp:cNvPr id="0" name=""/>
        <dsp:cNvSpPr/>
      </dsp:nvSpPr>
      <dsp:spPr>
        <a:xfrm>
          <a:off x="2169920" y="1511459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2423795"/>
                <a:satOff val="27102"/>
                <a:lumOff val="3326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2423795"/>
                <a:satOff val="27102"/>
                <a:lumOff val="3326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A7D3772-ADCA-49B1-8860-FEF67DFBD3F5}">
      <dsp:nvSpPr>
        <dsp:cNvPr id="0" name=""/>
        <dsp:cNvSpPr/>
      </dsp:nvSpPr>
      <dsp:spPr>
        <a:xfrm>
          <a:off x="398163" y="2014979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نتیجه‌گیری</a:t>
          </a:r>
          <a:endParaRPr lang="en-US" sz="1400" kern="1200" dirty="0">
            <a:cs typeface="B Titr" pitchFamily="2" charset="-78"/>
          </a:endParaRPr>
        </a:p>
      </dsp:txBody>
      <dsp:txXfrm>
        <a:off x="398163" y="2014979"/>
        <a:ext cx="1868698" cy="387767"/>
      </dsp:txXfrm>
    </dsp:sp>
    <dsp:sp modelId="{C5BE9170-E3D2-4933-AEC4-2966906D5B21}">
      <dsp:nvSpPr>
        <dsp:cNvPr id="0" name=""/>
        <dsp:cNvSpPr/>
      </dsp:nvSpPr>
      <dsp:spPr>
        <a:xfrm>
          <a:off x="2169920" y="2014979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3231727"/>
                <a:satOff val="36136"/>
                <a:lumOff val="4434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3231727"/>
                <a:satOff val="36136"/>
                <a:lumOff val="443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0D0FF8DA-7811-42F8-9C36-4F96196F6AAA}">
      <dsp:nvSpPr>
        <dsp:cNvPr id="0" name=""/>
        <dsp:cNvSpPr/>
      </dsp:nvSpPr>
      <dsp:spPr>
        <a:xfrm>
          <a:off x="398163" y="2518498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پیشنهادها</a:t>
          </a:r>
          <a:endParaRPr lang="en-US" sz="1400" kern="1200" dirty="0">
            <a:cs typeface="B Titr" pitchFamily="2" charset="-78"/>
          </a:endParaRPr>
        </a:p>
      </dsp:txBody>
      <dsp:txXfrm>
        <a:off x="398163" y="2518498"/>
        <a:ext cx="1868698" cy="387767"/>
      </dsp:txXfrm>
    </dsp:sp>
    <dsp:sp modelId="{B19F37B1-FDF1-41CB-AB36-61BA26957DDA}">
      <dsp:nvSpPr>
        <dsp:cNvPr id="0" name=""/>
        <dsp:cNvSpPr/>
      </dsp:nvSpPr>
      <dsp:spPr>
        <a:xfrm>
          <a:off x="2169920" y="2518498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4039658"/>
                <a:satOff val="45170"/>
                <a:lumOff val="5543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4039658"/>
                <a:satOff val="45170"/>
                <a:lumOff val="554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F674E-E35F-4694-9EA0-0DAA6A864B29}">
      <dsp:nvSpPr>
        <dsp:cNvPr id="0" name=""/>
        <dsp:cNvSpPr/>
      </dsp:nvSpPr>
      <dsp:spPr>
        <a:xfrm>
          <a:off x="398163" y="901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مقدمه</a:t>
          </a:r>
          <a:endParaRPr lang="en-US" sz="1400" kern="1200" dirty="0">
            <a:cs typeface="B Titr" pitchFamily="2" charset="-78"/>
          </a:endParaRPr>
        </a:p>
      </dsp:txBody>
      <dsp:txXfrm>
        <a:off x="398163" y="901"/>
        <a:ext cx="1868698" cy="387767"/>
      </dsp:txXfrm>
    </dsp:sp>
    <dsp:sp modelId="{2B92EF48-9AB9-4947-8BBB-84441DF0DCF0}">
      <dsp:nvSpPr>
        <dsp:cNvPr id="0" name=""/>
        <dsp:cNvSpPr/>
      </dsp:nvSpPr>
      <dsp:spPr>
        <a:xfrm>
          <a:off x="2169920" y="901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57D55D6-387C-4FF9-81D9-BD83910A5EE6}">
      <dsp:nvSpPr>
        <dsp:cNvPr id="0" name=""/>
        <dsp:cNvSpPr/>
      </dsp:nvSpPr>
      <dsp:spPr>
        <a:xfrm>
          <a:off x="398163" y="504420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مروری بر مطالعات پیشین</a:t>
          </a:r>
          <a:endParaRPr lang="en-US" sz="1400" b="1" kern="1200" dirty="0">
            <a:latin typeface="Times New Roman" pitchFamily="18" charset="0"/>
            <a:cs typeface="B Zar" panose="00000400000000000000" pitchFamily="2" charset="-78"/>
          </a:endParaRPr>
        </a:p>
      </dsp:txBody>
      <dsp:txXfrm>
        <a:off x="398163" y="504420"/>
        <a:ext cx="1868698" cy="387767"/>
      </dsp:txXfrm>
    </dsp:sp>
    <dsp:sp modelId="{FC2D9720-8B3D-4AF0-9B54-5F44A0AAC2AA}">
      <dsp:nvSpPr>
        <dsp:cNvPr id="0" name=""/>
        <dsp:cNvSpPr/>
      </dsp:nvSpPr>
      <dsp:spPr>
        <a:xfrm>
          <a:off x="2169920" y="504420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807932"/>
                <a:satOff val="9034"/>
                <a:lumOff val="1109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807932"/>
                <a:satOff val="9034"/>
                <a:lumOff val="110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F77361-99B3-4761-8B36-22F4CD129D03}">
      <dsp:nvSpPr>
        <dsp:cNvPr id="0" name=""/>
        <dsp:cNvSpPr/>
      </dsp:nvSpPr>
      <dsp:spPr>
        <a:xfrm>
          <a:off x="398163" y="1007940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روش تحقیق</a:t>
          </a:r>
          <a:endParaRPr lang="en-US" sz="1400" kern="1200" dirty="0">
            <a:cs typeface="B Titr" pitchFamily="2" charset="-78"/>
          </a:endParaRPr>
        </a:p>
      </dsp:txBody>
      <dsp:txXfrm>
        <a:off x="398163" y="1007940"/>
        <a:ext cx="1868698" cy="387767"/>
      </dsp:txXfrm>
    </dsp:sp>
    <dsp:sp modelId="{0A1762B1-5E84-44DB-9D60-5F71C473F2E9}">
      <dsp:nvSpPr>
        <dsp:cNvPr id="0" name=""/>
        <dsp:cNvSpPr/>
      </dsp:nvSpPr>
      <dsp:spPr>
        <a:xfrm>
          <a:off x="2169920" y="1007940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1615863"/>
                <a:satOff val="18068"/>
                <a:lumOff val="2217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1615863"/>
                <a:satOff val="18068"/>
                <a:lumOff val="221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EC2641-56C8-4C2F-8CD2-F1E55781B384}">
      <dsp:nvSpPr>
        <dsp:cNvPr id="0" name=""/>
        <dsp:cNvSpPr/>
      </dsp:nvSpPr>
      <dsp:spPr>
        <a:xfrm>
          <a:off x="398163" y="1511459"/>
          <a:ext cx="1965640" cy="387767"/>
        </a:xfrm>
        <a:prstGeom prst="homePlate">
          <a:avLst/>
        </a:prstGeom>
        <a:gradFill rotWithShape="0">
          <a:gsLst>
            <a:gs pos="0">
              <a:schemeClr val="accent2">
                <a:hueOff val="-1778572"/>
                <a:satOff val="8520"/>
                <a:lumOff val="7882"/>
                <a:alphaOff val="0"/>
                <a:tint val="96000"/>
                <a:lumMod val="100000"/>
              </a:schemeClr>
            </a:gs>
            <a:gs pos="78000">
              <a:schemeClr val="accent2">
                <a:hueOff val="-1778572"/>
                <a:satOff val="8520"/>
                <a:lumOff val="7882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شبیه سازی و تحلیل نتایج</a:t>
          </a:r>
          <a:endParaRPr lang="en-US" sz="1400" kern="1200" dirty="0">
            <a:cs typeface="B Titr" pitchFamily="2" charset="-78"/>
          </a:endParaRPr>
        </a:p>
      </dsp:txBody>
      <dsp:txXfrm>
        <a:off x="398163" y="1511459"/>
        <a:ext cx="1868698" cy="387767"/>
      </dsp:txXfrm>
    </dsp:sp>
    <dsp:sp modelId="{35E9C4E4-5758-486C-95A8-872E4D269DA5}">
      <dsp:nvSpPr>
        <dsp:cNvPr id="0" name=""/>
        <dsp:cNvSpPr/>
      </dsp:nvSpPr>
      <dsp:spPr>
        <a:xfrm>
          <a:off x="2169920" y="1511459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2423795"/>
                <a:satOff val="27102"/>
                <a:lumOff val="3326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2423795"/>
                <a:satOff val="27102"/>
                <a:lumOff val="3326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A7D3772-ADCA-49B1-8860-FEF67DFBD3F5}">
      <dsp:nvSpPr>
        <dsp:cNvPr id="0" name=""/>
        <dsp:cNvSpPr/>
      </dsp:nvSpPr>
      <dsp:spPr>
        <a:xfrm>
          <a:off x="398163" y="2014979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نتیجه‌گیری</a:t>
          </a:r>
          <a:endParaRPr lang="en-US" sz="1400" kern="1200" dirty="0">
            <a:cs typeface="B Titr" pitchFamily="2" charset="-78"/>
          </a:endParaRPr>
        </a:p>
      </dsp:txBody>
      <dsp:txXfrm>
        <a:off x="398163" y="2014979"/>
        <a:ext cx="1868698" cy="387767"/>
      </dsp:txXfrm>
    </dsp:sp>
    <dsp:sp modelId="{C5BE9170-E3D2-4933-AEC4-2966906D5B21}">
      <dsp:nvSpPr>
        <dsp:cNvPr id="0" name=""/>
        <dsp:cNvSpPr/>
      </dsp:nvSpPr>
      <dsp:spPr>
        <a:xfrm>
          <a:off x="2169920" y="2014979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3231727"/>
                <a:satOff val="36136"/>
                <a:lumOff val="4434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3231727"/>
                <a:satOff val="36136"/>
                <a:lumOff val="443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0D0FF8DA-7811-42F8-9C36-4F96196F6AAA}">
      <dsp:nvSpPr>
        <dsp:cNvPr id="0" name=""/>
        <dsp:cNvSpPr/>
      </dsp:nvSpPr>
      <dsp:spPr>
        <a:xfrm>
          <a:off x="398163" y="2518498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پیشنهادها</a:t>
          </a:r>
          <a:endParaRPr lang="en-US" sz="1400" kern="1200" dirty="0">
            <a:cs typeface="B Titr" pitchFamily="2" charset="-78"/>
          </a:endParaRPr>
        </a:p>
      </dsp:txBody>
      <dsp:txXfrm>
        <a:off x="398163" y="2518498"/>
        <a:ext cx="1868698" cy="387767"/>
      </dsp:txXfrm>
    </dsp:sp>
    <dsp:sp modelId="{B19F37B1-FDF1-41CB-AB36-61BA26957DDA}">
      <dsp:nvSpPr>
        <dsp:cNvPr id="0" name=""/>
        <dsp:cNvSpPr/>
      </dsp:nvSpPr>
      <dsp:spPr>
        <a:xfrm>
          <a:off x="2169920" y="2518498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4039658"/>
                <a:satOff val="45170"/>
                <a:lumOff val="5543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4039658"/>
                <a:satOff val="45170"/>
                <a:lumOff val="554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37BE547-FADE-4053-85A9-42B964BCFAF7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DB6D22B-DF14-42B1-A564-4C352CF86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62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20C6F51-9F35-497F-922F-FFD888E72EAF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A7710BE-4858-428F-8BB7-A9F7D1E27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29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710BE-4858-428F-8BB7-A9F7D1E274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3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710BE-4858-428F-8BB7-A9F7D1E2746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681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710BE-4858-428F-8BB7-A9F7D1E2746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76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710BE-4858-428F-8BB7-A9F7D1E2746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299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710BE-4858-428F-8BB7-A9F7D1E2746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785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710BE-4858-428F-8BB7-A9F7D1E2746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44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710BE-4858-428F-8BB7-A9F7D1E274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33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710BE-4858-428F-8BB7-A9F7D1E274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61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5D4325-D35A-AA79-08D3-F5A8B84FB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46A35B-2AC9-84C5-8B23-90F367FC7B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566DD9-C6A6-4998-817E-5C612E4328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7EB622-96B2-B210-7B24-BB1B3E87E7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710BE-4858-428F-8BB7-A9F7D1E274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28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F906A-F25D-952D-4E58-D6E2BA0C6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653F0A-4873-7FD1-3D43-722AB8A389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060B10-6AAF-CAFF-B946-346CFC4368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1577D-8A0E-5AA1-F65C-4197A9C1DE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710BE-4858-428F-8BB7-A9F7D1E274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92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6A4DA2-188E-7A16-FCBE-A3B29C39B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9CAE7F-2D7C-2967-E359-37996DE931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1148F4-64A5-D545-F568-0B50D05949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1C13C-6FD6-8F2D-8B65-5E238A10BB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710BE-4858-428F-8BB7-A9F7D1E274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10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B774CB-9A60-5692-1B9F-058E910A0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5BCA9B-EAE4-E69F-E092-799B8CBF37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8C429B-283F-274E-C91A-1E8B2D1396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E6D5F-7B50-5E92-7B81-75FE588AD9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710BE-4858-428F-8BB7-A9F7D1E2746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41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710BE-4858-428F-8BB7-A9F7D1E2746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91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710BE-4858-428F-8BB7-A9F7D1E2746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41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/>
              <a:t>چهارچهارشنبه، 1397/11/03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92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/>
              <a:t>چهارچهارشنبه، 1397/11/03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691598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/>
              <a:t>چهارچهارشنبه، 1397/11/03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9533536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/>
              <a:t>چهارچهارشنبه، 1397/11/03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555270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/>
              <a:t>چهارچهارشنبه، 1397/11/03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7736163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/>
              <a:t>چهارچهارشنبه، 1397/11/03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342328"/>
      </p:ext>
    </p:extLst>
  </p:cSld>
  <p:clrMapOvr>
    <a:masterClrMapping/>
  </p:clrMapOvr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/>
              <a:t>چهارچهارشنبه، 1397/11/03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93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/>
              <a:t>چهارچهارشنبه، 1397/11/03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955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/>
              <a:t>چهارچهارشنبه، 1397/11/03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021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/>
              <a:t>چهارچهارشنبه، 1397/11/03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97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/>
              <a:t>چهارچهارشنبه، 1397/11/03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283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/>
              <a:t>چهارچهارشنبه، 1397/11/03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60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/>
              <a:t>چهارچهارشنبه، 1397/11/03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92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/>
              <a:t>چهارچهارشنبه، 1397/11/03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97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/>
              <a:t>چهارچهارشنبه، 1397/11/03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882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/>
              <a:t>چهارچهارشنبه، 1397/11/03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47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a-IR"/>
              <a:t>چهارچهارشنبه، 1397/11/03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56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image" Target="../media/image3.png"/><Relationship Id="rId7" Type="http://schemas.openxmlformats.org/officeDocument/2006/relationships/diagramData" Target="../diagrams/data9.xm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microsoft.com/office/2007/relationships/diagramDrawing" Target="../diagrams/drawing9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9.xml"/><Relationship Id="rId4" Type="http://schemas.microsoft.com/office/2007/relationships/hdphoto" Target="../media/hdphoto1.wdp"/><Relationship Id="rId9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image" Target="../media/image3.png"/><Relationship Id="rId7" Type="http://schemas.openxmlformats.org/officeDocument/2006/relationships/diagramData" Target="../diagrams/data10.xm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microsoft.com/office/2007/relationships/diagramDrawing" Target="../diagrams/drawing10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10.xml"/><Relationship Id="rId4" Type="http://schemas.microsoft.com/office/2007/relationships/hdphoto" Target="../media/hdphoto1.wdp"/><Relationship Id="rId9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image" Target="../media/image3.png"/><Relationship Id="rId7" Type="http://schemas.openxmlformats.org/officeDocument/2006/relationships/diagramData" Target="../diagrams/data11.xm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microsoft.com/office/2007/relationships/diagramDrawing" Target="../diagrams/drawing11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11.xml"/><Relationship Id="rId4" Type="http://schemas.microsoft.com/office/2007/relationships/hdphoto" Target="../media/hdphoto1.wdp"/><Relationship Id="rId9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image" Target="../media/image3.png"/><Relationship Id="rId7" Type="http://schemas.openxmlformats.org/officeDocument/2006/relationships/diagramData" Target="../diagrams/data12.xm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microsoft.com/office/2007/relationships/diagramDrawing" Target="../diagrams/drawing12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12.xml"/><Relationship Id="rId4" Type="http://schemas.microsoft.com/office/2007/relationships/hdphoto" Target="../media/hdphoto1.wdp"/><Relationship Id="rId9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7.jpg"/><Relationship Id="rId3" Type="http://schemas.openxmlformats.org/officeDocument/2006/relationships/image" Target="../media/image3.png"/><Relationship Id="rId7" Type="http://schemas.openxmlformats.org/officeDocument/2006/relationships/diagramData" Target="../diagrams/data2.xm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microsoft.com/office/2007/relationships/diagramDrawing" Target="../diagrams/drawing2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2.xml"/><Relationship Id="rId4" Type="http://schemas.microsoft.com/office/2007/relationships/hdphoto" Target="../media/hdphoto1.wdp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image" Target="../media/image3.png"/><Relationship Id="rId7" Type="http://schemas.openxmlformats.org/officeDocument/2006/relationships/diagramData" Target="../diagrams/data3.xm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microsoft.com/office/2007/relationships/diagramDrawing" Target="../diagrams/drawing3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3.xml"/><Relationship Id="rId4" Type="http://schemas.microsoft.com/office/2007/relationships/hdphoto" Target="../media/hdphoto1.wdp"/><Relationship Id="rId9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image" Target="../media/image3.png"/><Relationship Id="rId7" Type="http://schemas.openxmlformats.org/officeDocument/2006/relationships/diagramData" Target="../diagrams/data4.xm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microsoft.com/office/2007/relationships/diagramDrawing" Target="../diagrams/drawing4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4.xml"/><Relationship Id="rId4" Type="http://schemas.microsoft.com/office/2007/relationships/hdphoto" Target="../media/hdphoto1.wdp"/><Relationship Id="rId9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diagramData" Target="../diagrams/data5.xm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microsoft.com/office/2007/relationships/diagramDrawing" Target="../diagrams/drawing5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5.xml"/><Relationship Id="rId4" Type="http://schemas.microsoft.com/office/2007/relationships/hdphoto" Target="../media/hdphoto1.wdp"/><Relationship Id="rId9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image" Target="../media/image3.png"/><Relationship Id="rId7" Type="http://schemas.openxmlformats.org/officeDocument/2006/relationships/diagramData" Target="../diagrams/data6.xm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microsoft.com/office/2007/relationships/diagramDrawing" Target="../diagrams/drawing6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6.xml"/><Relationship Id="rId4" Type="http://schemas.microsoft.com/office/2007/relationships/hdphoto" Target="../media/hdphoto1.wdp"/><Relationship Id="rId9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diagramData" Target="../diagrams/data7.xml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microsoft.com/office/2007/relationships/diagramDrawing" Target="../diagrams/drawing7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7.xml"/><Relationship Id="rId4" Type="http://schemas.microsoft.com/office/2007/relationships/hdphoto" Target="../media/hdphoto1.wdp"/><Relationship Id="rId9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image" Target="../media/image3.png"/><Relationship Id="rId7" Type="http://schemas.openxmlformats.org/officeDocument/2006/relationships/diagramData" Target="../diagrams/data8.xm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microsoft.com/office/2007/relationships/diagramDrawing" Target="../diagrams/drawing8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8.xml"/><Relationship Id="rId4" Type="http://schemas.microsoft.com/office/2007/relationships/hdphoto" Target="../media/hdphoto1.wdp"/><Relationship Id="rId9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328721" y="522495"/>
            <a:ext cx="8943278" cy="6055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fa-IR" sz="2000" dirty="0">
                <a:solidFill>
                  <a:srgbClr val="002060"/>
                </a:solidFill>
                <a:latin typeface="Comic Sans MS" pitchFamily="66" charset="0"/>
                <a:cs typeface="B Titr" panose="00000700000000000000" pitchFamily="2" charset="-78"/>
              </a:rPr>
              <a:t>دانشگاه آزاد اسلامی تهران شمال </a:t>
            </a:r>
          </a:p>
          <a:p>
            <a:pPr algn="ctr" rtl="1">
              <a:lnSpc>
                <a:spcPct val="150000"/>
              </a:lnSpc>
            </a:pPr>
            <a:endParaRPr lang="fa-IR" sz="2000" dirty="0">
              <a:latin typeface="Comic Sans MS" pitchFamily="66" charset="0"/>
              <a:cs typeface="B Titr" panose="00000700000000000000" pitchFamily="2" charset="-78"/>
            </a:endParaRPr>
          </a:p>
          <a:p>
            <a:pPr algn="ctr" rtl="1">
              <a:lnSpc>
                <a:spcPct val="150000"/>
              </a:lnSpc>
            </a:pPr>
            <a:r>
              <a:rPr lang="fa-IR" sz="2000" dirty="0">
                <a:solidFill>
                  <a:srgbClr val="C00000"/>
                </a:solidFill>
                <a:latin typeface="Comic Sans MS" pitchFamily="66" charset="0"/>
                <a:cs typeface="B Titr" panose="00000700000000000000" pitchFamily="2" charset="-78"/>
              </a:rPr>
              <a:t>عنوان:</a:t>
            </a:r>
          </a:p>
          <a:p>
            <a:pPr algn="ctr" rtl="1"/>
            <a:r>
              <a:rPr lang="fa-IR" sz="2400" dirty="0">
                <a:solidFill>
                  <a:srgbClr val="002060"/>
                </a:solidFill>
                <a:latin typeface="Comic Sans MS" pitchFamily="66" charset="0"/>
                <a:cs typeface="B Titr" panose="00000700000000000000" pitchFamily="2" charset="-78"/>
              </a:rPr>
              <a:t>تلفیق ماتریس زیان و طبقه بندی ترکیبی مبتنی</a:t>
            </a:r>
          </a:p>
          <a:p>
            <a:pPr algn="ctr" rtl="1"/>
            <a:r>
              <a:rPr lang="fa-IR" sz="2400" dirty="0">
                <a:solidFill>
                  <a:srgbClr val="002060"/>
                </a:solidFill>
                <a:latin typeface="Comic Sans MS" pitchFamily="66" charset="0"/>
                <a:cs typeface="B Titr" panose="00000700000000000000" pitchFamily="2" charset="-78"/>
              </a:rPr>
              <a:t> بر روش بگینگ به‌منظور ارزیابی ریسک اعتباری</a:t>
            </a:r>
            <a:endParaRPr lang="en-US" sz="2400" dirty="0">
              <a:solidFill>
                <a:srgbClr val="002060"/>
              </a:solidFill>
              <a:latin typeface="Comic Sans MS" pitchFamily="66" charset="0"/>
              <a:cs typeface="B Titr" panose="00000700000000000000" pitchFamily="2" charset="-78"/>
            </a:endParaRPr>
          </a:p>
          <a:p>
            <a:pPr algn="ctr" rtl="1">
              <a:lnSpc>
                <a:spcPct val="150000"/>
              </a:lnSpc>
            </a:pPr>
            <a:endParaRPr lang="fa-IR" sz="2000" dirty="0">
              <a:latin typeface="Comic Sans MS" pitchFamily="66" charset="0"/>
              <a:cs typeface="B Titr" panose="00000700000000000000" pitchFamily="2" charset="-78"/>
            </a:endParaRPr>
          </a:p>
          <a:p>
            <a:pPr algn="ctr" rtl="1">
              <a:lnSpc>
                <a:spcPct val="150000"/>
              </a:lnSpc>
            </a:pPr>
            <a:r>
              <a:rPr lang="fa-IR" sz="2000" dirty="0">
                <a:solidFill>
                  <a:srgbClr val="C00000"/>
                </a:solidFill>
                <a:latin typeface="Comic Sans MS" pitchFamily="66" charset="0"/>
                <a:cs typeface="B Titr" panose="00000700000000000000" pitchFamily="2" charset="-78"/>
              </a:rPr>
              <a:t>استاد راهنما:</a:t>
            </a:r>
          </a:p>
          <a:p>
            <a:pPr algn="ctr" rtl="1">
              <a:lnSpc>
                <a:spcPct val="150000"/>
              </a:lnSpc>
            </a:pPr>
            <a:r>
              <a:rPr lang="fa-IR" sz="2400" dirty="0">
                <a:solidFill>
                  <a:srgbClr val="002060"/>
                </a:solidFill>
                <a:latin typeface="Comic Sans MS" pitchFamily="66" charset="0"/>
                <a:cs typeface="B Titr" panose="00000700000000000000" pitchFamily="2" charset="-78"/>
              </a:rPr>
              <a:t>شروین اسدزاده</a:t>
            </a:r>
          </a:p>
          <a:p>
            <a:pPr algn="ctr" rtl="1">
              <a:lnSpc>
                <a:spcPct val="150000"/>
              </a:lnSpc>
            </a:pPr>
            <a:endParaRPr lang="fa-IR" sz="2000" dirty="0">
              <a:latin typeface="Comic Sans MS" pitchFamily="66" charset="0"/>
              <a:cs typeface="B Titr" panose="00000700000000000000" pitchFamily="2" charset="-78"/>
            </a:endParaRPr>
          </a:p>
          <a:p>
            <a:pPr algn="ctr" rtl="1">
              <a:lnSpc>
                <a:spcPct val="150000"/>
              </a:lnSpc>
            </a:pPr>
            <a:r>
              <a:rPr lang="fa-IR" sz="2000" dirty="0">
                <a:solidFill>
                  <a:srgbClr val="C00000"/>
                </a:solidFill>
                <a:latin typeface="Comic Sans MS" pitchFamily="66" charset="0"/>
                <a:cs typeface="B Titr" panose="00000700000000000000" pitchFamily="2" charset="-78"/>
              </a:rPr>
              <a:t>تهیه کننده :</a:t>
            </a:r>
          </a:p>
          <a:p>
            <a:pPr algn="ctr" rtl="1">
              <a:lnSpc>
                <a:spcPct val="150000"/>
              </a:lnSpc>
            </a:pPr>
            <a:r>
              <a:rPr lang="fa-IR" sz="2400" dirty="0">
                <a:solidFill>
                  <a:srgbClr val="002060"/>
                </a:solidFill>
                <a:latin typeface="Comic Sans MS" pitchFamily="66" charset="0"/>
                <a:cs typeface="B Titr" panose="00000700000000000000" pitchFamily="2" charset="-78"/>
              </a:rPr>
              <a:t>نیما عالم شناس</a:t>
            </a:r>
          </a:p>
          <a:p>
            <a:pPr algn="ctr" rtl="1">
              <a:lnSpc>
                <a:spcPct val="150000"/>
              </a:lnSpc>
            </a:pPr>
            <a:endParaRPr lang="fa-IR" sz="2000" dirty="0">
              <a:latin typeface="Comic Sans MS" pitchFamily="66" charset="0"/>
              <a:cs typeface="B Titr" panose="00000700000000000000" pitchFamily="2" charset="-78"/>
            </a:endParaRPr>
          </a:p>
          <a:p>
            <a:pPr algn="ctr" rtl="1">
              <a:lnSpc>
                <a:spcPct val="150000"/>
              </a:lnSpc>
            </a:pPr>
            <a:r>
              <a:rPr lang="fa-IR" sz="2000" dirty="0">
                <a:solidFill>
                  <a:srgbClr val="C00000"/>
                </a:solidFill>
                <a:latin typeface="Comic Sans MS" pitchFamily="66" charset="0"/>
                <a:cs typeface="B Titr" panose="00000700000000000000" pitchFamily="2" charset="-78"/>
              </a:rPr>
              <a:t>بهار  1404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219" y="1365157"/>
            <a:ext cx="3036048" cy="412768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85" y="730454"/>
            <a:ext cx="733596" cy="117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7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79417" y="5879077"/>
            <a:ext cx="281140" cy="281140"/>
          </a:xfrm>
          <a:prstGeom prst="rect">
            <a:avLst/>
          </a:prstGeom>
        </p:spPr>
      </p:pic>
      <p:pic>
        <p:nvPicPr>
          <p:cNvPr id="23" name="Picture 22" descr="Line-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5027" y="6298114"/>
            <a:ext cx="1028700" cy="9525"/>
          </a:xfrm>
          <a:prstGeom prst="rect">
            <a:avLst/>
          </a:prstGeom>
        </p:spPr>
      </p:pic>
      <p:sp>
        <p:nvSpPr>
          <p:cNvPr id="46" name="Right Arrow 45">
            <a:hlinkClick r:id="" action="ppaction://hlinkshowjump?jump=nextslide"/>
          </p:cNvPr>
          <p:cNvSpPr/>
          <p:nvPr/>
        </p:nvSpPr>
        <p:spPr>
          <a:xfrm rot="5400000">
            <a:off x="10939074" y="592761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>
            <a:hlinkClick r:id="" action="ppaction://hlinkshowjump?jump=previousslide"/>
          </p:cNvPr>
          <p:cNvSpPr/>
          <p:nvPr/>
        </p:nvSpPr>
        <p:spPr>
          <a:xfrm rot="16200000">
            <a:off x="9982884" y="590856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85" y="730454"/>
            <a:ext cx="733596" cy="117193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9331763" y="6418275"/>
            <a:ext cx="2722013" cy="345239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fa-IR" sz="1400" dirty="0">
                <a:solidFill>
                  <a:srgbClr val="911F1F"/>
                </a:solidFill>
                <a:cs typeface="B Titr" pitchFamily="2" charset="-78"/>
              </a:rPr>
              <a:t>شماره صفحه پایانی/ شماره صفحه فعلی</a:t>
            </a:r>
            <a:endParaRPr lang="en-US" sz="1400" dirty="0">
              <a:solidFill>
                <a:srgbClr val="911F1F"/>
              </a:solidFill>
              <a:cs typeface="B Titr" pitchFamily="2" charset="-78"/>
            </a:endParaRPr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3233881141"/>
              </p:ext>
            </p:extLst>
          </p:nvPr>
        </p:nvGraphicFramePr>
        <p:xfrm>
          <a:off x="9236149" y="2740960"/>
          <a:ext cx="2955851" cy="2907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Title 1"/>
          <p:cNvSpPr txBox="1">
            <a:spLocks/>
          </p:cNvSpPr>
          <p:nvPr/>
        </p:nvSpPr>
        <p:spPr>
          <a:xfrm>
            <a:off x="91097" y="185456"/>
            <a:ext cx="9119152" cy="499372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rtl="1">
              <a:buFont typeface="Wingdings" panose="05000000000000000000" pitchFamily="2" charset="2"/>
              <a:buChar char="v"/>
            </a:pPr>
            <a:r>
              <a:rPr lang="fa-IR" sz="2400" dirty="0">
                <a:solidFill>
                  <a:srgbClr val="002060"/>
                </a:solidFill>
                <a:cs typeface="B Titr" pitchFamily="2" charset="-78"/>
              </a:rPr>
              <a:t>عنوان</a:t>
            </a:r>
            <a:endParaRPr lang="en-US" sz="2400" dirty="0">
              <a:solidFill>
                <a:srgbClr val="002060"/>
              </a:solidFill>
              <a:cs typeface="B Titr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09786" y="1006731"/>
            <a:ext cx="67196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200" b="1" dirty="0">
                <a:solidFill>
                  <a:srgbClr val="002060"/>
                </a:solidFill>
                <a:cs typeface="B Titr" panose="00000700000000000000" pitchFamily="2" charset="-78"/>
              </a:rPr>
              <a:t>متن  ...</a:t>
            </a:r>
          </a:p>
        </p:txBody>
      </p:sp>
      <p:pic>
        <p:nvPicPr>
          <p:cNvPr id="17" name="Picture 16" descr="Line-3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7779188" y="-711558"/>
            <a:ext cx="95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2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79417" y="5879077"/>
            <a:ext cx="281140" cy="281140"/>
          </a:xfrm>
          <a:prstGeom prst="rect">
            <a:avLst/>
          </a:prstGeom>
        </p:spPr>
      </p:pic>
      <p:pic>
        <p:nvPicPr>
          <p:cNvPr id="23" name="Picture 22" descr="Line-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5027" y="6298114"/>
            <a:ext cx="1028700" cy="9525"/>
          </a:xfrm>
          <a:prstGeom prst="rect">
            <a:avLst/>
          </a:prstGeom>
        </p:spPr>
      </p:pic>
      <p:sp>
        <p:nvSpPr>
          <p:cNvPr id="46" name="Right Arrow 45">
            <a:hlinkClick r:id="" action="ppaction://hlinkshowjump?jump=nextslide"/>
          </p:cNvPr>
          <p:cNvSpPr/>
          <p:nvPr/>
        </p:nvSpPr>
        <p:spPr>
          <a:xfrm rot="5400000">
            <a:off x="10939074" y="592761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>
            <a:hlinkClick r:id="" action="ppaction://hlinkshowjump?jump=previousslide"/>
          </p:cNvPr>
          <p:cNvSpPr/>
          <p:nvPr/>
        </p:nvSpPr>
        <p:spPr>
          <a:xfrm rot="16200000">
            <a:off x="9982884" y="590856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85" y="730454"/>
            <a:ext cx="733596" cy="117193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9331763" y="6418275"/>
            <a:ext cx="2722013" cy="345239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fa-IR" sz="1400" dirty="0">
                <a:solidFill>
                  <a:srgbClr val="911F1F"/>
                </a:solidFill>
                <a:cs typeface="B Titr" pitchFamily="2" charset="-78"/>
              </a:rPr>
              <a:t>شماره صفحه پایانی/ شماره صفحه فعلی</a:t>
            </a:r>
            <a:endParaRPr lang="en-US" sz="1400" dirty="0">
              <a:solidFill>
                <a:srgbClr val="911F1F"/>
              </a:solidFill>
              <a:cs typeface="B Titr" pitchFamily="2" charset="-78"/>
            </a:endParaRPr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1171283392"/>
              </p:ext>
            </p:extLst>
          </p:nvPr>
        </p:nvGraphicFramePr>
        <p:xfrm>
          <a:off x="9236149" y="2740960"/>
          <a:ext cx="2955851" cy="2907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Title 1"/>
          <p:cNvSpPr txBox="1">
            <a:spLocks/>
          </p:cNvSpPr>
          <p:nvPr/>
        </p:nvSpPr>
        <p:spPr>
          <a:xfrm>
            <a:off x="91097" y="185456"/>
            <a:ext cx="9119152" cy="499372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rtl="1">
              <a:buFont typeface="Wingdings" panose="05000000000000000000" pitchFamily="2" charset="2"/>
              <a:buChar char="v"/>
            </a:pPr>
            <a:r>
              <a:rPr lang="fa-IR" sz="2400" dirty="0">
                <a:solidFill>
                  <a:srgbClr val="002060"/>
                </a:solidFill>
                <a:cs typeface="B Titr" pitchFamily="2" charset="-78"/>
              </a:rPr>
              <a:t>عنوان</a:t>
            </a:r>
            <a:endParaRPr lang="en-US" sz="2400" dirty="0">
              <a:solidFill>
                <a:srgbClr val="002060"/>
              </a:solidFill>
              <a:cs typeface="B Titr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09786" y="1006731"/>
            <a:ext cx="67196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200" b="1" dirty="0">
                <a:solidFill>
                  <a:srgbClr val="002060"/>
                </a:solidFill>
                <a:cs typeface="B Titr" panose="00000700000000000000" pitchFamily="2" charset="-78"/>
              </a:rPr>
              <a:t>متن  ...</a:t>
            </a:r>
          </a:p>
        </p:txBody>
      </p:sp>
      <p:pic>
        <p:nvPicPr>
          <p:cNvPr id="17" name="Picture 16" descr="Line-3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7779188" y="-711558"/>
            <a:ext cx="95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31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79417" y="5879077"/>
            <a:ext cx="281140" cy="281140"/>
          </a:xfrm>
          <a:prstGeom prst="rect">
            <a:avLst/>
          </a:prstGeom>
        </p:spPr>
      </p:pic>
      <p:pic>
        <p:nvPicPr>
          <p:cNvPr id="23" name="Picture 22" descr="Line-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5027" y="6298114"/>
            <a:ext cx="1028700" cy="9525"/>
          </a:xfrm>
          <a:prstGeom prst="rect">
            <a:avLst/>
          </a:prstGeom>
        </p:spPr>
      </p:pic>
      <p:sp>
        <p:nvSpPr>
          <p:cNvPr id="46" name="Right Arrow 45">
            <a:hlinkClick r:id="" action="ppaction://hlinkshowjump?jump=nextslide"/>
          </p:cNvPr>
          <p:cNvSpPr/>
          <p:nvPr/>
        </p:nvSpPr>
        <p:spPr>
          <a:xfrm rot="5400000">
            <a:off x="10939074" y="592761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>
            <a:hlinkClick r:id="" action="ppaction://hlinkshowjump?jump=previousslide"/>
          </p:cNvPr>
          <p:cNvSpPr/>
          <p:nvPr/>
        </p:nvSpPr>
        <p:spPr>
          <a:xfrm rot="16200000">
            <a:off x="9982884" y="590856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85" y="730454"/>
            <a:ext cx="733596" cy="117193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9331763" y="6418275"/>
            <a:ext cx="2722013" cy="345239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fa-IR" sz="1400" dirty="0">
                <a:solidFill>
                  <a:srgbClr val="911F1F"/>
                </a:solidFill>
                <a:cs typeface="B Titr" pitchFamily="2" charset="-78"/>
              </a:rPr>
              <a:t>شماره صفحه پایانی/ شماره صفحه فعلی</a:t>
            </a:r>
            <a:endParaRPr lang="en-US" sz="1400" dirty="0">
              <a:solidFill>
                <a:srgbClr val="911F1F"/>
              </a:solidFill>
              <a:cs typeface="B Titr" pitchFamily="2" charset="-78"/>
            </a:endParaRPr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2411618896"/>
              </p:ext>
            </p:extLst>
          </p:nvPr>
        </p:nvGraphicFramePr>
        <p:xfrm>
          <a:off x="9236149" y="2740960"/>
          <a:ext cx="2955851" cy="2907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Title 1"/>
          <p:cNvSpPr txBox="1">
            <a:spLocks/>
          </p:cNvSpPr>
          <p:nvPr/>
        </p:nvSpPr>
        <p:spPr>
          <a:xfrm>
            <a:off x="91097" y="185456"/>
            <a:ext cx="9119152" cy="499372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rtl="1">
              <a:buFont typeface="Wingdings" panose="05000000000000000000" pitchFamily="2" charset="2"/>
              <a:buChar char="v"/>
            </a:pPr>
            <a:r>
              <a:rPr lang="fa-IR" sz="2400" dirty="0">
                <a:solidFill>
                  <a:srgbClr val="002060"/>
                </a:solidFill>
                <a:cs typeface="B Titr" pitchFamily="2" charset="-78"/>
              </a:rPr>
              <a:t>عنوان</a:t>
            </a:r>
            <a:endParaRPr lang="en-US" sz="2400" dirty="0">
              <a:solidFill>
                <a:srgbClr val="002060"/>
              </a:solidFill>
              <a:cs typeface="B Titr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09786" y="1006731"/>
            <a:ext cx="67196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200" b="1" dirty="0">
                <a:solidFill>
                  <a:srgbClr val="002060"/>
                </a:solidFill>
                <a:cs typeface="B Titr" panose="00000700000000000000" pitchFamily="2" charset="-78"/>
              </a:rPr>
              <a:t>متن  ...</a:t>
            </a:r>
          </a:p>
        </p:txBody>
      </p:sp>
      <p:pic>
        <p:nvPicPr>
          <p:cNvPr id="17" name="Picture 16" descr="Line-3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7779188" y="-711558"/>
            <a:ext cx="95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87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79417" y="5879077"/>
            <a:ext cx="281140" cy="281140"/>
          </a:xfrm>
          <a:prstGeom prst="rect">
            <a:avLst/>
          </a:prstGeom>
        </p:spPr>
      </p:pic>
      <p:pic>
        <p:nvPicPr>
          <p:cNvPr id="23" name="Picture 22" descr="Line-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5027" y="6298114"/>
            <a:ext cx="1028700" cy="9525"/>
          </a:xfrm>
          <a:prstGeom prst="rect">
            <a:avLst/>
          </a:prstGeom>
        </p:spPr>
      </p:pic>
      <p:sp>
        <p:nvSpPr>
          <p:cNvPr id="46" name="Right Arrow 45">
            <a:hlinkClick r:id="" action="ppaction://hlinkshowjump?jump=nextslide"/>
          </p:cNvPr>
          <p:cNvSpPr/>
          <p:nvPr/>
        </p:nvSpPr>
        <p:spPr>
          <a:xfrm rot="5400000">
            <a:off x="10939074" y="592761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>
            <a:hlinkClick r:id="" action="ppaction://hlinkshowjump?jump=previousslide"/>
          </p:cNvPr>
          <p:cNvSpPr/>
          <p:nvPr/>
        </p:nvSpPr>
        <p:spPr>
          <a:xfrm rot="16200000">
            <a:off x="9982884" y="590856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85" y="730454"/>
            <a:ext cx="733596" cy="117193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9331763" y="6418275"/>
            <a:ext cx="2722013" cy="345239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fa-IR" sz="1400" dirty="0">
                <a:solidFill>
                  <a:srgbClr val="911F1F"/>
                </a:solidFill>
                <a:cs typeface="B Titr" pitchFamily="2" charset="-78"/>
              </a:rPr>
              <a:t>شماره صفحه پایانی/ شماره صفحه فعلی</a:t>
            </a:r>
            <a:endParaRPr lang="en-US" sz="1400" dirty="0">
              <a:solidFill>
                <a:srgbClr val="911F1F"/>
              </a:solidFill>
              <a:cs typeface="B Titr" pitchFamily="2" charset="-78"/>
            </a:endParaRPr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4112709426"/>
              </p:ext>
            </p:extLst>
          </p:nvPr>
        </p:nvGraphicFramePr>
        <p:xfrm>
          <a:off x="9236149" y="2740960"/>
          <a:ext cx="2955851" cy="2907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Title 1"/>
          <p:cNvSpPr txBox="1">
            <a:spLocks/>
          </p:cNvSpPr>
          <p:nvPr/>
        </p:nvSpPr>
        <p:spPr>
          <a:xfrm>
            <a:off x="91097" y="185456"/>
            <a:ext cx="9119152" cy="499372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rtl="1">
              <a:buFont typeface="Wingdings" panose="05000000000000000000" pitchFamily="2" charset="2"/>
              <a:buChar char="v"/>
            </a:pPr>
            <a:r>
              <a:rPr lang="fa-IR" sz="2400" dirty="0">
                <a:solidFill>
                  <a:srgbClr val="002060"/>
                </a:solidFill>
                <a:cs typeface="B Titr" pitchFamily="2" charset="-78"/>
              </a:rPr>
              <a:t>فهرست مراجع</a:t>
            </a:r>
            <a:endParaRPr lang="en-US" sz="2400" dirty="0">
              <a:solidFill>
                <a:srgbClr val="002060"/>
              </a:solidFill>
              <a:cs typeface="B Titr" pitchFamily="2" charset="-78"/>
            </a:endParaRPr>
          </a:p>
        </p:txBody>
      </p:sp>
      <p:pic>
        <p:nvPicPr>
          <p:cNvPr id="17" name="Picture 16" descr="Line-3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7779188" y="-711558"/>
            <a:ext cx="9525" cy="30956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2610" y="951653"/>
            <a:ext cx="91191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16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[1] Firs, …</a:t>
            </a:r>
          </a:p>
          <a:p>
            <a:pPr lvl="0" algn="just"/>
            <a:r>
              <a:rPr lang="en-US" sz="16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[2] Second, …</a:t>
            </a:r>
          </a:p>
          <a:p>
            <a:pPr lvl="0" algn="just"/>
            <a:r>
              <a:rPr lang="en-US" sz="16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[3] Third, …</a:t>
            </a:r>
            <a:endParaRPr lang="fa-IR" sz="2000" dirty="0">
              <a:solidFill>
                <a:srgbClr val="002060"/>
              </a:solidFill>
              <a:latin typeface="Times New Roman" panose="02020603050405020304" pitchFamily="18" charset="0"/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0007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673441" y="3096753"/>
            <a:ext cx="5895994" cy="664494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 fontAlgn="auto">
              <a:spcAft>
                <a:spcPts val="0"/>
              </a:spcAft>
              <a:defRPr/>
            </a:pPr>
            <a:r>
              <a:rPr lang="fa-IR" sz="4400" dirty="0">
                <a:cs typeface="B Titr" pitchFamily="2" charset="-78"/>
              </a:rPr>
              <a:t>با تشکر از حسن نگاهتان</a:t>
            </a:r>
          </a:p>
          <a:p>
            <a:pPr algn="ctr" rtl="1" fontAlgn="auto">
              <a:spcAft>
                <a:spcPts val="0"/>
              </a:spcAft>
              <a:defRPr/>
            </a:pPr>
            <a:endParaRPr lang="fa-IR" sz="2400" dirty="0">
              <a:cs typeface="B Tit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4648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058108703"/>
              </p:ext>
            </p:extLst>
          </p:nvPr>
        </p:nvGraphicFramePr>
        <p:xfrm>
          <a:off x="-63795" y="71966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7123814" y="3038208"/>
            <a:ext cx="2590800" cy="781585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fa-IR" sz="32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B Zar" panose="00000400000000000000" pitchFamily="2" charset="-78"/>
              </a:rPr>
              <a:t>سر فصل مطالب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B Zar" panose="00000400000000000000" pitchFamily="2" charset="-78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85" y="730454"/>
            <a:ext cx="733596" cy="117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2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79417" y="5879077"/>
            <a:ext cx="281140" cy="281140"/>
          </a:xfrm>
          <a:prstGeom prst="rect">
            <a:avLst/>
          </a:prstGeom>
        </p:spPr>
      </p:pic>
      <p:pic>
        <p:nvPicPr>
          <p:cNvPr id="23" name="Picture 22" descr="Line-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5027" y="6298114"/>
            <a:ext cx="1028700" cy="9525"/>
          </a:xfrm>
          <a:prstGeom prst="rect">
            <a:avLst/>
          </a:prstGeom>
        </p:spPr>
      </p:pic>
      <p:sp>
        <p:nvSpPr>
          <p:cNvPr id="46" name="Right Arrow 45">
            <a:hlinkClick r:id="" action="ppaction://hlinkshowjump?jump=nextslide"/>
          </p:cNvPr>
          <p:cNvSpPr/>
          <p:nvPr/>
        </p:nvSpPr>
        <p:spPr>
          <a:xfrm rot="5400000">
            <a:off x="10939074" y="592761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>
            <a:hlinkClick r:id="" action="ppaction://hlinkshowjump?jump=previousslide"/>
          </p:cNvPr>
          <p:cNvSpPr/>
          <p:nvPr/>
        </p:nvSpPr>
        <p:spPr>
          <a:xfrm rot="16200000">
            <a:off x="9982884" y="590856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85" y="730454"/>
            <a:ext cx="733596" cy="117193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9331763" y="6418275"/>
            <a:ext cx="2722013" cy="345239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fa-IR" sz="1400" dirty="0">
                <a:solidFill>
                  <a:srgbClr val="911F1F"/>
                </a:solidFill>
                <a:cs typeface="B Titr" pitchFamily="2" charset="-78"/>
              </a:rPr>
              <a:t>780/ 3</a:t>
            </a:r>
            <a:endParaRPr lang="en-US" sz="1400" dirty="0">
              <a:solidFill>
                <a:srgbClr val="911F1F"/>
              </a:solidFill>
              <a:cs typeface="B Titr" pitchFamily="2" charset="-78"/>
            </a:endParaRPr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520488150"/>
              </p:ext>
            </p:extLst>
          </p:nvPr>
        </p:nvGraphicFramePr>
        <p:xfrm>
          <a:off x="9236149" y="2740960"/>
          <a:ext cx="2955851" cy="2907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Title 1"/>
          <p:cNvSpPr txBox="1">
            <a:spLocks/>
          </p:cNvSpPr>
          <p:nvPr/>
        </p:nvSpPr>
        <p:spPr>
          <a:xfrm>
            <a:off x="91097" y="185456"/>
            <a:ext cx="9119152" cy="499372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rtl="1">
              <a:buFont typeface="Wingdings" panose="05000000000000000000" pitchFamily="2" charset="2"/>
              <a:buChar char="v"/>
            </a:pPr>
            <a:r>
              <a:rPr lang="fa-IR" sz="2400" dirty="0">
                <a:solidFill>
                  <a:srgbClr val="002060"/>
                </a:solidFill>
                <a:cs typeface="B Titr" pitchFamily="2" charset="-78"/>
              </a:rPr>
              <a:t>طرح مسئله</a:t>
            </a:r>
            <a:endParaRPr lang="en-US" sz="2400" dirty="0">
              <a:solidFill>
                <a:srgbClr val="002060"/>
              </a:solidFill>
              <a:cs typeface="B Titr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3219" y="1006731"/>
            <a:ext cx="76361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200" b="1" dirty="0">
                <a:solidFill>
                  <a:srgbClr val="002060"/>
                </a:solidFill>
                <a:cs typeface="B Titr" panose="00000700000000000000" pitchFamily="2" charset="-78"/>
              </a:rPr>
              <a:t>نکول وام‌ها یکی از مهم‌ترین عوامل اختلال در نقدینگی و کاهش اعتماد به نظام بانکی است.</a:t>
            </a:r>
          </a:p>
        </p:txBody>
      </p:sp>
      <p:pic>
        <p:nvPicPr>
          <p:cNvPr id="17" name="Picture 16" descr="Line-3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7779188" y="-711558"/>
            <a:ext cx="9525" cy="30956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70DDB9-771D-1BA3-B849-054744563D36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t="20116" b="5087"/>
          <a:stretch>
            <a:fillRect/>
          </a:stretch>
        </p:blipFill>
        <p:spPr>
          <a:xfrm>
            <a:off x="4851918" y="2490667"/>
            <a:ext cx="3788229" cy="222376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C99C97-B7D1-F1EE-4227-EED5A3A0B071}"/>
              </a:ext>
            </a:extLst>
          </p:cNvPr>
          <p:cNvSpPr txBox="1"/>
          <p:nvPr/>
        </p:nvSpPr>
        <p:spPr>
          <a:xfrm>
            <a:off x="1293219" y="2430483"/>
            <a:ext cx="322279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 rtl="1"/>
            <a:r>
              <a:rPr lang="fa-IR" sz="2200" b="1" dirty="0">
                <a:solidFill>
                  <a:srgbClr val="002060"/>
                </a:solidFill>
                <a:cs typeface="B Titr" panose="00000700000000000000" pitchFamily="2" charset="-78"/>
              </a:rPr>
              <a:t>ریسک اعتباری به احتمال عدم ایفای تعهدات مالی توسط مشتری اشاره دارد .</a:t>
            </a:r>
          </a:p>
          <a:p>
            <a:pPr algn="justLow" rtl="1"/>
            <a:endParaRPr lang="fa-IR" sz="2200" b="1" dirty="0">
              <a:solidFill>
                <a:srgbClr val="002060"/>
              </a:solidFill>
              <a:cs typeface="B Titr" panose="00000700000000000000" pitchFamily="2" charset="-78"/>
            </a:endParaRPr>
          </a:p>
          <a:p>
            <a:pPr algn="justLow" rtl="1"/>
            <a:r>
              <a:rPr lang="fa-IR" sz="2200" b="1" dirty="0">
                <a:solidFill>
                  <a:srgbClr val="002060"/>
                </a:solidFill>
                <a:cs typeface="B Titr" panose="00000700000000000000" pitchFamily="2" charset="-78"/>
              </a:rPr>
              <a:t>ریسک اعتباری، مطالبات معوق و اعتبار بانک را کاهش می‌دهد.</a:t>
            </a:r>
          </a:p>
        </p:txBody>
      </p:sp>
    </p:spTree>
    <p:extLst>
      <p:ext uri="{BB962C8B-B14F-4D97-AF65-F5344CB8AC3E}">
        <p14:creationId xmlns:p14="http://schemas.microsoft.com/office/powerpoint/2010/main" val="20541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435188-DAEE-BE77-43F5-A1D905A94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Exit.png">
            <a:hlinkClick r:id="" action="ppaction://hlinkshowjump?jump=endshow"/>
            <a:extLst>
              <a:ext uri="{FF2B5EF4-FFF2-40B4-BE49-F238E27FC236}">
                <a16:creationId xmlns:a16="http://schemas.microsoft.com/office/drawing/2014/main" id="{62D5E19D-EE28-D192-9C8B-FAE9529DC7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79417" y="5879077"/>
            <a:ext cx="281140" cy="281140"/>
          </a:xfrm>
          <a:prstGeom prst="rect">
            <a:avLst/>
          </a:prstGeom>
        </p:spPr>
      </p:pic>
      <p:pic>
        <p:nvPicPr>
          <p:cNvPr id="23" name="Picture 22" descr="Line-2.png">
            <a:extLst>
              <a:ext uri="{FF2B5EF4-FFF2-40B4-BE49-F238E27FC236}">
                <a16:creationId xmlns:a16="http://schemas.microsoft.com/office/drawing/2014/main" id="{AFA4363A-ED69-0D17-BA16-B217CCA743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5027" y="6298114"/>
            <a:ext cx="1028700" cy="9525"/>
          </a:xfrm>
          <a:prstGeom prst="rect">
            <a:avLst/>
          </a:prstGeom>
        </p:spPr>
      </p:pic>
      <p:sp>
        <p:nvSpPr>
          <p:cNvPr id="46" name="Right Arrow 4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BD8C1D4-150D-98EF-E166-9B2F0ABB7BFB}"/>
              </a:ext>
            </a:extLst>
          </p:cNvPr>
          <p:cNvSpPr/>
          <p:nvPr/>
        </p:nvSpPr>
        <p:spPr>
          <a:xfrm rot="5400000">
            <a:off x="10939074" y="592761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B3CFC9E-AB3C-612B-D831-EA07C8BDDBDC}"/>
              </a:ext>
            </a:extLst>
          </p:cNvPr>
          <p:cNvSpPr/>
          <p:nvPr/>
        </p:nvSpPr>
        <p:spPr>
          <a:xfrm rot="16200000">
            <a:off x="9982884" y="590856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3C8012-76D8-A146-8FB3-D206D4B571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85" y="730454"/>
            <a:ext cx="733596" cy="117193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5D117D4-D875-F2A9-0EC2-CD76A96A8630}"/>
              </a:ext>
            </a:extLst>
          </p:cNvPr>
          <p:cNvSpPr txBox="1">
            <a:spLocks/>
          </p:cNvSpPr>
          <p:nvPr/>
        </p:nvSpPr>
        <p:spPr>
          <a:xfrm>
            <a:off x="9331763" y="6418275"/>
            <a:ext cx="2722013" cy="345239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fa-IR" sz="1400" dirty="0">
                <a:solidFill>
                  <a:srgbClr val="911F1F"/>
                </a:solidFill>
                <a:cs typeface="B Titr" pitchFamily="2" charset="-78"/>
              </a:rPr>
              <a:t>780/ 3</a:t>
            </a:r>
            <a:endParaRPr lang="en-US" sz="1400" dirty="0">
              <a:solidFill>
                <a:srgbClr val="911F1F"/>
              </a:solidFill>
              <a:cs typeface="B Titr" pitchFamily="2" charset="-78"/>
            </a:endParaRP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53ABE34A-AE26-9412-1B51-B0551DAF028D}"/>
              </a:ext>
            </a:extLst>
          </p:cNvPr>
          <p:cNvGraphicFramePr/>
          <p:nvPr/>
        </p:nvGraphicFramePr>
        <p:xfrm>
          <a:off x="9236149" y="2740960"/>
          <a:ext cx="2955851" cy="2907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62E9E82B-6292-F5B8-8F6B-57874660CB7B}"/>
              </a:ext>
            </a:extLst>
          </p:cNvPr>
          <p:cNvSpPr txBox="1">
            <a:spLocks/>
          </p:cNvSpPr>
          <p:nvPr/>
        </p:nvSpPr>
        <p:spPr>
          <a:xfrm>
            <a:off x="91097" y="185456"/>
            <a:ext cx="9119152" cy="499372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rtl="1">
              <a:buFont typeface="Wingdings" panose="05000000000000000000" pitchFamily="2" charset="2"/>
              <a:buChar char="v"/>
            </a:pPr>
            <a:r>
              <a:rPr lang="fa-IR" sz="2400" dirty="0">
                <a:solidFill>
                  <a:srgbClr val="002060"/>
                </a:solidFill>
                <a:cs typeface="B Titr" pitchFamily="2" charset="-78"/>
              </a:rPr>
              <a:t>اهمیت و ضرورت تحقیق</a:t>
            </a:r>
            <a:endParaRPr lang="en-US" sz="2400" dirty="0">
              <a:solidFill>
                <a:srgbClr val="002060"/>
              </a:solidFill>
              <a:cs typeface="B Titr" pitchFamily="2" charset="-78"/>
            </a:endParaRPr>
          </a:p>
        </p:txBody>
      </p:sp>
      <p:pic>
        <p:nvPicPr>
          <p:cNvPr id="17" name="Picture 16" descr="Line-3.png">
            <a:extLst>
              <a:ext uri="{FF2B5EF4-FFF2-40B4-BE49-F238E27FC236}">
                <a16:creationId xmlns:a16="http://schemas.microsoft.com/office/drawing/2014/main" id="{6C301774-CBB0-C58E-2893-28D7E90BF6C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7779188" y="-711558"/>
            <a:ext cx="9525" cy="3095625"/>
          </a:xfrm>
          <a:prstGeom prst="rect">
            <a:avLst/>
          </a:prstGeom>
        </p:spPr>
      </p:pic>
      <p:sp>
        <p:nvSpPr>
          <p:cNvPr id="158" name="Freeform 17">
            <a:extLst>
              <a:ext uri="{FF2B5EF4-FFF2-40B4-BE49-F238E27FC236}">
                <a16:creationId xmlns:a16="http://schemas.microsoft.com/office/drawing/2014/main" id="{371B0A24-0CE5-2F0C-C6C0-4606B68DD22D}"/>
              </a:ext>
            </a:extLst>
          </p:cNvPr>
          <p:cNvSpPr/>
          <p:nvPr/>
        </p:nvSpPr>
        <p:spPr>
          <a:xfrm>
            <a:off x="1240700" y="2620430"/>
            <a:ext cx="1801920" cy="1713379"/>
          </a:xfrm>
          <a:custGeom>
            <a:avLst/>
            <a:gdLst>
              <a:gd name="connsiteX0" fmla="*/ 123733 w 357450"/>
              <a:gd name="connsiteY0" fmla="*/ 339886 h 339886"/>
              <a:gd name="connsiteX1" fmla="*/ 234247 w 357450"/>
              <a:gd name="connsiteY1" fmla="*/ 339886 h 339886"/>
              <a:gd name="connsiteX2" fmla="*/ 323609 w 357450"/>
              <a:gd name="connsiteY2" fmla="*/ 274869 h 339886"/>
              <a:gd name="connsiteX3" fmla="*/ 357451 w 357450"/>
              <a:gd name="connsiteY3" fmla="*/ 170207 h 339886"/>
              <a:gd name="connsiteX4" fmla="*/ 323609 w 357450"/>
              <a:gd name="connsiteY4" fmla="*/ 65017 h 339886"/>
              <a:gd name="connsiteX5" fmla="*/ 234247 w 357450"/>
              <a:gd name="connsiteY5" fmla="*/ 0 h 339886"/>
              <a:gd name="connsiteX6" fmla="*/ 123733 w 357450"/>
              <a:gd name="connsiteY6" fmla="*/ 0 h 339886"/>
              <a:gd name="connsiteX7" fmla="*/ 34370 w 357450"/>
              <a:gd name="connsiteY7" fmla="*/ 65017 h 339886"/>
              <a:gd name="connsiteX8" fmla="*/ 0 w 357450"/>
              <a:gd name="connsiteY8" fmla="*/ 170207 h 339886"/>
              <a:gd name="connsiteX9" fmla="*/ 34370 w 357450"/>
              <a:gd name="connsiteY9" fmla="*/ 274869 h 339886"/>
              <a:gd name="connsiteX10" fmla="*/ 123733 w 357450"/>
              <a:gd name="connsiteY10" fmla="*/ 339886 h 33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7450" h="339886">
                <a:moveTo>
                  <a:pt x="123733" y="339886"/>
                </a:moveTo>
                <a:lnTo>
                  <a:pt x="234247" y="339886"/>
                </a:lnTo>
                <a:lnTo>
                  <a:pt x="323609" y="274869"/>
                </a:lnTo>
                <a:lnTo>
                  <a:pt x="357451" y="170207"/>
                </a:lnTo>
                <a:lnTo>
                  <a:pt x="323609" y="65017"/>
                </a:lnTo>
                <a:lnTo>
                  <a:pt x="234247" y="0"/>
                </a:lnTo>
                <a:lnTo>
                  <a:pt x="123733" y="0"/>
                </a:lnTo>
                <a:lnTo>
                  <a:pt x="34370" y="65017"/>
                </a:lnTo>
                <a:lnTo>
                  <a:pt x="0" y="170207"/>
                </a:lnTo>
                <a:lnTo>
                  <a:pt x="34370" y="274869"/>
                </a:lnTo>
                <a:lnTo>
                  <a:pt x="123733" y="339886"/>
                </a:lnTo>
                <a:close/>
              </a:path>
            </a:pathLst>
          </a:custGeom>
          <a:solidFill>
            <a:schemeClr val="tx2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 dirty="0"/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2B64B2A-513D-C857-BD5B-E8FF785612AB}"/>
              </a:ext>
            </a:extLst>
          </p:cNvPr>
          <p:cNvGrpSpPr/>
          <p:nvPr/>
        </p:nvGrpSpPr>
        <p:grpSpPr>
          <a:xfrm>
            <a:off x="2957325" y="2756325"/>
            <a:ext cx="5269823" cy="734025"/>
            <a:chOff x="2795400" y="2880150"/>
            <a:chExt cx="5269823" cy="734025"/>
          </a:xfrm>
        </p:grpSpPr>
        <p:sp>
          <p:nvSpPr>
            <p:cNvPr id="160" name="Freeform 23">
              <a:extLst>
                <a:ext uri="{FF2B5EF4-FFF2-40B4-BE49-F238E27FC236}">
                  <a16:creationId xmlns:a16="http://schemas.microsoft.com/office/drawing/2014/main" id="{6E9DBF9F-E2C5-DEC1-1252-75D16609B192}"/>
                </a:ext>
              </a:extLst>
            </p:cNvPr>
            <p:cNvSpPr/>
            <p:nvPr/>
          </p:nvSpPr>
          <p:spPr>
            <a:xfrm>
              <a:off x="3006807" y="2880150"/>
              <a:ext cx="5058416" cy="681416"/>
            </a:xfrm>
            <a:custGeom>
              <a:avLst/>
              <a:gdLst>
                <a:gd name="connsiteX0" fmla="*/ 830702 w 897856"/>
                <a:gd name="connsiteY0" fmla="*/ 0 h 134262"/>
                <a:gd name="connsiteX1" fmla="*/ 0 w 897856"/>
                <a:gd name="connsiteY1" fmla="*/ 0 h 134262"/>
                <a:gd name="connsiteX2" fmla="*/ 0 w 897856"/>
                <a:gd name="connsiteY2" fmla="*/ 134263 h 134262"/>
                <a:gd name="connsiteX3" fmla="*/ 830702 w 897856"/>
                <a:gd name="connsiteY3" fmla="*/ 134263 h 134262"/>
                <a:gd name="connsiteX4" fmla="*/ 897856 w 897856"/>
                <a:gd name="connsiteY4" fmla="*/ 67132 h 134262"/>
                <a:gd name="connsiteX5" fmla="*/ 897856 w 897856"/>
                <a:gd name="connsiteY5" fmla="*/ 67132 h 134262"/>
                <a:gd name="connsiteX6" fmla="*/ 830702 w 897856"/>
                <a:gd name="connsiteY6" fmla="*/ 0 h 134262"/>
                <a:gd name="connsiteX7" fmla="*/ 827001 w 897856"/>
                <a:gd name="connsiteY7" fmla="*/ 121577 h 134262"/>
                <a:gd name="connsiteX8" fmla="*/ 773066 w 897856"/>
                <a:gd name="connsiteY8" fmla="*/ 67660 h 134262"/>
                <a:gd name="connsiteX9" fmla="*/ 827001 w 897856"/>
                <a:gd name="connsiteY9" fmla="*/ 13743 h 134262"/>
                <a:gd name="connsiteX10" fmla="*/ 880936 w 897856"/>
                <a:gd name="connsiteY10" fmla="*/ 67660 h 134262"/>
                <a:gd name="connsiteX11" fmla="*/ 827001 w 897856"/>
                <a:gd name="connsiteY11" fmla="*/ 121577 h 134262"/>
                <a:gd name="connsiteX0" fmla="*/ 831860 w 899014"/>
                <a:gd name="connsiteY0" fmla="*/ 0 h 134263"/>
                <a:gd name="connsiteX1" fmla="*/ 1158 w 899014"/>
                <a:gd name="connsiteY1" fmla="*/ 0 h 134263"/>
                <a:gd name="connsiteX2" fmla="*/ 0 w 899014"/>
                <a:gd name="connsiteY2" fmla="*/ 71129 h 134263"/>
                <a:gd name="connsiteX3" fmla="*/ 1158 w 899014"/>
                <a:gd name="connsiteY3" fmla="*/ 134263 h 134263"/>
                <a:gd name="connsiteX4" fmla="*/ 831860 w 899014"/>
                <a:gd name="connsiteY4" fmla="*/ 134263 h 134263"/>
                <a:gd name="connsiteX5" fmla="*/ 899014 w 899014"/>
                <a:gd name="connsiteY5" fmla="*/ 67132 h 134263"/>
                <a:gd name="connsiteX6" fmla="*/ 899014 w 899014"/>
                <a:gd name="connsiteY6" fmla="*/ 67132 h 134263"/>
                <a:gd name="connsiteX7" fmla="*/ 831860 w 899014"/>
                <a:gd name="connsiteY7" fmla="*/ 0 h 134263"/>
                <a:gd name="connsiteX8" fmla="*/ 828159 w 899014"/>
                <a:gd name="connsiteY8" fmla="*/ 121577 h 134263"/>
                <a:gd name="connsiteX9" fmla="*/ 774224 w 899014"/>
                <a:gd name="connsiteY9" fmla="*/ 67660 h 134263"/>
                <a:gd name="connsiteX10" fmla="*/ 828159 w 899014"/>
                <a:gd name="connsiteY10" fmla="*/ 13743 h 134263"/>
                <a:gd name="connsiteX11" fmla="*/ 882094 w 899014"/>
                <a:gd name="connsiteY11" fmla="*/ 67660 h 134263"/>
                <a:gd name="connsiteX12" fmla="*/ 828159 w 899014"/>
                <a:gd name="connsiteY12" fmla="*/ 121577 h 134263"/>
                <a:gd name="connsiteX0" fmla="*/ 845597 w 912751"/>
                <a:gd name="connsiteY0" fmla="*/ 0 h 134263"/>
                <a:gd name="connsiteX1" fmla="*/ 14895 w 912751"/>
                <a:gd name="connsiteY1" fmla="*/ 0 h 134263"/>
                <a:gd name="connsiteX2" fmla="*/ 0 w 912751"/>
                <a:gd name="connsiteY2" fmla="*/ 71129 h 134263"/>
                <a:gd name="connsiteX3" fmla="*/ 14895 w 912751"/>
                <a:gd name="connsiteY3" fmla="*/ 134263 h 134263"/>
                <a:gd name="connsiteX4" fmla="*/ 845597 w 912751"/>
                <a:gd name="connsiteY4" fmla="*/ 134263 h 134263"/>
                <a:gd name="connsiteX5" fmla="*/ 912751 w 912751"/>
                <a:gd name="connsiteY5" fmla="*/ 67132 h 134263"/>
                <a:gd name="connsiteX6" fmla="*/ 912751 w 912751"/>
                <a:gd name="connsiteY6" fmla="*/ 67132 h 134263"/>
                <a:gd name="connsiteX7" fmla="*/ 845597 w 912751"/>
                <a:gd name="connsiteY7" fmla="*/ 0 h 134263"/>
                <a:gd name="connsiteX8" fmla="*/ 841896 w 912751"/>
                <a:gd name="connsiteY8" fmla="*/ 121577 h 134263"/>
                <a:gd name="connsiteX9" fmla="*/ 787961 w 912751"/>
                <a:gd name="connsiteY9" fmla="*/ 67660 h 134263"/>
                <a:gd name="connsiteX10" fmla="*/ 841896 w 912751"/>
                <a:gd name="connsiteY10" fmla="*/ 13743 h 134263"/>
                <a:gd name="connsiteX11" fmla="*/ 895831 w 912751"/>
                <a:gd name="connsiteY11" fmla="*/ 67660 h 134263"/>
                <a:gd name="connsiteX12" fmla="*/ 841896 w 912751"/>
                <a:gd name="connsiteY12" fmla="*/ 121577 h 134263"/>
                <a:gd name="connsiteX0" fmla="*/ 936293 w 1003447"/>
                <a:gd name="connsiteY0" fmla="*/ 0 h 134263"/>
                <a:gd name="connsiteX1" fmla="*/ 105591 w 1003447"/>
                <a:gd name="connsiteY1" fmla="*/ 0 h 134263"/>
                <a:gd name="connsiteX2" fmla="*/ 0 w 1003447"/>
                <a:gd name="connsiteY2" fmla="*/ 83140 h 134263"/>
                <a:gd name="connsiteX3" fmla="*/ 105591 w 1003447"/>
                <a:gd name="connsiteY3" fmla="*/ 134263 h 134263"/>
                <a:gd name="connsiteX4" fmla="*/ 936293 w 1003447"/>
                <a:gd name="connsiteY4" fmla="*/ 134263 h 134263"/>
                <a:gd name="connsiteX5" fmla="*/ 1003447 w 1003447"/>
                <a:gd name="connsiteY5" fmla="*/ 67132 h 134263"/>
                <a:gd name="connsiteX6" fmla="*/ 1003447 w 1003447"/>
                <a:gd name="connsiteY6" fmla="*/ 67132 h 134263"/>
                <a:gd name="connsiteX7" fmla="*/ 936293 w 1003447"/>
                <a:gd name="connsiteY7" fmla="*/ 0 h 134263"/>
                <a:gd name="connsiteX8" fmla="*/ 932592 w 1003447"/>
                <a:gd name="connsiteY8" fmla="*/ 121577 h 134263"/>
                <a:gd name="connsiteX9" fmla="*/ 878657 w 1003447"/>
                <a:gd name="connsiteY9" fmla="*/ 67660 h 134263"/>
                <a:gd name="connsiteX10" fmla="*/ 932592 w 1003447"/>
                <a:gd name="connsiteY10" fmla="*/ 13743 h 134263"/>
                <a:gd name="connsiteX11" fmla="*/ 986527 w 1003447"/>
                <a:gd name="connsiteY11" fmla="*/ 67660 h 134263"/>
                <a:gd name="connsiteX12" fmla="*/ 932592 w 1003447"/>
                <a:gd name="connsiteY12" fmla="*/ 121577 h 134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3447" h="134263">
                  <a:moveTo>
                    <a:pt x="936293" y="0"/>
                  </a:moveTo>
                  <a:lnTo>
                    <a:pt x="105591" y="0"/>
                  </a:lnTo>
                  <a:lnTo>
                    <a:pt x="0" y="83140"/>
                  </a:lnTo>
                  <a:lnTo>
                    <a:pt x="105591" y="134263"/>
                  </a:lnTo>
                  <a:lnTo>
                    <a:pt x="936293" y="134263"/>
                  </a:lnTo>
                  <a:cubicBezTo>
                    <a:pt x="973308" y="134263"/>
                    <a:pt x="1003447" y="104133"/>
                    <a:pt x="1003447" y="67132"/>
                  </a:cubicBezTo>
                  <a:lnTo>
                    <a:pt x="1003447" y="67132"/>
                  </a:lnTo>
                  <a:cubicBezTo>
                    <a:pt x="1003447" y="30130"/>
                    <a:pt x="973308" y="0"/>
                    <a:pt x="936293" y="0"/>
                  </a:cubicBezTo>
                  <a:close/>
                  <a:moveTo>
                    <a:pt x="932592" y="121577"/>
                  </a:moveTo>
                  <a:cubicBezTo>
                    <a:pt x="902452" y="121577"/>
                    <a:pt x="878657" y="97261"/>
                    <a:pt x="878657" y="67660"/>
                  </a:cubicBezTo>
                  <a:cubicBezTo>
                    <a:pt x="878657" y="38059"/>
                    <a:pt x="902980" y="13743"/>
                    <a:pt x="932592" y="13743"/>
                  </a:cubicBezTo>
                  <a:cubicBezTo>
                    <a:pt x="962203" y="13743"/>
                    <a:pt x="986527" y="38059"/>
                    <a:pt x="986527" y="67660"/>
                  </a:cubicBezTo>
                  <a:cubicBezTo>
                    <a:pt x="986527" y="97261"/>
                    <a:pt x="962203" y="121577"/>
                    <a:pt x="932592" y="121577"/>
                  </a:cubicBezTo>
                  <a:close/>
                </a:path>
              </a:pathLst>
            </a:custGeom>
            <a:solidFill>
              <a:schemeClr val="accent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61" name="Freeform 19">
              <a:extLst>
                <a:ext uri="{FF2B5EF4-FFF2-40B4-BE49-F238E27FC236}">
                  <a16:creationId xmlns:a16="http://schemas.microsoft.com/office/drawing/2014/main" id="{84A73DD1-C55E-9D36-F5AD-91763F825FFB}"/>
                </a:ext>
              </a:extLst>
            </p:cNvPr>
            <p:cNvSpPr/>
            <p:nvPr/>
          </p:nvSpPr>
          <p:spPr>
            <a:xfrm>
              <a:off x="2795400" y="2880151"/>
              <a:ext cx="743690" cy="700806"/>
            </a:xfrm>
            <a:custGeom>
              <a:avLst/>
              <a:gdLst>
                <a:gd name="connsiteX0" fmla="*/ 33842 w 147527"/>
                <a:gd name="connsiteY0" fmla="*/ 139020 h 139020"/>
                <a:gd name="connsiteX1" fmla="*/ 147528 w 147527"/>
                <a:gd name="connsiteY1" fmla="*/ 134792 h 139020"/>
                <a:gd name="connsiteX2" fmla="*/ 147528 w 147527"/>
                <a:gd name="connsiteY2" fmla="*/ 0 h 139020"/>
                <a:gd name="connsiteX3" fmla="*/ 0 w 147527"/>
                <a:gd name="connsiteY3" fmla="*/ 33830 h 139020"/>
                <a:gd name="connsiteX4" fmla="*/ 33842 w 147527"/>
                <a:gd name="connsiteY4" fmla="*/ 139020 h 139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527" h="139020">
                  <a:moveTo>
                    <a:pt x="33842" y="139020"/>
                  </a:moveTo>
                  <a:lnTo>
                    <a:pt x="147528" y="134792"/>
                  </a:lnTo>
                  <a:lnTo>
                    <a:pt x="147528" y="0"/>
                  </a:lnTo>
                  <a:lnTo>
                    <a:pt x="0" y="33830"/>
                  </a:lnTo>
                  <a:lnTo>
                    <a:pt x="33842" y="13902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9EB26B2B-5221-0780-9ED3-EF4D470E22D4}"/>
                </a:ext>
              </a:extLst>
            </p:cNvPr>
            <p:cNvSpPr txBox="1"/>
            <p:nvPr/>
          </p:nvSpPr>
          <p:spPr>
            <a:xfrm>
              <a:off x="2922011" y="3105987"/>
              <a:ext cx="625060" cy="307777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sz="1400" b="1" noProof="1">
                  <a:solidFill>
                    <a:schemeClr val="bg1"/>
                  </a:solidFill>
                </a:rPr>
                <a:t>02</a:t>
              </a:r>
            </a:p>
          </p:txBody>
        </p: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2E6369BB-787E-B473-30C6-301B34ABA1C6}"/>
                </a:ext>
              </a:extLst>
            </p:cNvPr>
            <p:cNvGrpSpPr/>
            <p:nvPr/>
          </p:nvGrpSpPr>
          <p:grpSpPr>
            <a:xfrm>
              <a:off x="3665203" y="2902595"/>
              <a:ext cx="3733711" cy="711580"/>
              <a:chOff x="8921524" y="1474507"/>
              <a:chExt cx="2991540" cy="783002"/>
            </a:xfrm>
          </p:grpSpPr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589709E5-FA02-07B3-39A7-7B0BBD3B5216}"/>
                  </a:ext>
                </a:extLst>
              </p:cNvPr>
              <p:cNvSpPr txBox="1"/>
              <p:nvPr/>
            </p:nvSpPr>
            <p:spPr>
              <a:xfrm>
                <a:off x="8921524" y="1474507"/>
                <a:ext cx="2926080" cy="372535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pPr algn="r"/>
                <a:r>
                  <a:rPr lang="fa-IR" sz="1600" b="1" dirty="0">
                    <a:solidFill>
                      <a:schemeClr val="bg1"/>
                    </a:solidFill>
                    <a:cs typeface="B Titr" panose="00000700000000000000" pitchFamily="2" charset="-78"/>
                  </a:rPr>
                  <a:t>پیچیدگی داده‌های مالی</a:t>
                </a:r>
                <a:endParaRPr lang="en-US" sz="1600" b="1" noProof="1">
                  <a:solidFill>
                    <a:schemeClr val="bg1"/>
                  </a:solidFill>
                  <a:cs typeface="B Titr" panose="00000700000000000000" pitchFamily="2" charset="-78"/>
                </a:endParaRP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36F89923-D1B4-EC80-D6C8-FB6A7F4C810D}"/>
                  </a:ext>
                </a:extLst>
              </p:cNvPr>
              <p:cNvSpPr txBox="1"/>
              <p:nvPr/>
            </p:nvSpPr>
            <p:spPr>
              <a:xfrm>
                <a:off x="8986984" y="1817240"/>
                <a:ext cx="2926080" cy="440269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r"/>
                <a:r>
                  <a:rPr lang="fa-IR" sz="1000" dirty="0">
                    <a:solidFill>
                      <a:schemeClr val="bg1"/>
                    </a:solidFill>
                    <a:cs typeface="B Titr" panose="00000700000000000000" pitchFamily="2" charset="-78"/>
                  </a:rPr>
                  <a:t>افزایش حجم و تنوع اطلاعات مالی، ضرورت استفاده از مدل‌های پیشرفته را دوچندان کرده است.</a:t>
                </a:r>
              </a:p>
            </p:txBody>
          </p:sp>
        </p:grp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270A4ACE-FDA5-4D62-FF93-446B0CA75E17}"/>
              </a:ext>
            </a:extLst>
          </p:cNvPr>
          <p:cNvGrpSpPr/>
          <p:nvPr/>
        </p:nvGrpSpPr>
        <p:grpSpPr>
          <a:xfrm>
            <a:off x="2957325" y="3499769"/>
            <a:ext cx="5269822" cy="739811"/>
            <a:chOff x="2795400" y="3623594"/>
            <a:chExt cx="5269822" cy="739811"/>
          </a:xfrm>
        </p:grpSpPr>
        <p:sp>
          <p:nvSpPr>
            <p:cNvPr id="167" name="Freeform 24">
              <a:extLst>
                <a:ext uri="{FF2B5EF4-FFF2-40B4-BE49-F238E27FC236}">
                  <a16:creationId xmlns:a16="http://schemas.microsoft.com/office/drawing/2014/main" id="{DF6102DF-7868-525F-B87D-94A8DFC81A54}"/>
                </a:ext>
              </a:extLst>
            </p:cNvPr>
            <p:cNvSpPr/>
            <p:nvPr/>
          </p:nvSpPr>
          <p:spPr>
            <a:xfrm>
              <a:off x="3024303" y="3640315"/>
              <a:ext cx="5040919" cy="681416"/>
            </a:xfrm>
            <a:custGeom>
              <a:avLst/>
              <a:gdLst>
                <a:gd name="connsiteX0" fmla="*/ 830702 w 897856"/>
                <a:gd name="connsiteY0" fmla="*/ 0 h 134262"/>
                <a:gd name="connsiteX1" fmla="*/ 0 w 897856"/>
                <a:gd name="connsiteY1" fmla="*/ 0 h 134262"/>
                <a:gd name="connsiteX2" fmla="*/ 0 w 897856"/>
                <a:gd name="connsiteY2" fmla="*/ 134263 h 134262"/>
                <a:gd name="connsiteX3" fmla="*/ 830702 w 897856"/>
                <a:gd name="connsiteY3" fmla="*/ 134263 h 134262"/>
                <a:gd name="connsiteX4" fmla="*/ 897856 w 897856"/>
                <a:gd name="connsiteY4" fmla="*/ 67131 h 134262"/>
                <a:gd name="connsiteX5" fmla="*/ 830702 w 897856"/>
                <a:gd name="connsiteY5" fmla="*/ 0 h 134262"/>
                <a:gd name="connsiteX6" fmla="*/ 827001 w 897856"/>
                <a:gd name="connsiteY6" fmla="*/ 121048 h 134262"/>
                <a:gd name="connsiteX7" fmla="*/ 773066 w 897856"/>
                <a:gd name="connsiteY7" fmla="*/ 67131 h 134262"/>
                <a:gd name="connsiteX8" fmla="*/ 827001 w 897856"/>
                <a:gd name="connsiteY8" fmla="*/ 13215 h 134262"/>
                <a:gd name="connsiteX9" fmla="*/ 880936 w 897856"/>
                <a:gd name="connsiteY9" fmla="*/ 67131 h 134262"/>
                <a:gd name="connsiteX10" fmla="*/ 827001 w 897856"/>
                <a:gd name="connsiteY10" fmla="*/ 121048 h 134262"/>
                <a:gd name="connsiteX0" fmla="*/ 831860 w 899014"/>
                <a:gd name="connsiteY0" fmla="*/ 0 h 134263"/>
                <a:gd name="connsiteX1" fmla="*/ 1158 w 899014"/>
                <a:gd name="connsiteY1" fmla="*/ 0 h 134263"/>
                <a:gd name="connsiteX2" fmla="*/ 0 w 899014"/>
                <a:gd name="connsiteY2" fmla="*/ 61087 h 134263"/>
                <a:gd name="connsiteX3" fmla="*/ 1158 w 899014"/>
                <a:gd name="connsiteY3" fmla="*/ 134263 h 134263"/>
                <a:gd name="connsiteX4" fmla="*/ 831860 w 899014"/>
                <a:gd name="connsiteY4" fmla="*/ 134263 h 134263"/>
                <a:gd name="connsiteX5" fmla="*/ 899014 w 899014"/>
                <a:gd name="connsiteY5" fmla="*/ 67131 h 134263"/>
                <a:gd name="connsiteX6" fmla="*/ 831860 w 899014"/>
                <a:gd name="connsiteY6" fmla="*/ 0 h 134263"/>
                <a:gd name="connsiteX7" fmla="*/ 828159 w 899014"/>
                <a:gd name="connsiteY7" fmla="*/ 121048 h 134263"/>
                <a:gd name="connsiteX8" fmla="*/ 774224 w 899014"/>
                <a:gd name="connsiteY8" fmla="*/ 67131 h 134263"/>
                <a:gd name="connsiteX9" fmla="*/ 828159 w 899014"/>
                <a:gd name="connsiteY9" fmla="*/ 13215 h 134263"/>
                <a:gd name="connsiteX10" fmla="*/ 882094 w 899014"/>
                <a:gd name="connsiteY10" fmla="*/ 67131 h 134263"/>
                <a:gd name="connsiteX11" fmla="*/ 828159 w 899014"/>
                <a:gd name="connsiteY11" fmla="*/ 121048 h 134263"/>
                <a:gd name="connsiteX0" fmla="*/ 848173 w 915327"/>
                <a:gd name="connsiteY0" fmla="*/ 0 h 134263"/>
                <a:gd name="connsiteX1" fmla="*/ 17471 w 915327"/>
                <a:gd name="connsiteY1" fmla="*/ 0 h 134263"/>
                <a:gd name="connsiteX2" fmla="*/ 0 w 915327"/>
                <a:gd name="connsiteY2" fmla="*/ 64521 h 134263"/>
                <a:gd name="connsiteX3" fmla="*/ 17471 w 915327"/>
                <a:gd name="connsiteY3" fmla="*/ 134263 h 134263"/>
                <a:gd name="connsiteX4" fmla="*/ 848173 w 915327"/>
                <a:gd name="connsiteY4" fmla="*/ 134263 h 134263"/>
                <a:gd name="connsiteX5" fmla="*/ 915327 w 915327"/>
                <a:gd name="connsiteY5" fmla="*/ 67131 h 134263"/>
                <a:gd name="connsiteX6" fmla="*/ 848173 w 915327"/>
                <a:gd name="connsiteY6" fmla="*/ 0 h 134263"/>
                <a:gd name="connsiteX7" fmla="*/ 844472 w 915327"/>
                <a:gd name="connsiteY7" fmla="*/ 121048 h 134263"/>
                <a:gd name="connsiteX8" fmla="*/ 790537 w 915327"/>
                <a:gd name="connsiteY8" fmla="*/ 67131 h 134263"/>
                <a:gd name="connsiteX9" fmla="*/ 844472 w 915327"/>
                <a:gd name="connsiteY9" fmla="*/ 13215 h 134263"/>
                <a:gd name="connsiteX10" fmla="*/ 898407 w 915327"/>
                <a:gd name="connsiteY10" fmla="*/ 67131 h 134263"/>
                <a:gd name="connsiteX11" fmla="*/ 844472 w 915327"/>
                <a:gd name="connsiteY11" fmla="*/ 121048 h 134263"/>
                <a:gd name="connsiteX0" fmla="*/ 932822 w 999976"/>
                <a:gd name="connsiteY0" fmla="*/ 0 h 134263"/>
                <a:gd name="connsiteX1" fmla="*/ 102120 w 999976"/>
                <a:gd name="connsiteY1" fmla="*/ 0 h 134263"/>
                <a:gd name="connsiteX2" fmla="*/ 0 w 999976"/>
                <a:gd name="connsiteY2" fmla="*/ 69025 h 134263"/>
                <a:gd name="connsiteX3" fmla="*/ 102120 w 999976"/>
                <a:gd name="connsiteY3" fmla="*/ 134263 h 134263"/>
                <a:gd name="connsiteX4" fmla="*/ 932822 w 999976"/>
                <a:gd name="connsiteY4" fmla="*/ 134263 h 134263"/>
                <a:gd name="connsiteX5" fmla="*/ 999976 w 999976"/>
                <a:gd name="connsiteY5" fmla="*/ 67131 h 134263"/>
                <a:gd name="connsiteX6" fmla="*/ 932822 w 999976"/>
                <a:gd name="connsiteY6" fmla="*/ 0 h 134263"/>
                <a:gd name="connsiteX7" fmla="*/ 929121 w 999976"/>
                <a:gd name="connsiteY7" fmla="*/ 121048 h 134263"/>
                <a:gd name="connsiteX8" fmla="*/ 875186 w 999976"/>
                <a:gd name="connsiteY8" fmla="*/ 67131 h 134263"/>
                <a:gd name="connsiteX9" fmla="*/ 929121 w 999976"/>
                <a:gd name="connsiteY9" fmla="*/ 13215 h 134263"/>
                <a:gd name="connsiteX10" fmla="*/ 983056 w 999976"/>
                <a:gd name="connsiteY10" fmla="*/ 67131 h 134263"/>
                <a:gd name="connsiteX11" fmla="*/ 929121 w 999976"/>
                <a:gd name="connsiteY11" fmla="*/ 121048 h 134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9976" h="134263">
                  <a:moveTo>
                    <a:pt x="932822" y="0"/>
                  </a:moveTo>
                  <a:lnTo>
                    <a:pt x="102120" y="0"/>
                  </a:lnTo>
                  <a:lnTo>
                    <a:pt x="0" y="69025"/>
                  </a:lnTo>
                  <a:lnTo>
                    <a:pt x="102120" y="134263"/>
                  </a:lnTo>
                  <a:lnTo>
                    <a:pt x="932822" y="134263"/>
                  </a:lnTo>
                  <a:cubicBezTo>
                    <a:pt x="969837" y="134263"/>
                    <a:pt x="999976" y="104133"/>
                    <a:pt x="999976" y="67131"/>
                  </a:cubicBezTo>
                  <a:cubicBezTo>
                    <a:pt x="999976" y="30130"/>
                    <a:pt x="969837" y="0"/>
                    <a:pt x="932822" y="0"/>
                  </a:cubicBezTo>
                  <a:close/>
                  <a:moveTo>
                    <a:pt x="929121" y="121048"/>
                  </a:moveTo>
                  <a:cubicBezTo>
                    <a:pt x="898981" y="121048"/>
                    <a:pt x="875186" y="96733"/>
                    <a:pt x="875186" y="67131"/>
                  </a:cubicBezTo>
                  <a:cubicBezTo>
                    <a:pt x="875186" y="37530"/>
                    <a:pt x="899509" y="13215"/>
                    <a:pt x="929121" y="13215"/>
                  </a:cubicBezTo>
                  <a:cubicBezTo>
                    <a:pt x="958732" y="13215"/>
                    <a:pt x="983056" y="37530"/>
                    <a:pt x="983056" y="67131"/>
                  </a:cubicBezTo>
                  <a:cubicBezTo>
                    <a:pt x="983056" y="96733"/>
                    <a:pt x="958732" y="121048"/>
                    <a:pt x="929121" y="121048"/>
                  </a:cubicBezTo>
                  <a:close/>
                </a:path>
              </a:pathLst>
            </a:custGeom>
            <a:solidFill>
              <a:schemeClr val="accent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68" name="Freeform 20">
              <a:extLst>
                <a:ext uri="{FF2B5EF4-FFF2-40B4-BE49-F238E27FC236}">
                  <a16:creationId xmlns:a16="http://schemas.microsoft.com/office/drawing/2014/main" id="{4A0F02DF-8D52-29F5-DEC4-72D3BC1B6115}"/>
                </a:ext>
              </a:extLst>
            </p:cNvPr>
            <p:cNvSpPr/>
            <p:nvPr/>
          </p:nvSpPr>
          <p:spPr>
            <a:xfrm>
              <a:off x="2795400" y="3623594"/>
              <a:ext cx="743690" cy="698139"/>
            </a:xfrm>
            <a:custGeom>
              <a:avLst/>
              <a:gdLst>
                <a:gd name="connsiteX0" fmla="*/ 0 w 147527"/>
                <a:gd name="connsiteY0" fmla="*/ 104662 h 138491"/>
                <a:gd name="connsiteX1" fmla="*/ 147528 w 147527"/>
                <a:gd name="connsiteY1" fmla="*/ 138492 h 138491"/>
                <a:gd name="connsiteX2" fmla="*/ 147528 w 147527"/>
                <a:gd name="connsiteY2" fmla="*/ 4229 h 138491"/>
                <a:gd name="connsiteX3" fmla="*/ 33842 w 147527"/>
                <a:gd name="connsiteY3" fmla="*/ 0 h 138491"/>
                <a:gd name="connsiteX4" fmla="*/ 0 w 147527"/>
                <a:gd name="connsiteY4" fmla="*/ 104662 h 138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527" h="138491">
                  <a:moveTo>
                    <a:pt x="0" y="104662"/>
                  </a:moveTo>
                  <a:lnTo>
                    <a:pt x="147528" y="138492"/>
                  </a:lnTo>
                  <a:lnTo>
                    <a:pt x="147528" y="4229"/>
                  </a:lnTo>
                  <a:lnTo>
                    <a:pt x="33842" y="0"/>
                  </a:lnTo>
                  <a:lnTo>
                    <a:pt x="0" y="104662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AB638D6F-C568-586B-EF83-3259B6B5C1BF}"/>
                </a:ext>
              </a:extLst>
            </p:cNvPr>
            <p:cNvSpPr txBox="1"/>
            <p:nvPr/>
          </p:nvSpPr>
          <p:spPr>
            <a:xfrm>
              <a:off x="2913305" y="3796125"/>
              <a:ext cx="625060" cy="307777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sz="1400" b="1" noProof="1">
                  <a:solidFill>
                    <a:schemeClr val="bg1"/>
                  </a:solidFill>
                </a:rPr>
                <a:t>03</a:t>
              </a:r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F18204B8-DB70-235C-F9FE-3A9BA4A09FE2}"/>
                </a:ext>
              </a:extLst>
            </p:cNvPr>
            <p:cNvGrpSpPr/>
            <p:nvPr/>
          </p:nvGrpSpPr>
          <p:grpSpPr>
            <a:xfrm>
              <a:off x="3619500" y="3634109"/>
              <a:ext cx="3723915" cy="729296"/>
              <a:chOff x="8884905" y="1442979"/>
              <a:chExt cx="2983691" cy="802496"/>
            </a:xfrm>
          </p:grpSpPr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EB93D70C-FEC9-A231-78B1-B5369EE2BD6B}"/>
                  </a:ext>
                </a:extLst>
              </p:cNvPr>
              <p:cNvSpPr txBox="1"/>
              <p:nvPr/>
            </p:nvSpPr>
            <p:spPr>
              <a:xfrm>
                <a:off x="8884905" y="1442979"/>
                <a:ext cx="2926080" cy="372535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pPr algn="r"/>
                <a:r>
                  <a:rPr lang="fa-IR" sz="1600" b="1" dirty="0">
                    <a:solidFill>
                      <a:schemeClr val="bg1"/>
                    </a:solidFill>
                    <a:cs typeface="B Titr" panose="00000700000000000000" pitchFamily="2" charset="-78"/>
                  </a:rPr>
                  <a:t>پیامدهای مدیریت ناکارآمد</a:t>
                </a:r>
                <a:endParaRPr lang="en-US" sz="1600" b="1" noProof="1">
                  <a:solidFill>
                    <a:schemeClr val="bg1"/>
                  </a:solidFill>
                  <a:cs typeface="B Titr" panose="00000700000000000000" pitchFamily="2" charset="-78"/>
                </a:endParaRPr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5AFB7C13-1557-BE20-3518-170E1B2C5DA4}"/>
                  </a:ext>
                </a:extLst>
              </p:cNvPr>
              <p:cNvSpPr txBox="1"/>
              <p:nvPr/>
            </p:nvSpPr>
            <p:spPr>
              <a:xfrm>
                <a:off x="8942516" y="1805206"/>
                <a:ext cx="2926080" cy="440269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>
                <a:defPPr>
                  <a:defRPr lang="en-US"/>
                </a:defPPr>
                <a:lvl1pPr algn="ctr">
                  <a:defRPr sz="1000"/>
                </a:lvl1pPr>
              </a:lstStyle>
              <a:p>
                <a:pPr algn="r"/>
                <a:r>
                  <a:rPr lang="fa-IR" dirty="0">
                    <a:solidFill>
                      <a:schemeClr val="bg1"/>
                    </a:solidFill>
                    <a:cs typeface="B Titr" panose="00000700000000000000" pitchFamily="2" charset="-78"/>
                  </a:rPr>
                  <a:t>مدیریت ضعیف ریسک اعتباری منجر به کاهش سرمایه‌گذاری، افت اعتماد و تضعیف ثبات اقتصادی می‌شود.</a:t>
                </a:r>
              </a:p>
            </p:txBody>
          </p:sp>
        </p:grp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9592755B-B008-4FFB-D064-EFA12A7E14A6}"/>
              </a:ext>
            </a:extLst>
          </p:cNvPr>
          <p:cNvGrpSpPr/>
          <p:nvPr/>
        </p:nvGrpSpPr>
        <p:grpSpPr>
          <a:xfrm>
            <a:off x="2506843" y="4070006"/>
            <a:ext cx="5720305" cy="934334"/>
            <a:chOff x="2344918" y="4193831"/>
            <a:chExt cx="5720305" cy="934334"/>
          </a:xfrm>
        </p:grpSpPr>
        <p:sp>
          <p:nvSpPr>
            <p:cNvPr id="174" name="Freeform 25">
              <a:extLst>
                <a:ext uri="{FF2B5EF4-FFF2-40B4-BE49-F238E27FC236}">
                  <a16:creationId xmlns:a16="http://schemas.microsoft.com/office/drawing/2014/main" id="{97B8C2BC-F43C-D7DE-DA28-70A21C72FAE4}"/>
                </a:ext>
              </a:extLst>
            </p:cNvPr>
            <p:cNvSpPr/>
            <p:nvPr/>
          </p:nvSpPr>
          <p:spPr>
            <a:xfrm>
              <a:off x="2777173" y="4405078"/>
              <a:ext cx="5288050" cy="681416"/>
            </a:xfrm>
            <a:custGeom>
              <a:avLst/>
              <a:gdLst>
                <a:gd name="connsiteX0" fmla="*/ 830702 w 897856"/>
                <a:gd name="connsiteY0" fmla="*/ 0 h 134263"/>
                <a:gd name="connsiteX1" fmla="*/ 0 w 897856"/>
                <a:gd name="connsiteY1" fmla="*/ 0 h 134263"/>
                <a:gd name="connsiteX2" fmla="*/ 0 w 897856"/>
                <a:gd name="connsiteY2" fmla="*/ 134263 h 134263"/>
                <a:gd name="connsiteX3" fmla="*/ 830702 w 897856"/>
                <a:gd name="connsiteY3" fmla="*/ 134263 h 134263"/>
                <a:gd name="connsiteX4" fmla="*/ 897856 w 897856"/>
                <a:gd name="connsiteY4" fmla="*/ 67132 h 134263"/>
                <a:gd name="connsiteX5" fmla="*/ 830702 w 897856"/>
                <a:gd name="connsiteY5" fmla="*/ 0 h 134263"/>
                <a:gd name="connsiteX6" fmla="*/ 827001 w 897856"/>
                <a:gd name="connsiteY6" fmla="*/ 121577 h 134263"/>
                <a:gd name="connsiteX7" fmla="*/ 773066 w 897856"/>
                <a:gd name="connsiteY7" fmla="*/ 67660 h 134263"/>
                <a:gd name="connsiteX8" fmla="*/ 827001 w 897856"/>
                <a:gd name="connsiteY8" fmla="*/ 13743 h 134263"/>
                <a:gd name="connsiteX9" fmla="*/ 880936 w 897856"/>
                <a:gd name="connsiteY9" fmla="*/ 67660 h 134263"/>
                <a:gd name="connsiteX10" fmla="*/ 827001 w 897856"/>
                <a:gd name="connsiteY10" fmla="*/ 121577 h 134263"/>
                <a:gd name="connsiteX0" fmla="*/ 831860 w 899014"/>
                <a:gd name="connsiteY0" fmla="*/ 0 h 134263"/>
                <a:gd name="connsiteX1" fmla="*/ 1158 w 899014"/>
                <a:gd name="connsiteY1" fmla="*/ 0 h 134263"/>
                <a:gd name="connsiteX2" fmla="*/ 0 w 899014"/>
                <a:gd name="connsiteY2" fmla="*/ 65641 h 134263"/>
                <a:gd name="connsiteX3" fmla="*/ 1158 w 899014"/>
                <a:gd name="connsiteY3" fmla="*/ 134263 h 134263"/>
                <a:gd name="connsiteX4" fmla="*/ 831860 w 899014"/>
                <a:gd name="connsiteY4" fmla="*/ 134263 h 134263"/>
                <a:gd name="connsiteX5" fmla="*/ 899014 w 899014"/>
                <a:gd name="connsiteY5" fmla="*/ 67132 h 134263"/>
                <a:gd name="connsiteX6" fmla="*/ 831860 w 899014"/>
                <a:gd name="connsiteY6" fmla="*/ 0 h 134263"/>
                <a:gd name="connsiteX7" fmla="*/ 828159 w 899014"/>
                <a:gd name="connsiteY7" fmla="*/ 121577 h 134263"/>
                <a:gd name="connsiteX8" fmla="*/ 774224 w 899014"/>
                <a:gd name="connsiteY8" fmla="*/ 67660 h 134263"/>
                <a:gd name="connsiteX9" fmla="*/ 828159 w 899014"/>
                <a:gd name="connsiteY9" fmla="*/ 13743 h 134263"/>
                <a:gd name="connsiteX10" fmla="*/ 882094 w 899014"/>
                <a:gd name="connsiteY10" fmla="*/ 67660 h 134263"/>
                <a:gd name="connsiteX11" fmla="*/ 828159 w 899014"/>
                <a:gd name="connsiteY11" fmla="*/ 121577 h 134263"/>
                <a:gd name="connsiteX0" fmla="*/ 847314 w 914468"/>
                <a:gd name="connsiteY0" fmla="*/ 0 h 134263"/>
                <a:gd name="connsiteX1" fmla="*/ 16612 w 914468"/>
                <a:gd name="connsiteY1" fmla="*/ 0 h 134263"/>
                <a:gd name="connsiteX2" fmla="*/ 0 w 914468"/>
                <a:gd name="connsiteY2" fmla="*/ 66500 h 134263"/>
                <a:gd name="connsiteX3" fmla="*/ 16612 w 914468"/>
                <a:gd name="connsiteY3" fmla="*/ 134263 h 134263"/>
                <a:gd name="connsiteX4" fmla="*/ 847314 w 914468"/>
                <a:gd name="connsiteY4" fmla="*/ 134263 h 134263"/>
                <a:gd name="connsiteX5" fmla="*/ 914468 w 914468"/>
                <a:gd name="connsiteY5" fmla="*/ 67132 h 134263"/>
                <a:gd name="connsiteX6" fmla="*/ 847314 w 914468"/>
                <a:gd name="connsiteY6" fmla="*/ 0 h 134263"/>
                <a:gd name="connsiteX7" fmla="*/ 843613 w 914468"/>
                <a:gd name="connsiteY7" fmla="*/ 121577 h 134263"/>
                <a:gd name="connsiteX8" fmla="*/ 789678 w 914468"/>
                <a:gd name="connsiteY8" fmla="*/ 67660 h 134263"/>
                <a:gd name="connsiteX9" fmla="*/ 843613 w 914468"/>
                <a:gd name="connsiteY9" fmla="*/ 13743 h 134263"/>
                <a:gd name="connsiteX10" fmla="*/ 897548 w 914468"/>
                <a:gd name="connsiteY10" fmla="*/ 67660 h 134263"/>
                <a:gd name="connsiteX11" fmla="*/ 843613 w 914468"/>
                <a:gd name="connsiteY11" fmla="*/ 121577 h 134263"/>
                <a:gd name="connsiteX0" fmla="*/ 981846 w 1049000"/>
                <a:gd name="connsiteY0" fmla="*/ 0 h 134263"/>
                <a:gd name="connsiteX1" fmla="*/ 151144 w 1049000"/>
                <a:gd name="connsiteY1" fmla="*/ 0 h 134263"/>
                <a:gd name="connsiteX2" fmla="*/ 0 w 1049000"/>
                <a:gd name="connsiteY2" fmla="*/ 33469 h 134263"/>
                <a:gd name="connsiteX3" fmla="*/ 151144 w 1049000"/>
                <a:gd name="connsiteY3" fmla="*/ 134263 h 134263"/>
                <a:gd name="connsiteX4" fmla="*/ 981846 w 1049000"/>
                <a:gd name="connsiteY4" fmla="*/ 134263 h 134263"/>
                <a:gd name="connsiteX5" fmla="*/ 1049000 w 1049000"/>
                <a:gd name="connsiteY5" fmla="*/ 67132 h 134263"/>
                <a:gd name="connsiteX6" fmla="*/ 981846 w 1049000"/>
                <a:gd name="connsiteY6" fmla="*/ 0 h 134263"/>
                <a:gd name="connsiteX7" fmla="*/ 978145 w 1049000"/>
                <a:gd name="connsiteY7" fmla="*/ 121577 h 134263"/>
                <a:gd name="connsiteX8" fmla="*/ 924210 w 1049000"/>
                <a:gd name="connsiteY8" fmla="*/ 67660 h 134263"/>
                <a:gd name="connsiteX9" fmla="*/ 978145 w 1049000"/>
                <a:gd name="connsiteY9" fmla="*/ 13743 h 134263"/>
                <a:gd name="connsiteX10" fmla="*/ 1032080 w 1049000"/>
                <a:gd name="connsiteY10" fmla="*/ 67660 h 134263"/>
                <a:gd name="connsiteX11" fmla="*/ 978145 w 1049000"/>
                <a:gd name="connsiteY11" fmla="*/ 121577 h 134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49000" h="134263">
                  <a:moveTo>
                    <a:pt x="981846" y="0"/>
                  </a:moveTo>
                  <a:lnTo>
                    <a:pt x="151144" y="0"/>
                  </a:lnTo>
                  <a:lnTo>
                    <a:pt x="0" y="33469"/>
                  </a:lnTo>
                  <a:lnTo>
                    <a:pt x="151144" y="134263"/>
                  </a:lnTo>
                  <a:lnTo>
                    <a:pt x="981846" y="134263"/>
                  </a:lnTo>
                  <a:cubicBezTo>
                    <a:pt x="1018861" y="134263"/>
                    <a:pt x="1049000" y="104133"/>
                    <a:pt x="1049000" y="67132"/>
                  </a:cubicBezTo>
                  <a:cubicBezTo>
                    <a:pt x="1049000" y="30130"/>
                    <a:pt x="1018861" y="0"/>
                    <a:pt x="981846" y="0"/>
                  </a:cubicBezTo>
                  <a:close/>
                  <a:moveTo>
                    <a:pt x="978145" y="121577"/>
                  </a:moveTo>
                  <a:cubicBezTo>
                    <a:pt x="948005" y="121577"/>
                    <a:pt x="924210" y="97261"/>
                    <a:pt x="924210" y="67660"/>
                  </a:cubicBezTo>
                  <a:cubicBezTo>
                    <a:pt x="924210" y="38059"/>
                    <a:pt x="948533" y="13743"/>
                    <a:pt x="978145" y="13743"/>
                  </a:cubicBezTo>
                  <a:cubicBezTo>
                    <a:pt x="1007756" y="13743"/>
                    <a:pt x="1032080" y="38059"/>
                    <a:pt x="1032080" y="67660"/>
                  </a:cubicBezTo>
                  <a:cubicBezTo>
                    <a:pt x="1032080" y="97261"/>
                    <a:pt x="1007756" y="121577"/>
                    <a:pt x="978145" y="121577"/>
                  </a:cubicBezTo>
                  <a:close/>
                </a:path>
              </a:pathLst>
            </a:custGeom>
            <a:solidFill>
              <a:schemeClr val="accent5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75" name="Freeform 21">
              <a:extLst>
                <a:ext uri="{FF2B5EF4-FFF2-40B4-BE49-F238E27FC236}">
                  <a16:creationId xmlns:a16="http://schemas.microsoft.com/office/drawing/2014/main" id="{7B003012-8917-C4F7-B808-36B2957DFE62}"/>
                </a:ext>
              </a:extLst>
            </p:cNvPr>
            <p:cNvSpPr/>
            <p:nvPr/>
          </p:nvSpPr>
          <p:spPr>
            <a:xfrm>
              <a:off x="2344918" y="4193831"/>
              <a:ext cx="1194172" cy="892663"/>
            </a:xfrm>
            <a:custGeom>
              <a:avLst/>
              <a:gdLst>
                <a:gd name="connsiteX0" fmla="*/ 0 w 236890"/>
                <a:gd name="connsiteY0" fmla="*/ 65017 h 177079"/>
                <a:gd name="connsiteX1" fmla="*/ 236891 w 236890"/>
                <a:gd name="connsiteY1" fmla="*/ 177079 h 177079"/>
                <a:gd name="connsiteX2" fmla="*/ 236891 w 236890"/>
                <a:gd name="connsiteY2" fmla="*/ 42288 h 177079"/>
                <a:gd name="connsiteX3" fmla="*/ 89363 w 236890"/>
                <a:gd name="connsiteY3" fmla="*/ 0 h 177079"/>
                <a:gd name="connsiteX4" fmla="*/ 0 w 236890"/>
                <a:gd name="connsiteY4" fmla="*/ 65017 h 17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890" h="177079">
                  <a:moveTo>
                    <a:pt x="0" y="65017"/>
                  </a:moveTo>
                  <a:lnTo>
                    <a:pt x="236891" y="177079"/>
                  </a:lnTo>
                  <a:lnTo>
                    <a:pt x="236891" y="42288"/>
                  </a:lnTo>
                  <a:lnTo>
                    <a:pt x="89363" y="0"/>
                  </a:lnTo>
                  <a:lnTo>
                    <a:pt x="0" y="65017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C6CD005A-6429-2BA0-BF42-DEF72D183B1F}"/>
                </a:ext>
              </a:extLst>
            </p:cNvPr>
            <p:cNvSpPr txBox="1"/>
            <p:nvPr/>
          </p:nvSpPr>
          <p:spPr>
            <a:xfrm>
              <a:off x="2892998" y="4471289"/>
              <a:ext cx="625060" cy="307777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sz="1400" b="1" noProof="1">
                  <a:solidFill>
                    <a:schemeClr val="bg1"/>
                  </a:solidFill>
                </a:rPr>
                <a:t>04</a:t>
              </a:r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5E3A4B84-C874-0AEC-8AB2-684B5F82433F}"/>
                </a:ext>
              </a:extLst>
            </p:cNvPr>
            <p:cNvGrpSpPr/>
            <p:nvPr/>
          </p:nvGrpSpPr>
          <p:grpSpPr>
            <a:xfrm>
              <a:off x="3665201" y="4435986"/>
              <a:ext cx="3678213" cy="692179"/>
              <a:chOff x="8921524" y="1483820"/>
              <a:chExt cx="2947074" cy="761654"/>
            </a:xfrm>
          </p:grpSpPr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06D8BEB9-E675-52DA-D349-E2F49A1D450A}"/>
                  </a:ext>
                </a:extLst>
              </p:cNvPr>
              <p:cNvSpPr txBox="1"/>
              <p:nvPr/>
            </p:nvSpPr>
            <p:spPr>
              <a:xfrm>
                <a:off x="8921524" y="1483820"/>
                <a:ext cx="2926080" cy="372535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pPr algn="r"/>
                <a:r>
                  <a:rPr lang="fa-IR" sz="1600" b="1" dirty="0">
                    <a:solidFill>
                      <a:schemeClr val="bg1"/>
                    </a:solidFill>
                    <a:cs typeface="B Titr" panose="00000700000000000000" pitchFamily="2" charset="-78"/>
                  </a:rPr>
                  <a:t>ضعف در مواجهه با داده‌های پیچیده</a:t>
                </a:r>
                <a:endParaRPr lang="en-US" sz="1600" b="1" noProof="1">
                  <a:solidFill>
                    <a:schemeClr val="bg1"/>
                  </a:solidFill>
                  <a:cs typeface="B Titr" panose="00000700000000000000" pitchFamily="2" charset="-78"/>
                </a:endParaRP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0BED99F5-1196-1434-3840-35E5D59D44C0}"/>
                  </a:ext>
                </a:extLst>
              </p:cNvPr>
              <p:cNvSpPr txBox="1"/>
              <p:nvPr/>
            </p:nvSpPr>
            <p:spPr>
              <a:xfrm>
                <a:off x="8942518" y="1805205"/>
                <a:ext cx="2926080" cy="440269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r"/>
                <a:r>
                  <a:rPr lang="fa-IR" sz="1000" dirty="0">
                    <a:solidFill>
                      <a:schemeClr val="bg1"/>
                    </a:solidFill>
                    <a:cs typeface="B Titr" panose="00000700000000000000" pitchFamily="2" charset="-78"/>
                  </a:rPr>
                  <a:t>با رشد داده‌های متنوع و غیرساختاریافته، دقت و پایداری مدل‌های سنتی کاهش یافته است.</a:t>
                </a:r>
              </a:p>
            </p:txBody>
          </p:sp>
        </p:grp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D2C1F125-2182-54AF-DD50-553CF9BAAD17}"/>
              </a:ext>
            </a:extLst>
          </p:cNvPr>
          <p:cNvGrpSpPr/>
          <p:nvPr/>
        </p:nvGrpSpPr>
        <p:grpSpPr>
          <a:xfrm>
            <a:off x="2506843" y="1994232"/>
            <a:ext cx="5720306" cy="889996"/>
            <a:chOff x="2344918" y="2118057"/>
            <a:chExt cx="5720306" cy="889996"/>
          </a:xfrm>
        </p:grpSpPr>
        <p:sp>
          <p:nvSpPr>
            <p:cNvPr id="183" name="Freeform 22">
              <a:extLst>
                <a:ext uri="{FF2B5EF4-FFF2-40B4-BE49-F238E27FC236}">
                  <a16:creationId xmlns:a16="http://schemas.microsoft.com/office/drawing/2014/main" id="{BDA83973-1FC0-2D06-03C8-E6EB1EF244CE}"/>
                </a:ext>
              </a:extLst>
            </p:cNvPr>
            <p:cNvSpPr/>
            <p:nvPr/>
          </p:nvSpPr>
          <p:spPr>
            <a:xfrm>
              <a:off x="2645555" y="2118057"/>
              <a:ext cx="5419669" cy="681416"/>
            </a:xfrm>
            <a:custGeom>
              <a:avLst/>
              <a:gdLst>
                <a:gd name="connsiteX0" fmla="*/ 830702 w 897856"/>
                <a:gd name="connsiteY0" fmla="*/ 0 h 134263"/>
                <a:gd name="connsiteX1" fmla="*/ 0 w 897856"/>
                <a:gd name="connsiteY1" fmla="*/ 0 h 134263"/>
                <a:gd name="connsiteX2" fmla="*/ 0 w 897856"/>
                <a:gd name="connsiteY2" fmla="*/ 134263 h 134263"/>
                <a:gd name="connsiteX3" fmla="*/ 830702 w 897856"/>
                <a:gd name="connsiteY3" fmla="*/ 134263 h 134263"/>
                <a:gd name="connsiteX4" fmla="*/ 897856 w 897856"/>
                <a:gd name="connsiteY4" fmla="*/ 67132 h 134263"/>
                <a:gd name="connsiteX5" fmla="*/ 897856 w 897856"/>
                <a:gd name="connsiteY5" fmla="*/ 67132 h 134263"/>
                <a:gd name="connsiteX6" fmla="*/ 830702 w 897856"/>
                <a:gd name="connsiteY6" fmla="*/ 0 h 134263"/>
                <a:gd name="connsiteX7" fmla="*/ 827001 w 897856"/>
                <a:gd name="connsiteY7" fmla="*/ 121048 h 134263"/>
                <a:gd name="connsiteX8" fmla="*/ 773066 w 897856"/>
                <a:gd name="connsiteY8" fmla="*/ 67132 h 134263"/>
                <a:gd name="connsiteX9" fmla="*/ 827001 w 897856"/>
                <a:gd name="connsiteY9" fmla="*/ 13215 h 134263"/>
                <a:gd name="connsiteX10" fmla="*/ 880936 w 897856"/>
                <a:gd name="connsiteY10" fmla="*/ 67132 h 134263"/>
                <a:gd name="connsiteX11" fmla="*/ 827001 w 897856"/>
                <a:gd name="connsiteY11" fmla="*/ 121048 h 134263"/>
                <a:gd name="connsiteX0" fmla="*/ 831002 w 898156"/>
                <a:gd name="connsiteY0" fmla="*/ 0 h 134263"/>
                <a:gd name="connsiteX1" fmla="*/ 300 w 898156"/>
                <a:gd name="connsiteY1" fmla="*/ 0 h 134263"/>
                <a:gd name="connsiteX2" fmla="*/ 0 w 898156"/>
                <a:gd name="connsiteY2" fmla="*/ 66905 h 134263"/>
                <a:gd name="connsiteX3" fmla="*/ 300 w 898156"/>
                <a:gd name="connsiteY3" fmla="*/ 134263 h 134263"/>
                <a:gd name="connsiteX4" fmla="*/ 831002 w 898156"/>
                <a:gd name="connsiteY4" fmla="*/ 134263 h 134263"/>
                <a:gd name="connsiteX5" fmla="*/ 898156 w 898156"/>
                <a:gd name="connsiteY5" fmla="*/ 67132 h 134263"/>
                <a:gd name="connsiteX6" fmla="*/ 898156 w 898156"/>
                <a:gd name="connsiteY6" fmla="*/ 67132 h 134263"/>
                <a:gd name="connsiteX7" fmla="*/ 831002 w 898156"/>
                <a:gd name="connsiteY7" fmla="*/ 0 h 134263"/>
                <a:gd name="connsiteX8" fmla="*/ 827301 w 898156"/>
                <a:gd name="connsiteY8" fmla="*/ 121048 h 134263"/>
                <a:gd name="connsiteX9" fmla="*/ 773366 w 898156"/>
                <a:gd name="connsiteY9" fmla="*/ 67132 h 134263"/>
                <a:gd name="connsiteX10" fmla="*/ 827301 w 898156"/>
                <a:gd name="connsiteY10" fmla="*/ 13215 h 134263"/>
                <a:gd name="connsiteX11" fmla="*/ 881236 w 898156"/>
                <a:gd name="connsiteY11" fmla="*/ 67132 h 134263"/>
                <a:gd name="connsiteX12" fmla="*/ 827301 w 898156"/>
                <a:gd name="connsiteY12" fmla="*/ 121048 h 134263"/>
                <a:gd name="connsiteX0" fmla="*/ 850749 w 917903"/>
                <a:gd name="connsiteY0" fmla="*/ 0 h 134263"/>
                <a:gd name="connsiteX1" fmla="*/ 20047 w 917903"/>
                <a:gd name="connsiteY1" fmla="*/ 0 h 134263"/>
                <a:gd name="connsiteX2" fmla="*/ 0 w 917903"/>
                <a:gd name="connsiteY2" fmla="*/ 72056 h 134263"/>
                <a:gd name="connsiteX3" fmla="*/ 20047 w 917903"/>
                <a:gd name="connsiteY3" fmla="*/ 134263 h 134263"/>
                <a:gd name="connsiteX4" fmla="*/ 850749 w 917903"/>
                <a:gd name="connsiteY4" fmla="*/ 134263 h 134263"/>
                <a:gd name="connsiteX5" fmla="*/ 917903 w 917903"/>
                <a:gd name="connsiteY5" fmla="*/ 67132 h 134263"/>
                <a:gd name="connsiteX6" fmla="*/ 917903 w 917903"/>
                <a:gd name="connsiteY6" fmla="*/ 67132 h 134263"/>
                <a:gd name="connsiteX7" fmla="*/ 850749 w 917903"/>
                <a:gd name="connsiteY7" fmla="*/ 0 h 134263"/>
                <a:gd name="connsiteX8" fmla="*/ 847048 w 917903"/>
                <a:gd name="connsiteY8" fmla="*/ 121048 h 134263"/>
                <a:gd name="connsiteX9" fmla="*/ 793113 w 917903"/>
                <a:gd name="connsiteY9" fmla="*/ 67132 h 134263"/>
                <a:gd name="connsiteX10" fmla="*/ 847048 w 917903"/>
                <a:gd name="connsiteY10" fmla="*/ 13215 h 134263"/>
                <a:gd name="connsiteX11" fmla="*/ 900983 w 917903"/>
                <a:gd name="connsiteY11" fmla="*/ 67132 h 134263"/>
                <a:gd name="connsiteX12" fmla="*/ 847048 w 917903"/>
                <a:gd name="connsiteY12" fmla="*/ 121048 h 134263"/>
                <a:gd name="connsiteX0" fmla="*/ 1007955 w 1075109"/>
                <a:gd name="connsiteY0" fmla="*/ 0 h 134263"/>
                <a:gd name="connsiteX1" fmla="*/ 177253 w 1075109"/>
                <a:gd name="connsiteY1" fmla="*/ 0 h 134263"/>
                <a:gd name="connsiteX2" fmla="*/ 0 w 1075109"/>
                <a:gd name="connsiteY2" fmla="*/ 111093 h 134263"/>
                <a:gd name="connsiteX3" fmla="*/ 177253 w 1075109"/>
                <a:gd name="connsiteY3" fmla="*/ 134263 h 134263"/>
                <a:gd name="connsiteX4" fmla="*/ 1007955 w 1075109"/>
                <a:gd name="connsiteY4" fmla="*/ 134263 h 134263"/>
                <a:gd name="connsiteX5" fmla="*/ 1075109 w 1075109"/>
                <a:gd name="connsiteY5" fmla="*/ 67132 h 134263"/>
                <a:gd name="connsiteX6" fmla="*/ 1075109 w 1075109"/>
                <a:gd name="connsiteY6" fmla="*/ 67132 h 134263"/>
                <a:gd name="connsiteX7" fmla="*/ 1007955 w 1075109"/>
                <a:gd name="connsiteY7" fmla="*/ 0 h 134263"/>
                <a:gd name="connsiteX8" fmla="*/ 1004254 w 1075109"/>
                <a:gd name="connsiteY8" fmla="*/ 121048 h 134263"/>
                <a:gd name="connsiteX9" fmla="*/ 950319 w 1075109"/>
                <a:gd name="connsiteY9" fmla="*/ 67132 h 134263"/>
                <a:gd name="connsiteX10" fmla="*/ 1004254 w 1075109"/>
                <a:gd name="connsiteY10" fmla="*/ 13215 h 134263"/>
                <a:gd name="connsiteX11" fmla="*/ 1058189 w 1075109"/>
                <a:gd name="connsiteY11" fmla="*/ 67132 h 134263"/>
                <a:gd name="connsiteX12" fmla="*/ 1004254 w 1075109"/>
                <a:gd name="connsiteY12" fmla="*/ 121048 h 134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75109" h="134263">
                  <a:moveTo>
                    <a:pt x="1007955" y="0"/>
                  </a:moveTo>
                  <a:lnTo>
                    <a:pt x="177253" y="0"/>
                  </a:lnTo>
                  <a:lnTo>
                    <a:pt x="0" y="111093"/>
                  </a:lnTo>
                  <a:lnTo>
                    <a:pt x="177253" y="134263"/>
                  </a:lnTo>
                  <a:lnTo>
                    <a:pt x="1007955" y="134263"/>
                  </a:lnTo>
                  <a:cubicBezTo>
                    <a:pt x="1044970" y="134263"/>
                    <a:pt x="1075109" y="104133"/>
                    <a:pt x="1075109" y="67132"/>
                  </a:cubicBezTo>
                  <a:lnTo>
                    <a:pt x="1075109" y="67132"/>
                  </a:lnTo>
                  <a:cubicBezTo>
                    <a:pt x="1075109" y="30130"/>
                    <a:pt x="1044970" y="0"/>
                    <a:pt x="1007955" y="0"/>
                  </a:cubicBezTo>
                  <a:close/>
                  <a:moveTo>
                    <a:pt x="1004254" y="121048"/>
                  </a:moveTo>
                  <a:cubicBezTo>
                    <a:pt x="974114" y="121048"/>
                    <a:pt x="950319" y="96733"/>
                    <a:pt x="950319" y="67132"/>
                  </a:cubicBezTo>
                  <a:cubicBezTo>
                    <a:pt x="950319" y="37530"/>
                    <a:pt x="974642" y="13215"/>
                    <a:pt x="1004254" y="13215"/>
                  </a:cubicBezTo>
                  <a:cubicBezTo>
                    <a:pt x="1033865" y="13215"/>
                    <a:pt x="1058189" y="37530"/>
                    <a:pt x="1058189" y="67132"/>
                  </a:cubicBezTo>
                  <a:cubicBezTo>
                    <a:pt x="1058189" y="96733"/>
                    <a:pt x="1033865" y="121048"/>
                    <a:pt x="1004254" y="121048"/>
                  </a:cubicBezTo>
                  <a:close/>
                </a:path>
              </a:pathLst>
            </a:custGeom>
            <a:solidFill>
              <a:srgbClr val="805AAB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84" name="Freeform 18">
              <a:extLst>
                <a:ext uri="{FF2B5EF4-FFF2-40B4-BE49-F238E27FC236}">
                  <a16:creationId xmlns:a16="http://schemas.microsoft.com/office/drawing/2014/main" id="{ED8FD861-4B51-DCA2-CACE-478FAF3D3303}"/>
                </a:ext>
              </a:extLst>
            </p:cNvPr>
            <p:cNvSpPr/>
            <p:nvPr/>
          </p:nvSpPr>
          <p:spPr>
            <a:xfrm>
              <a:off x="2344918" y="2118057"/>
              <a:ext cx="1194172" cy="889996"/>
            </a:xfrm>
            <a:custGeom>
              <a:avLst/>
              <a:gdLst>
                <a:gd name="connsiteX0" fmla="*/ 0 w 236890"/>
                <a:gd name="connsiteY0" fmla="*/ 111534 h 176550"/>
                <a:gd name="connsiteX1" fmla="*/ 236891 w 236890"/>
                <a:gd name="connsiteY1" fmla="*/ 0 h 176550"/>
                <a:gd name="connsiteX2" fmla="*/ 236891 w 236890"/>
                <a:gd name="connsiteY2" fmla="*/ 134263 h 176550"/>
                <a:gd name="connsiteX3" fmla="*/ 89363 w 236890"/>
                <a:gd name="connsiteY3" fmla="*/ 176551 h 176550"/>
                <a:gd name="connsiteX4" fmla="*/ 0 w 236890"/>
                <a:gd name="connsiteY4" fmla="*/ 111534 h 17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890" h="176550">
                  <a:moveTo>
                    <a:pt x="0" y="111534"/>
                  </a:moveTo>
                  <a:lnTo>
                    <a:pt x="236891" y="0"/>
                  </a:lnTo>
                  <a:lnTo>
                    <a:pt x="236891" y="134263"/>
                  </a:lnTo>
                  <a:lnTo>
                    <a:pt x="89363" y="176551"/>
                  </a:lnTo>
                  <a:lnTo>
                    <a:pt x="0" y="111534"/>
                  </a:lnTo>
                  <a:close/>
                </a:path>
              </a:pathLst>
            </a:custGeom>
            <a:solidFill>
              <a:srgbClr val="583F7B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6EC1AB3E-7489-5F17-D9D0-BC98B2C0A4BB}"/>
                </a:ext>
              </a:extLst>
            </p:cNvPr>
            <p:cNvGrpSpPr/>
            <p:nvPr/>
          </p:nvGrpSpPr>
          <p:grpSpPr>
            <a:xfrm>
              <a:off x="3642996" y="2144452"/>
              <a:ext cx="3674781" cy="620202"/>
              <a:chOff x="8903732" y="1478850"/>
              <a:chExt cx="2944324" cy="682451"/>
            </a:xfrm>
          </p:grpSpPr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2AE4F514-F898-FE34-E499-AE212B7ED1B4}"/>
                  </a:ext>
                </a:extLst>
              </p:cNvPr>
              <p:cNvSpPr txBox="1"/>
              <p:nvPr/>
            </p:nvSpPr>
            <p:spPr>
              <a:xfrm>
                <a:off x="8903732" y="1478850"/>
                <a:ext cx="2926080" cy="372535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pPr algn="r"/>
                <a:r>
                  <a:rPr lang="fa-IR" sz="1600" b="1" noProof="1">
                    <a:solidFill>
                      <a:schemeClr val="bg1"/>
                    </a:solidFill>
                    <a:cs typeface="B Titr" panose="00000700000000000000" pitchFamily="2" charset="-78"/>
                  </a:rPr>
                  <a:t>ضعف رویکردهای سنتی</a:t>
                </a:r>
                <a:endParaRPr lang="en-US" sz="1600" b="1" noProof="1">
                  <a:solidFill>
                    <a:schemeClr val="bg1"/>
                  </a:solidFill>
                  <a:cs typeface="B Titr" panose="00000700000000000000" pitchFamily="2" charset="-78"/>
                </a:endParaRP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FFD4174A-0C65-F4AA-E56B-80598C9D95E0}"/>
                  </a:ext>
                </a:extLst>
              </p:cNvPr>
              <p:cNvSpPr txBox="1"/>
              <p:nvPr/>
            </p:nvSpPr>
            <p:spPr>
              <a:xfrm>
                <a:off x="8921976" y="1890367"/>
                <a:ext cx="2926080" cy="270934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r"/>
                <a:r>
                  <a:rPr lang="fa-IR" sz="1000" dirty="0">
                    <a:solidFill>
                      <a:schemeClr val="bg1"/>
                    </a:solidFill>
                    <a:cs typeface="B Titr" panose="00000700000000000000" pitchFamily="2" charset="-78"/>
                  </a:rPr>
                  <a:t>روش‌های سنتی ریسک اعتباری، دقت و انعطاف لازم را در تصمیم‌گیری ندارند.</a:t>
                </a:r>
              </a:p>
            </p:txBody>
          </p:sp>
        </p:grp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07F0F2CD-68B3-49E9-4EBE-1655D1E513B0}"/>
              </a:ext>
            </a:extLst>
          </p:cNvPr>
          <p:cNvGrpSpPr/>
          <p:nvPr/>
        </p:nvGrpSpPr>
        <p:grpSpPr>
          <a:xfrm>
            <a:off x="1698916" y="2850840"/>
            <a:ext cx="859339" cy="1004914"/>
            <a:chOff x="217522" y="2716899"/>
            <a:chExt cx="3041494" cy="668021"/>
          </a:xfrm>
        </p:grpSpPr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D52EF273-2F53-B4CF-3352-ED1794D2DACA}"/>
                </a:ext>
              </a:extLst>
            </p:cNvPr>
            <p:cNvSpPr txBox="1"/>
            <p:nvPr/>
          </p:nvSpPr>
          <p:spPr>
            <a:xfrm>
              <a:off x="332936" y="2716899"/>
              <a:ext cx="2926080" cy="37253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endParaRPr lang="en-US" sz="1600" b="1" noProof="1">
                <a:solidFill>
                  <a:schemeClr val="bg1"/>
                </a:solidFill>
              </a:endParaRP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36D4E8EC-89CA-4DD4-57E5-22F1B9558585}"/>
                </a:ext>
              </a:extLst>
            </p:cNvPr>
            <p:cNvSpPr txBox="1"/>
            <p:nvPr/>
          </p:nvSpPr>
          <p:spPr>
            <a:xfrm>
              <a:off x="217522" y="2832511"/>
              <a:ext cx="2926080" cy="55240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fa-IR" sz="1600" noProof="1">
                  <a:solidFill>
                    <a:schemeClr val="bg1"/>
                  </a:solidFill>
                  <a:cs typeface="B Titr" panose="00000700000000000000" pitchFamily="2" charset="-78"/>
                </a:rPr>
                <a:t>مدیریت </a:t>
              </a:r>
              <a:br>
                <a:rPr lang="fa-IR" sz="1600" noProof="1">
                  <a:solidFill>
                    <a:schemeClr val="bg1"/>
                  </a:solidFill>
                  <a:cs typeface="B Titr" panose="00000700000000000000" pitchFamily="2" charset="-78"/>
                </a:rPr>
              </a:br>
              <a:r>
                <a:rPr lang="fa-IR" sz="1600" noProof="1">
                  <a:solidFill>
                    <a:schemeClr val="bg1"/>
                  </a:solidFill>
                  <a:cs typeface="B Titr" panose="00000700000000000000" pitchFamily="2" charset="-78"/>
                </a:rPr>
                <a:t>ریسک </a:t>
              </a:r>
              <a:br>
                <a:rPr lang="fa-IR" sz="1600" noProof="1">
                  <a:solidFill>
                    <a:schemeClr val="bg1"/>
                  </a:solidFill>
                  <a:cs typeface="B Titr" panose="00000700000000000000" pitchFamily="2" charset="-78"/>
                </a:rPr>
              </a:br>
              <a:r>
                <a:rPr lang="fa-IR" sz="1600" noProof="1">
                  <a:solidFill>
                    <a:schemeClr val="bg1"/>
                  </a:solidFill>
                  <a:cs typeface="B Titr" panose="00000700000000000000" pitchFamily="2" charset="-78"/>
                </a:rPr>
                <a:t>اعتباری</a:t>
              </a:r>
              <a:endParaRPr lang="en-US" sz="1600" noProof="1">
                <a:solidFill>
                  <a:schemeClr val="bg1"/>
                </a:solidFill>
                <a:cs typeface="B Titr" panose="00000700000000000000" pitchFamily="2" charset="-78"/>
              </a:endParaRPr>
            </a:p>
          </p:txBody>
        </p: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id="{C334EB1B-4F5A-AFF7-DC58-55B8FF023250}"/>
              </a:ext>
            </a:extLst>
          </p:cNvPr>
          <p:cNvSpPr txBox="1"/>
          <p:nvPr/>
        </p:nvSpPr>
        <p:spPr>
          <a:xfrm>
            <a:off x="7560838" y="2180681"/>
            <a:ext cx="625060" cy="30777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sz="1400" b="1" noProof="1">
                <a:cs typeface="B Nazanin" panose="00000400000000000000" pitchFamily="2" charset="-78"/>
              </a:rPr>
              <a:t>1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BEE05473-CC4B-09E8-0ECE-9B4DC9F15154}"/>
              </a:ext>
            </a:extLst>
          </p:cNvPr>
          <p:cNvSpPr txBox="1"/>
          <p:nvPr/>
        </p:nvSpPr>
        <p:spPr>
          <a:xfrm>
            <a:off x="7560838" y="2940846"/>
            <a:ext cx="625060" cy="30777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fa-IR" sz="1400" b="1" noProof="1"/>
              <a:t>2</a:t>
            </a:r>
            <a:endParaRPr lang="en-US" sz="1400" b="1" noProof="1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389415D9-907E-9300-6046-A1037946B861}"/>
              </a:ext>
            </a:extLst>
          </p:cNvPr>
          <p:cNvSpPr txBox="1"/>
          <p:nvPr/>
        </p:nvSpPr>
        <p:spPr>
          <a:xfrm>
            <a:off x="7560838" y="3697155"/>
            <a:ext cx="625060" cy="30777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fa-IR" sz="1400" b="1" noProof="1"/>
              <a:t>3</a:t>
            </a:r>
            <a:endParaRPr lang="en-US" sz="1400" b="1" noProof="1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165F1585-DABD-9A89-AA63-0502F629DC91}"/>
              </a:ext>
            </a:extLst>
          </p:cNvPr>
          <p:cNvSpPr txBox="1"/>
          <p:nvPr/>
        </p:nvSpPr>
        <p:spPr>
          <a:xfrm>
            <a:off x="7540896" y="4468072"/>
            <a:ext cx="625060" cy="30777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fa-IR" sz="1400" b="1" noProof="1"/>
              <a:t>4</a:t>
            </a:r>
            <a:endParaRPr lang="en-US" sz="1400" b="1" noProof="1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194F68F7-8389-B714-192B-1D3DFDE88E5A}"/>
              </a:ext>
            </a:extLst>
          </p:cNvPr>
          <p:cNvSpPr txBox="1"/>
          <p:nvPr/>
        </p:nvSpPr>
        <p:spPr>
          <a:xfrm>
            <a:off x="1293219" y="1006731"/>
            <a:ext cx="7636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cap="all" dirty="0">
                <a:solidFill>
                  <a:srgbClr val="002060"/>
                </a:solidFill>
                <a:latin typeface="+mj-lt"/>
                <a:ea typeface="+mj-ea"/>
                <a:cs typeface="B Titr" pitchFamily="2" charset="-78"/>
              </a:rPr>
              <a:t>چالش‌ها در مدیریت ریسک اعتباری </a:t>
            </a:r>
          </a:p>
        </p:txBody>
      </p:sp>
    </p:spTree>
    <p:extLst>
      <p:ext uri="{BB962C8B-B14F-4D97-AF65-F5344CB8AC3E}">
        <p14:creationId xmlns:p14="http://schemas.microsoft.com/office/powerpoint/2010/main" val="165244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DC43E5-FFD6-639B-0108-43908B244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Exit.png">
            <a:hlinkClick r:id="" action="ppaction://hlinkshowjump?jump=endshow"/>
            <a:extLst>
              <a:ext uri="{FF2B5EF4-FFF2-40B4-BE49-F238E27FC236}">
                <a16:creationId xmlns:a16="http://schemas.microsoft.com/office/drawing/2014/main" id="{E074758F-99DC-820F-A4FB-F6E5C2263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79417" y="5879077"/>
            <a:ext cx="281140" cy="281140"/>
          </a:xfrm>
          <a:prstGeom prst="rect">
            <a:avLst/>
          </a:prstGeom>
        </p:spPr>
      </p:pic>
      <p:pic>
        <p:nvPicPr>
          <p:cNvPr id="23" name="Picture 22" descr="Line-2.png">
            <a:extLst>
              <a:ext uri="{FF2B5EF4-FFF2-40B4-BE49-F238E27FC236}">
                <a16:creationId xmlns:a16="http://schemas.microsoft.com/office/drawing/2014/main" id="{97562B7A-030B-76EF-FA32-8803B947D5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5027" y="6298114"/>
            <a:ext cx="1028700" cy="9525"/>
          </a:xfrm>
          <a:prstGeom prst="rect">
            <a:avLst/>
          </a:prstGeom>
        </p:spPr>
      </p:pic>
      <p:sp>
        <p:nvSpPr>
          <p:cNvPr id="46" name="Right Arrow 4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1CB50E0-90AC-AD11-BFBD-49F404BA8590}"/>
              </a:ext>
            </a:extLst>
          </p:cNvPr>
          <p:cNvSpPr/>
          <p:nvPr/>
        </p:nvSpPr>
        <p:spPr>
          <a:xfrm rot="5400000">
            <a:off x="10939074" y="592761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CD14619-F697-A07F-AF7B-364887298B65}"/>
              </a:ext>
            </a:extLst>
          </p:cNvPr>
          <p:cNvSpPr/>
          <p:nvPr/>
        </p:nvSpPr>
        <p:spPr>
          <a:xfrm rot="16200000">
            <a:off x="9982884" y="590856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5F2EAF-E798-EC8B-8B19-40D41BD671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85" y="730454"/>
            <a:ext cx="733596" cy="117193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27D6F93-C17A-133D-1FDF-D31B44DFEDB1}"/>
              </a:ext>
            </a:extLst>
          </p:cNvPr>
          <p:cNvSpPr txBox="1">
            <a:spLocks/>
          </p:cNvSpPr>
          <p:nvPr/>
        </p:nvSpPr>
        <p:spPr>
          <a:xfrm>
            <a:off x="9331763" y="6418275"/>
            <a:ext cx="2722013" cy="345239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fa-IR" sz="1400" dirty="0">
                <a:solidFill>
                  <a:srgbClr val="911F1F"/>
                </a:solidFill>
                <a:cs typeface="B Titr" pitchFamily="2" charset="-78"/>
              </a:rPr>
              <a:t>780/ 3</a:t>
            </a:r>
            <a:endParaRPr lang="en-US" sz="1400" dirty="0">
              <a:solidFill>
                <a:srgbClr val="911F1F"/>
              </a:solidFill>
              <a:cs typeface="B Titr" pitchFamily="2" charset="-78"/>
            </a:endParaRP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8E4C86E3-4B17-387B-7C09-EAB432D1505E}"/>
              </a:ext>
            </a:extLst>
          </p:cNvPr>
          <p:cNvGraphicFramePr/>
          <p:nvPr/>
        </p:nvGraphicFramePr>
        <p:xfrm>
          <a:off x="9236149" y="2740960"/>
          <a:ext cx="2955851" cy="2907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D85E20AF-ABF1-A9D8-55D2-2BCBBAFDBEE0}"/>
              </a:ext>
            </a:extLst>
          </p:cNvPr>
          <p:cNvSpPr txBox="1">
            <a:spLocks/>
          </p:cNvSpPr>
          <p:nvPr/>
        </p:nvSpPr>
        <p:spPr>
          <a:xfrm>
            <a:off x="91097" y="185456"/>
            <a:ext cx="9119152" cy="499372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rtl="1">
              <a:buFont typeface="Wingdings" panose="05000000000000000000" pitchFamily="2" charset="2"/>
              <a:buChar char="v"/>
            </a:pPr>
            <a:r>
              <a:rPr lang="fa-IR" sz="2400" dirty="0">
                <a:solidFill>
                  <a:srgbClr val="002060"/>
                </a:solidFill>
                <a:cs typeface="B Titr" pitchFamily="2" charset="-78"/>
              </a:rPr>
              <a:t>اهمیت و ضرورت تحقیق</a:t>
            </a:r>
            <a:endParaRPr lang="en-US" sz="2400" dirty="0">
              <a:solidFill>
                <a:srgbClr val="002060"/>
              </a:solidFill>
              <a:cs typeface="B Titr" pitchFamily="2" charset="-78"/>
            </a:endParaRPr>
          </a:p>
        </p:txBody>
      </p:sp>
      <p:pic>
        <p:nvPicPr>
          <p:cNvPr id="17" name="Picture 16" descr="Line-3.png">
            <a:extLst>
              <a:ext uri="{FF2B5EF4-FFF2-40B4-BE49-F238E27FC236}">
                <a16:creationId xmlns:a16="http://schemas.microsoft.com/office/drawing/2014/main" id="{A373BA75-8C83-36B8-9553-DC96ECA26B8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7779188" y="-711558"/>
            <a:ext cx="9525" cy="30956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9C77E0-81E1-489F-1D7E-EDD24EFAE622}"/>
              </a:ext>
            </a:extLst>
          </p:cNvPr>
          <p:cNvSpPr txBox="1"/>
          <p:nvPr/>
        </p:nvSpPr>
        <p:spPr>
          <a:xfrm>
            <a:off x="2209786" y="1006731"/>
            <a:ext cx="671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توسعه مدلی برای پیش‌بینی ریسک اعتباری با استفاده از رویکرد ترکیبی مبتنی بر ماتریس زیان و طبقه‌بندی بگینگ.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E91520B-418D-1C24-AA70-0366349EE554}"/>
              </a:ext>
            </a:extLst>
          </p:cNvPr>
          <p:cNvGrpSpPr/>
          <p:nvPr/>
        </p:nvGrpSpPr>
        <p:grpSpPr>
          <a:xfrm>
            <a:off x="4950119" y="4100053"/>
            <a:ext cx="3299442" cy="829115"/>
            <a:chOff x="8921977" y="2875430"/>
            <a:chExt cx="2926080" cy="110548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2ADB74A-4EEA-AF65-7E6D-893E1B62682C}"/>
                </a:ext>
              </a:extLst>
            </p:cNvPr>
            <p:cNvSpPr txBox="1"/>
            <p:nvPr/>
          </p:nvSpPr>
          <p:spPr>
            <a:xfrm>
              <a:off x="8921977" y="2875430"/>
              <a:ext cx="2926080" cy="533479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 rtl="1"/>
              <a:r>
                <a:rPr lang="fa-IR" sz="2000" b="1" noProof="1">
                  <a:solidFill>
                    <a:schemeClr val="accent5">
                      <a:lumMod val="75000"/>
                    </a:schemeClr>
                  </a:solidFill>
                  <a:cs typeface="B Titr" panose="00000700000000000000" pitchFamily="2" charset="-78"/>
                </a:rPr>
                <a:t>ارتقاء پایداری مدل</a:t>
              </a:r>
              <a:endParaRPr lang="en-US" sz="2000" b="1" noProof="1">
                <a:solidFill>
                  <a:schemeClr val="accent5">
                    <a:lumMod val="75000"/>
                  </a:schemeClr>
                </a:solidFill>
                <a:cs typeface="B Titr" panose="00000700000000000000" pitchFamily="2" charset="-78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67CB93-7557-765B-A9DA-E6C8B7068949}"/>
                </a:ext>
              </a:extLst>
            </p:cNvPr>
            <p:cNvSpPr txBox="1"/>
            <p:nvPr/>
          </p:nvSpPr>
          <p:spPr>
            <a:xfrm>
              <a:off x="8921977" y="3406400"/>
              <a:ext cx="2926080" cy="57451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r"/>
              <a:r>
                <a:rPr lang="fa-IR" sz="1100" noProof="1">
                  <a:solidFill>
                    <a:schemeClr val="tx1">
                      <a:lumMod val="65000"/>
                      <a:lumOff val="35000"/>
                    </a:schemeClr>
                  </a:solidFill>
                  <a:cs typeface="2  Mitra_1 (MRT)" panose="00000700000000000000" pitchFamily="2" charset="-78"/>
                </a:rPr>
                <a:t>الگوریتم بگینگ با کاهش واریانس مدل، عملکرد باثبات‌تری در مواجهه با نوسانات بازار فراهم می‌کند.</a:t>
              </a:r>
              <a:endParaRPr lang="en-US" sz="1100" noProof="1">
                <a:solidFill>
                  <a:schemeClr val="tx1">
                    <a:lumMod val="65000"/>
                    <a:lumOff val="35000"/>
                  </a:schemeClr>
                </a:solidFill>
                <a:cs typeface="2  Mitra_1 (MRT)" panose="00000700000000000000" pitchFamily="2" charset="-78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E67BC4D-178B-4CEB-A721-CF122B7DE95F}"/>
              </a:ext>
            </a:extLst>
          </p:cNvPr>
          <p:cNvGrpSpPr/>
          <p:nvPr/>
        </p:nvGrpSpPr>
        <p:grpSpPr>
          <a:xfrm>
            <a:off x="5488772" y="5173687"/>
            <a:ext cx="3299442" cy="829115"/>
            <a:chOff x="8921977" y="4580524"/>
            <a:chExt cx="2926080" cy="110548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A5438D7-DE7C-CCFF-9C9B-B97DB2178A5C}"/>
                </a:ext>
              </a:extLst>
            </p:cNvPr>
            <p:cNvSpPr txBox="1"/>
            <p:nvPr/>
          </p:nvSpPr>
          <p:spPr>
            <a:xfrm>
              <a:off x="8921977" y="4580524"/>
              <a:ext cx="2926080" cy="533479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fa-IR" sz="2000" b="1" noProof="1">
                  <a:solidFill>
                    <a:schemeClr val="accent2">
                      <a:lumMod val="75000"/>
                    </a:schemeClr>
                  </a:solidFill>
                  <a:cs typeface="B Titr" panose="00000700000000000000" pitchFamily="2" charset="-78"/>
                </a:rPr>
                <a:t>طراحی مدلی</a:t>
              </a:r>
              <a:endParaRPr lang="en-US" sz="2000" b="1" noProof="1">
                <a:solidFill>
                  <a:schemeClr val="accent2">
                    <a:lumMod val="75000"/>
                  </a:schemeClr>
                </a:solidFill>
                <a:cs typeface="B Titr" panose="00000700000000000000" pitchFamily="2" charset="-78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630187B-F596-3F18-4671-C87AE2BB5A13}"/>
                </a:ext>
              </a:extLst>
            </p:cNvPr>
            <p:cNvSpPr txBox="1"/>
            <p:nvPr/>
          </p:nvSpPr>
          <p:spPr>
            <a:xfrm>
              <a:off x="8921977" y="5111494"/>
              <a:ext cx="2926080" cy="57451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r"/>
              <a:r>
                <a:rPr lang="fa-I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2  Mitra_1 (MRT)" panose="00000700000000000000" pitchFamily="2" charset="-78"/>
                </a:rPr>
                <a:t>مدل پیشنهادی، علاوه بر پیش‌بینی آماری، تأثیر مالی هر تصمیم اعتباری را نیز در ساختار تصمیم‌گیری وارد می‌کند.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247D4FF-05C8-BEE4-2D59-4274D46AD45C}"/>
              </a:ext>
            </a:extLst>
          </p:cNvPr>
          <p:cNvGrpSpPr/>
          <p:nvPr/>
        </p:nvGrpSpPr>
        <p:grpSpPr>
          <a:xfrm>
            <a:off x="5466492" y="2999668"/>
            <a:ext cx="3299444" cy="767559"/>
            <a:chOff x="8921976" y="1252411"/>
            <a:chExt cx="2926081" cy="102341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A5C9026-35D4-279B-9C72-9DE0C9764BFB}"/>
                </a:ext>
              </a:extLst>
            </p:cNvPr>
            <p:cNvSpPr txBox="1"/>
            <p:nvPr/>
          </p:nvSpPr>
          <p:spPr>
            <a:xfrm>
              <a:off x="8921976" y="1252411"/>
              <a:ext cx="2926080" cy="451404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fa-IR" sz="1600" b="1" noProof="1">
                  <a:solidFill>
                    <a:schemeClr val="accent4">
                      <a:lumMod val="75000"/>
                    </a:schemeClr>
                  </a:solidFill>
                  <a:cs typeface="B Titr" panose="00000700000000000000" pitchFamily="2" charset="-78"/>
                </a:rPr>
                <a:t>کاهش هزینه‌های تصمیم‌گیری</a:t>
              </a:r>
              <a:endParaRPr lang="en-US" sz="1600" b="1" noProof="1">
                <a:solidFill>
                  <a:schemeClr val="accent4">
                    <a:lumMod val="75000"/>
                  </a:schemeClr>
                </a:solidFill>
                <a:cs typeface="B Titr" panose="00000700000000000000" pitchFamily="2" charset="-78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BB871CA-2A7B-827F-EF4E-6A1A6BDF445A}"/>
                </a:ext>
              </a:extLst>
            </p:cNvPr>
            <p:cNvSpPr txBox="1"/>
            <p:nvPr/>
          </p:nvSpPr>
          <p:spPr>
            <a:xfrm>
              <a:off x="8921977" y="1701306"/>
              <a:ext cx="2926080" cy="57451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r"/>
              <a:r>
                <a:rPr lang="fa-IR" sz="1100" noProof="1">
                  <a:solidFill>
                    <a:schemeClr val="tx1">
                      <a:lumMod val="65000"/>
                      <a:lumOff val="35000"/>
                    </a:schemeClr>
                  </a:solidFill>
                  <a:cs typeface="2  Mitra_1 (MRT)" panose="00000700000000000000" pitchFamily="2" charset="-78"/>
                </a:rPr>
                <a:t>با استفاده از ماتریس زیان، هزینه‌های واقعی پذیرش یا رد نادرست مشتری در تصمیم‌گیری لحاظ می‌شود.</a:t>
              </a:r>
              <a:endParaRPr lang="en-US" sz="1100" noProof="1">
                <a:solidFill>
                  <a:schemeClr val="tx1">
                    <a:lumMod val="65000"/>
                    <a:lumOff val="35000"/>
                  </a:schemeClr>
                </a:solidFill>
                <a:cs typeface="2  Mitra_1 (MRT)" panose="00000700000000000000" pitchFamily="2" charset="-78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8532F0-D9CC-21DC-CCB5-397AF733296F}"/>
              </a:ext>
            </a:extLst>
          </p:cNvPr>
          <p:cNvGrpSpPr/>
          <p:nvPr/>
        </p:nvGrpSpPr>
        <p:grpSpPr>
          <a:xfrm>
            <a:off x="4889258" y="1776172"/>
            <a:ext cx="3299442" cy="829115"/>
            <a:chOff x="8921977" y="1170336"/>
            <a:chExt cx="2926080" cy="110548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A36D163-5D41-ED17-2F58-D2C7F2957569}"/>
                </a:ext>
              </a:extLst>
            </p:cNvPr>
            <p:cNvSpPr txBox="1"/>
            <p:nvPr/>
          </p:nvSpPr>
          <p:spPr>
            <a:xfrm>
              <a:off x="8921977" y="1170336"/>
              <a:ext cx="2926080" cy="533479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fa-IR" sz="2000" b="1" noProof="1">
                  <a:solidFill>
                    <a:schemeClr val="accent1">
                      <a:lumMod val="75000"/>
                    </a:schemeClr>
                  </a:solidFill>
                  <a:cs typeface="B Titr" panose="00000700000000000000" pitchFamily="2" charset="-78"/>
                </a:rPr>
                <a:t>بهبود دقت پیش‌بینی </a:t>
              </a:r>
              <a:endParaRPr lang="en-US" sz="2000" b="1" noProof="1">
                <a:solidFill>
                  <a:schemeClr val="accent1">
                    <a:lumMod val="75000"/>
                  </a:schemeClr>
                </a:solidFill>
                <a:cs typeface="B Titr" panose="00000700000000000000" pitchFamily="2" charset="-78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D337708-7CC9-63EF-8ECC-2B7EF2F829E3}"/>
                </a:ext>
              </a:extLst>
            </p:cNvPr>
            <p:cNvSpPr txBox="1"/>
            <p:nvPr/>
          </p:nvSpPr>
          <p:spPr>
            <a:xfrm>
              <a:off x="8921977" y="1701306"/>
              <a:ext cx="2926080" cy="57451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 rtl="1"/>
              <a:r>
                <a:rPr lang="fa-IR" sz="1100" noProof="1">
                  <a:solidFill>
                    <a:schemeClr val="tx1">
                      <a:lumMod val="65000"/>
                      <a:lumOff val="35000"/>
                    </a:schemeClr>
                  </a:solidFill>
                  <a:cs typeface="2  Mitra_1 (MRT)" panose="00000700000000000000" pitchFamily="2" charset="-78"/>
                </a:rPr>
                <a:t>مدل با بهره‌گیری از ساختار سه‌گانه تصمیم‌گیری، امکان تحلیل دقیق‌تری در مورد مشتریان با وضعیت نامشخص فراهم می‌سازد.</a:t>
              </a:r>
              <a:endParaRPr lang="en-US" sz="1100" noProof="1">
                <a:solidFill>
                  <a:schemeClr val="tx1">
                    <a:lumMod val="65000"/>
                    <a:lumOff val="35000"/>
                  </a:schemeClr>
                </a:solidFill>
                <a:cs typeface="2  Mitra_1 (MRT)" panose="00000700000000000000" pitchFamily="2" charset="-78"/>
              </a:endParaRPr>
            </a:p>
          </p:txBody>
        </p:sp>
      </p:grpSp>
      <p:sp>
        <p:nvSpPr>
          <p:cNvPr id="20" name="Graphic 15" descr="Airplane with solid fill">
            <a:extLst>
              <a:ext uri="{FF2B5EF4-FFF2-40B4-BE49-F238E27FC236}">
                <a16:creationId xmlns:a16="http://schemas.microsoft.com/office/drawing/2014/main" id="{23945049-EB08-FDB4-5ABC-AECB5E5EE9D3}"/>
              </a:ext>
            </a:extLst>
          </p:cNvPr>
          <p:cNvSpPr/>
          <p:nvPr/>
        </p:nvSpPr>
        <p:spPr>
          <a:xfrm rot="4733039">
            <a:off x="3387867" y="2034319"/>
            <a:ext cx="844086" cy="993042"/>
          </a:xfrm>
          <a:custGeom>
            <a:avLst/>
            <a:gdLst>
              <a:gd name="connsiteX0" fmla="*/ 1418894 w 1418893"/>
              <a:gd name="connsiteY0" fmla="*/ 1210233 h 1669286"/>
              <a:gd name="connsiteX1" fmla="*/ 1418894 w 1418893"/>
              <a:gd name="connsiteY1" fmla="*/ 1022438 h 1669286"/>
              <a:gd name="connsiteX2" fmla="*/ 813777 w 1418893"/>
              <a:gd name="connsiteY2" fmla="*/ 594683 h 1669286"/>
              <a:gd name="connsiteX3" fmla="*/ 813777 w 1418893"/>
              <a:gd name="connsiteY3" fmla="*/ 187795 h 1669286"/>
              <a:gd name="connsiteX4" fmla="*/ 709447 w 1418893"/>
              <a:gd name="connsiteY4" fmla="*/ 0 h 1669286"/>
              <a:gd name="connsiteX5" fmla="*/ 605116 w 1418893"/>
              <a:gd name="connsiteY5" fmla="*/ 187795 h 1669286"/>
              <a:gd name="connsiteX6" fmla="*/ 605116 w 1418893"/>
              <a:gd name="connsiteY6" fmla="*/ 594683 h 1669286"/>
              <a:gd name="connsiteX7" fmla="*/ 0 w 1418893"/>
              <a:gd name="connsiteY7" fmla="*/ 1022438 h 1669286"/>
              <a:gd name="connsiteX8" fmla="*/ 0 w 1418893"/>
              <a:gd name="connsiteY8" fmla="*/ 1210233 h 1669286"/>
              <a:gd name="connsiteX9" fmla="*/ 605116 w 1418893"/>
              <a:gd name="connsiteY9" fmla="*/ 907675 h 1669286"/>
              <a:gd name="connsiteX10" fmla="*/ 605116 w 1418893"/>
              <a:gd name="connsiteY10" fmla="*/ 1362555 h 1669286"/>
              <a:gd name="connsiteX11" fmla="*/ 396456 w 1418893"/>
              <a:gd name="connsiteY11" fmla="*/ 1544090 h 1669286"/>
              <a:gd name="connsiteX12" fmla="*/ 396456 w 1418893"/>
              <a:gd name="connsiteY12" fmla="*/ 1669287 h 1669286"/>
              <a:gd name="connsiteX13" fmla="*/ 709447 w 1418893"/>
              <a:gd name="connsiteY13" fmla="*/ 1544090 h 1669286"/>
              <a:gd name="connsiteX14" fmla="*/ 1022438 w 1418893"/>
              <a:gd name="connsiteY14" fmla="*/ 1669287 h 1669286"/>
              <a:gd name="connsiteX15" fmla="*/ 1022438 w 1418893"/>
              <a:gd name="connsiteY15" fmla="*/ 1544090 h 1669286"/>
              <a:gd name="connsiteX16" fmla="*/ 813777 w 1418893"/>
              <a:gd name="connsiteY16" fmla="*/ 1362555 h 1669286"/>
              <a:gd name="connsiteX17" fmla="*/ 813777 w 1418893"/>
              <a:gd name="connsiteY17" fmla="*/ 907675 h 1669286"/>
              <a:gd name="connsiteX18" fmla="*/ 1418894 w 1418893"/>
              <a:gd name="connsiteY18" fmla="*/ 1210233 h 166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18893" h="1669286">
                <a:moveTo>
                  <a:pt x="1418894" y="1210233"/>
                </a:moveTo>
                <a:lnTo>
                  <a:pt x="1418894" y="1022438"/>
                </a:lnTo>
                <a:lnTo>
                  <a:pt x="813777" y="594683"/>
                </a:lnTo>
                <a:lnTo>
                  <a:pt x="813777" y="187795"/>
                </a:lnTo>
                <a:cubicBezTo>
                  <a:pt x="813777" y="106417"/>
                  <a:pt x="772045" y="0"/>
                  <a:pt x="709447" y="0"/>
                </a:cubicBezTo>
                <a:cubicBezTo>
                  <a:pt x="648935" y="0"/>
                  <a:pt x="605116" y="106417"/>
                  <a:pt x="605116" y="187795"/>
                </a:cubicBezTo>
                <a:lnTo>
                  <a:pt x="605116" y="594683"/>
                </a:lnTo>
                <a:lnTo>
                  <a:pt x="0" y="1022438"/>
                </a:lnTo>
                <a:lnTo>
                  <a:pt x="0" y="1210233"/>
                </a:lnTo>
                <a:lnTo>
                  <a:pt x="605116" y="907675"/>
                </a:lnTo>
                <a:lnTo>
                  <a:pt x="605116" y="1362555"/>
                </a:lnTo>
                <a:lnTo>
                  <a:pt x="396456" y="1544090"/>
                </a:lnTo>
                <a:lnTo>
                  <a:pt x="396456" y="1669287"/>
                </a:lnTo>
                <a:lnTo>
                  <a:pt x="709447" y="1544090"/>
                </a:lnTo>
                <a:lnTo>
                  <a:pt x="1022438" y="1669287"/>
                </a:lnTo>
                <a:lnTo>
                  <a:pt x="1022438" y="1544090"/>
                </a:lnTo>
                <a:lnTo>
                  <a:pt x="813777" y="1362555"/>
                </a:lnTo>
                <a:lnTo>
                  <a:pt x="813777" y="907675"/>
                </a:lnTo>
                <a:lnTo>
                  <a:pt x="1418894" y="121023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2083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1D611A7-8EF0-DA8B-AAF5-37075DA32C90}"/>
              </a:ext>
            </a:extLst>
          </p:cNvPr>
          <p:cNvSpPr/>
          <p:nvPr/>
        </p:nvSpPr>
        <p:spPr>
          <a:xfrm rot="20933039">
            <a:off x="2474915" y="2250432"/>
            <a:ext cx="1228280" cy="844088"/>
          </a:xfrm>
          <a:custGeom>
            <a:avLst/>
            <a:gdLst>
              <a:gd name="connsiteX0" fmla="*/ 1622790 w 1622790"/>
              <a:gd name="connsiteY0" fmla="*/ 690754 h 1115199"/>
              <a:gd name="connsiteX1" fmla="*/ 1410569 w 1622790"/>
              <a:gd name="connsiteY1" fmla="*/ 1115198 h 1115199"/>
              <a:gd name="connsiteX2" fmla="*/ 1558169 w 1622790"/>
              <a:gd name="connsiteY2" fmla="*/ 1115198 h 1115199"/>
              <a:gd name="connsiteX3" fmla="*/ 1558170 w 1622790"/>
              <a:gd name="connsiteY3" fmla="*/ 1115195 h 1115199"/>
              <a:gd name="connsiteX4" fmla="*/ 1561867 w 1622790"/>
              <a:gd name="connsiteY4" fmla="*/ 1115195 h 1115199"/>
              <a:gd name="connsiteX5" fmla="*/ 1561864 w 1622790"/>
              <a:gd name="connsiteY5" fmla="*/ 1115199 h 1115199"/>
              <a:gd name="connsiteX6" fmla="*/ 0 w 1622790"/>
              <a:gd name="connsiteY6" fmla="*/ 1115199 h 1115199"/>
              <a:gd name="connsiteX7" fmla="*/ 1 w 1622790"/>
              <a:gd name="connsiteY7" fmla="*/ 0 h 1115199"/>
              <a:gd name="connsiteX8" fmla="*/ 1410569 w 1622790"/>
              <a:gd name="connsiteY8" fmla="*/ 0 h 1115199"/>
              <a:gd name="connsiteX9" fmla="*/ 1618196 w 1622790"/>
              <a:gd name="connsiteY9" fmla="*/ 415254 h 1115199"/>
              <a:gd name="connsiteX10" fmla="*/ 1394052 w 1622790"/>
              <a:gd name="connsiteY10" fmla="*/ 415254 h 1115199"/>
              <a:gd name="connsiteX11" fmla="*/ 1270513 w 1622790"/>
              <a:gd name="connsiteY11" fmla="*/ 264437 h 1115199"/>
              <a:gd name="connsiteX12" fmla="*/ 1059703 w 1622790"/>
              <a:gd name="connsiteY12" fmla="*/ 264437 h 1115199"/>
              <a:gd name="connsiteX13" fmla="*/ 1168382 w 1622790"/>
              <a:gd name="connsiteY13" fmla="*/ 553005 h 1115199"/>
              <a:gd name="connsiteX14" fmla="*/ 1056242 w 1622790"/>
              <a:gd name="connsiteY14" fmla="*/ 850763 h 1115199"/>
              <a:gd name="connsiteX15" fmla="*/ 1262985 w 1622790"/>
              <a:gd name="connsiteY15" fmla="*/ 850763 h 1115199"/>
              <a:gd name="connsiteX16" fmla="*/ 1394052 w 1622790"/>
              <a:gd name="connsiteY16" fmla="*/ 690754 h 1115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622790" h="1115199">
                <a:moveTo>
                  <a:pt x="1622790" y="690754"/>
                </a:moveTo>
                <a:lnTo>
                  <a:pt x="1410569" y="1115198"/>
                </a:lnTo>
                <a:lnTo>
                  <a:pt x="1558169" y="1115198"/>
                </a:lnTo>
                <a:cubicBezTo>
                  <a:pt x="1558169" y="1115197"/>
                  <a:pt x="1558170" y="1115196"/>
                  <a:pt x="1558170" y="1115195"/>
                </a:cubicBezTo>
                <a:lnTo>
                  <a:pt x="1561867" y="1115195"/>
                </a:lnTo>
                <a:cubicBezTo>
                  <a:pt x="1561866" y="1115196"/>
                  <a:pt x="1561865" y="1115198"/>
                  <a:pt x="1561864" y="1115199"/>
                </a:cubicBezTo>
                <a:lnTo>
                  <a:pt x="0" y="1115199"/>
                </a:lnTo>
                <a:lnTo>
                  <a:pt x="1" y="0"/>
                </a:lnTo>
                <a:lnTo>
                  <a:pt x="1410569" y="0"/>
                </a:lnTo>
                <a:lnTo>
                  <a:pt x="1618196" y="415254"/>
                </a:lnTo>
                <a:lnTo>
                  <a:pt x="1394052" y="415254"/>
                </a:lnTo>
                <a:lnTo>
                  <a:pt x="1270513" y="264437"/>
                </a:lnTo>
                <a:lnTo>
                  <a:pt x="1059703" y="264437"/>
                </a:lnTo>
                <a:lnTo>
                  <a:pt x="1168382" y="553005"/>
                </a:lnTo>
                <a:lnTo>
                  <a:pt x="1056242" y="850763"/>
                </a:lnTo>
                <a:lnTo>
                  <a:pt x="1262985" y="850763"/>
                </a:lnTo>
                <a:lnTo>
                  <a:pt x="1394052" y="6907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4" name="Graphic 15" descr="Airplane with solid fill">
            <a:extLst>
              <a:ext uri="{FF2B5EF4-FFF2-40B4-BE49-F238E27FC236}">
                <a16:creationId xmlns:a16="http://schemas.microsoft.com/office/drawing/2014/main" id="{7695E1FD-59CD-F983-02B0-671BDFC8EF79}"/>
              </a:ext>
            </a:extLst>
          </p:cNvPr>
          <p:cNvSpPr/>
          <p:nvPr/>
        </p:nvSpPr>
        <p:spPr>
          <a:xfrm rot="4733039">
            <a:off x="3944908" y="2882215"/>
            <a:ext cx="1001890" cy="1178694"/>
          </a:xfrm>
          <a:custGeom>
            <a:avLst/>
            <a:gdLst>
              <a:gd name="connsiteX0" fmla="*/ 1418894 w 1418893"/>
              <a:gd name="connsiteY0" fmla="*/ 1210233 h 1669286"/>
              <a:gd name="connsiteX1" fmla="*/ 1418894 w 1418893"/>
              <a:gd name="connsiteY1" fmla="*/ 1022438 h 1669286"/>
              <a:gd name="connsiteX2" fmla="*/ 813777 w 1418893"/>
              <a:gd name="connsiteY2" fmla="*/ 594683 h 1669286"/>
              <a:gd name="connsiteX3" fmla="*/ 813777 w 1418893"/>
              <a:gd name="connsiteY3" fmla="*/ 187795 h 1669286"/>
              <a:gd name="connsiteX4" fmla="*/ 709447 w 1418893"/>
              <a:gd name="connsiteY4" fmla="*/ 0 h 1669286"/>
              <a:gd name="connsiteX5" fmla="*/ 605116 w 1418893"/>
              <a:gd name="connsiteY5" fmla="*/ 187795 h 1669286"/>
              <a:gd name="connsiteX6" fmla="*/ 605116 w 1418893"/>
              <a:gd name="connsiteY6" fmla="*/ 594683 h 1669286"/>
              <a:gd name="connsiteX7" fmla="*/ 0 w 1418893"/>
              <a:gd name="connsiteY7" fmla="*/ 1022438 h 1669286"/>
              <a:gd name="connsiteX8" fmla="*/ 0 w 1418893"/>
              <a:gd name="connsiteY8" fmla="*/ 1210233 h 1669286"/>
              <a:gd name="connsiteX9" fmla="*/ 605116 w 1418893"/>
              <a:gd name="connsiteY9" fmla="*/ 907675 h 1669286"/>
              <a:gd name="connsiteX10" fmla="*/ 605116 w 1418893"/>
              <a:gd name="connsiteY10" fmla="*/ 1362555 h 1669286"/>
              <a:gd name="connsiteX11" fmla="*/ 396456 w 1418893"/>
              <a:gd name="connsiteY11" fmla="*/ 1544090 h 1669286"/>
              <a:gd name="connsiteX12" fmla="*/ 396456 w 1418893"/>
              <a:gd name="connsiteY12" fmla="*/ 1669287 h 1669286"/>
              <a:gd name="connsiteX13" fmla="*/ 709447 w 1418893"/>
              <a:gd name="connsiteY13" fmla="*/ 1544090 h 1669286"/>
              <a:gd name="connsiteX14" fmla="*/ 1022438 w 1418893"/>
              <a:gd name="connsiteY14" fmla="*/ 1669287 h 1669286"/>
              <a:gd name="connsiteX15" fmla="*/ 1022438 w 1418893"/>
              <a:gd name="connsiteY15" fmla="*/ 1544090 h 1669286"/>
              <a:gd name="connsiteX16" fmla="*/ 813777 w 1418893"/>
              <a:gd name="connsiteY16" fmla="*/ 1362555 h 1669286"/>
              <a:gd name="connsiteX17" fmla="*/ 813777 w 1418893"/>
              <a:gd name="connsiteY17" fmla="*/ 907675 h 1669286"/>
              <a:gd name="connsiteX18" fmla="*/ 1418894 w 1418893"/>
              <a:gd name="connsiteY18" fmla="*/ 1210233 h 166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18893" h="1669286">
                <a:moveTo>
                  <a:pt x="1418894" y="1210233"/>
                </a:moveTo>
                <a:lnTo>
                  <a:pt x="1418894" y="1022438"/>
                </a:lnTo>
                <a:lnTo>
                  <a:pt x="813777" y="594683"/>
                </a:lnTo>
                <a:lnTo>
                  <a:pt x="813777" y="187795"/>
                </a:lnTo>
                <a:cubicBezTo>
                  <a:pt x="813777" y="106417"/>
                  <a:pt x="772045" y="0"/>
                  <a:pt x="709447" y="0"/>
                </a:cubicBezTo>
                <a:cubicBezTo>
                  <a:pt x="648935" y="0"/>
                  <a:pt x="605116" y="106417"/>
                  <a:pt x="605116" y="187795"/>
                </a:cubicBezTo>
                <a:lnTo>
                  <a:pt x="605116" y="594683"/>
                </a:lnTo>
                <a:lnTo>
                  <a:pt x="0" y="1022438"/>
                </a:lnTo>
                <a:lnTo>
                  <a:pt x="0" y="1210233"/>
                </a:lnTo>
                <a:lnTo>
                  <a:pt x="605116" y="907675"/>
                </a:lnTo>
                <a:lnTo>
                  <a:pt x="605116" y="1362555"/>
                </a:lnTo>
                <a:lnTo>
                  <a:pt x="396456" y="1544090"/>
                </a:lnTo>
                <a:lnTo>
                  <a:pt x="396456" y="1669287"/>
                </a:lnTo>
                <a:lnTo>
                  <a:pt x="709447" y="1544090"/>
                </a:lnTo>
                <a:lnTo>
                  <a:pt x="1022438" y="1669287"/>
                </a:lnTo>
                <a:lnTo>
                  <a:pt x="1022438" y="1544090"/>
                </a:lnTo>
                <a:lnTo>
                  <a:pt x="813777" y="1362555"/>
                </a:lnTo>
                <a:lnTo>
                  <a:pt x="813777" y="907675"/>
                </a:lnTo>
                <a:lnTo>
                  <a:pt x="1418894" y="1210233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2083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A3A66B9-31AD-298D-3F68-88364EC6715D}"/>
              </a:ext>
            </a:extLst>
          </p:cNvPr>
          <p:cNvSpPr/>
          <p:nvPr/>
        </p:nvSpPr>
        <p:spPr>
          <a:xfrm rot="20933039">
            <a:off x="2672578" y="3157094"/>
            <a:ext cx="1648396" cy="1001891"/>
          </a:xfrm>
          <a:custGeom>
            <a:avLst/>
            <a:gdLst>
              <a:gd name="connsiteX0" fmla="*/ 2177843 w 2177843"/>
              <a:gd name="connsiteY0" fmla="*/ 819892 h 1323687"/>
              <a:gd name="connsiteX1" fmla="*/ 1925947 w 2177843"/>
              <a:gd name="connsiteY1" fmla="*/ 1323686 h 1323687"/>
              <a:gd name="connsiteX2" fmla="*/ 2101141 w 2177843"/>
              <a:gd name="connsiteY2" fmla="*/ 1323686 h 1323687"/>
              <a:gd name="connsiteX3" fmla="*/ 2101142 w 2177843"/>
              <a:gd name="connsiteY3" fmla="*/ 1323683 h 1323687"/>
              <a:gd name="connsiteX4" fmla="*/ 2105530 w 2177843"/>
              <a:gd name="connsiteY4" fmla="*/ 1323683 h 1323687"/>
              <a:gd name="connsiteX5" fmla="*/ 2105527 w 2177843"/>
              <a:gd name="connsiteY5" fmla="*/ 1323687 h 1323687"/>
              <a:gd name="connsiteX6" fmla="*/ 0 w 2177843"/>
              <a:gd name="connsiteY6" fmla="*/ 1323687 h 1323687"/>
              <a:gd name="connsiteX7" fmla="*/ 0 w 2177843"/>
              <a:gd name="connsiteY7" fmla="*/ 1 h 1323687"/>
              <a:gd name="connsiteX8" fmla="*/ 1925947 w 2177843"/>
              <a:gd name="connsiteY8" fmla="*/ 0 h 1323687"/>
              <a:gd name="connsiteX9" fmla="*/ 2172390 w 2177843"/>
              <a:gd name="connsiteY9" fmla="*/ 492886 h 1323687"/>
              <a:gd name="connsiteX10" fmla="*/ 1906343 w 2177843"/>
              <a:gd name="connsiteY10" fmla="*/ 492886 h 1323687"/>
              <a:gd name="connsiteX11" fmla="*/ 1759708 w 2177843"/>
              <a:gd name="connsiteY11" fmla="*/ 313874 h 1323687"/>
              <a:gd name="connsiteX12" fmla="*/ 1509486 w 2177843"/>
              <a:gd name="connsiteY12" fmla="*/ 313874 h 1323687"/>
              <a:gd name="connsiteX13" fmla="*/ 1638483 w 2177843"/>
              <a:gd name="connsiteY13" fmla="*/ 656390 h 1323687"/>
              <a:gd name="connsiteX14" fmla="*/ 1505378 w 2177843"/>
              <a:gd name="connsiteY14" fmla="*/ 1009814 h 1323687"/>
              <a:gd name="connsiteX15" fmla="*/ 1750772 w 2177843"/>
              <a:gd name="connsiteY15" fmla="*/ 1009814 h 1323687"/>
              <a:gd name="connsiteX16" fmla="*/ 1906343 w 2177843"/>
              <a:gd name="connsiteY16" fmla="*/ 819892 h 1323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77843" h="1323687">
                <a:moveTo>
                  <a:pt x="2177843" y="819892"/>
                </a:moveTo>
                <a:lnTo>
                  <a:pt x="1925947" y="1323686"/>
                </a:lnTo>
                <a:lnTo>
                  <a:pt x="2101141" y="1323686"/>
                </a:lnTo>
                <a:cubicBezTo>
                  <a:pt x="2101141" y="1323685"/>
                  <a:pt x="2101142" y="1323684"/>
                  <a:pt x="2101142" y="1323683"/>
                </a:cubicBezTo>
                <a:lnTo>
                  <a:pt x="2105530" y="1323683"/>
                </a:lnTo>
                <a:cubicBezTo>
                  <a:pt x="2105529" y="1323684"/>
                  <a:pt x="2105528" y="1323686"/>
                  <a:pt x="2105527" y="1323687"/>
                </a:cubicBezTo>
                <a:lnTo>
                  <a:pt x="0" y="1323687"/>
                </a:lnTo>
                <a:lnTo>
                  <a:pt x="0" y="1"/>
                </a:lnTo>
                <a:lnTo>
                  <a:pt x="1925947" y="0"/>
                </a:lnTo>
                <a:lnTo>
                  <a:pt x="2172390" y="492886"/>
                </a:lnTo>
                <a:lnTo>
                  <a:pt x="1906343" y="492886"/>
                </a:lnTo>
                <a:lnTo>
                  <a:pt x="1759708" y="313874"/>
                </a:lnTo>
                <a:lnTo>
                  <a:pt x="1509486" y="313874"/>
                </a:lnTo>
                <a:lnTo>
                  <a:pt x="1638483" y="656390"/>
                </a:lnTo>
                <a:lnTo>
                  <a:pt x="1505378" y="1009814"/>
                </a:lnTo>
                <a:lnTo>
                  <a:pt x="1750772" y="1009814"/>
                </a:lnTo>
                <a:lnTo>
                  <a:pt x="1906343" y="81989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Graphic 15" descr="Airplane with solid fill">
            <a:extLst>
              <a:ext uri="{FF2B5EF4-FFF2-40B4-BE49-F238E27FC236}">
                <a16:creationId xmlns:a16="http://schemas.microsoft.com/office/drawing/2014/main" id="{859EED33-9E7E-E656-03F9-2724E531115B}"/>
              </a:ext>
            </a:extLst>
          </p:cNvPr>
          <p:cNvSpPr/>
          <p:nvPr/>
        </p:nvSpPr>
        <p:spPr>
          <a:xfrm rot="4733039">
            <a:off x="3287744" y="4157422"/>
            <a:ext cx="1001890" cy="1178694"/>
          </a:xfrm>
          <a:custGeom>
            <a:avLst/>
            <a:gdLst>
              <a:gd name="connsiteX0" fmla="*/ 1418894 w 1418893"/>
              <a:gd name="connsiteY0" fmla="*/ 1210233 h 1669286"/>
              <a:gd name="connsiteX1" fmla="*/ 1418894 w 1418893"/>
              <a:gd name="connsiteY1" fmla="*/ 1022438 h 1669286"/>
              <a:gd name="connsiteX2" fmla="*/ 813777 w 1418893"/>
              <a:gd name="connsiteY2" fmla="*/ 594683 h 1669286"/>
              <a:gd name="connsiteX3" fmla="*/ 813777 w 1418893"/>
              <a:gd name="connsiteY3" fmla="*/ 187795 h 1669286"/>
              <a:gd name="connsiteX4" fmla="*/ 709447 w 1418893"/>
              <a:gd name="connsiteY4" fmla="*/ 0 h 1669286"/>
              <a:gd name="connsiteX5" fmla="*/ 605116 w 1418893"/>
              <a:gd name="connsiteY5" fmla="*/ 187795 h 1669286"/>
              <a:gd name="connsiteX6" fmla="*/ 605116 w 1418893"/>
              <a:gd name="connsiteY6" fmla="*/ 594683 h 1669286"/>
              <a:gd name="connsiteX7" fmla="*/ 0 w 1418893"/>
              <a:gd name="connsiteY7" fmla="*/ 1022438 h 1669286"/>
              <a:gd name="connsiteX8" fmla="*/ 0 w 1418893"/>
              <a:gd name="connsiteY8" fmla="*/ 1210233 h 1669286"/>
              <a:gd name="connsiteX9" fmla="*/ 605116 w 1418893"/>
              <a:gd name="connsiteY9" fmla="*/ 907675 h 1669286"/>
              <a:gd name="connsiteX10" fmla="*/ 605116 w 1418893"/>
              <a:gd name="connsiteY10" fmla="*/ 1362555 h 1669286"/>
              <a:gd name="connsiteX11" fmla="*/ 396456 w 1418893"/>
              <a:gd name="connsiteY11" fmla="*/ 1544090 h 1669286"/>
              <a:gd name="connsiteX12" fmla="*/ 396456 w 1418893"/>
              <a:gd name="connsiteY12" fmla="*/ 1669287 h 1669286"/>
              <a:gd name="connsiteX13" fmla="*/ 709447 w 1418893"/>
              <a:gd name="connsiteY13" fmla="*/ 1544090 h 1669286"/>
              <a:gd name="connsiteX14" fmla="*/ 1022438 w 1418893"/>
              <a:gd name="connsiteY14" fmla="*/ 1669287 h 1669286"/>
              <a:gd name="connsiteX15" fmla="*/ 1022438 w 1418893"/>
              <a:gd name="connsiteY15" fmla="*/ 1544090 h 1669286"/>
              <a:gd name="connsiteX16" fmla="*/ 813777 w 1418893"/>
              <a:gd name="connsiteY16" fmla="*/ 1362555 h 1669286"/>
              <a:gd name="connsiteX17" fmla="*/ 813777 w 1418893"/>
              <a:gd name="connsiteY17" fmla="*/ 907675 h 1669286"/>
              <a:gd name="connsiteX18" fmla="*/ 1418894 w 1418893"/>
              <a:gd name="connsiteY18" fmla="*/ 1210233 h 166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18893" h="1669286">
                <a:moveTo>
                  <a:pt x="1418894" y="1210233"/>
                </a:moveTo>
                <a:lnTo>
                  <a:pt x="1418894" y="1022438"/>
                </a:lnTo>
                <a:lnTo>
                  <a:pt x="813777" y="594683"/>
                </a:lnTo>
                <a:lnTo>
                  <a:pt x="813777" y="187795"/>
                </a:lnTo>
                <a:cubicBezTo>
                  <a:pt x="813777" y="106417"/>
                  <a:pt x="772045" y="0"/>
                  <a:pt x="709447" y="0"/>
                </a:cubicBezTo>
                <a:cubicBezTo>
                  <a:pt x="648935" y="0"/>
                  <a:pt x="605116" y="106417"/>
                  <a:pt x="605116" y="187795"/>
                </a:cubicBezTo>
                <a:lnTo>
                  <a:pt x="605116" y="594683"/>
                </a:lnTo>
                <a:lnTo>
                  <a:pt x="0" y="1022438"/>
                </a:lnTo>
                <a:lnTo>
                  <a:pt x="0" y="1210233"/>
                </a:lnTo>
                <a:lnTo>
                  <a:pt x="605116" y="907675"/>
                </a:lnTo>
                <a:lnTo>
                  <a:pt x="605116" y="1362555"/>
                </a:lnTo>
                <a:lnTo>
                  <a:pt x="396456" y="1544090"/>
                </a:lnTo>
                <a:lnTo>
                  <a:pt x="396456" y="1669287"/>
                </a:lnTo>
                <a:lnTo>
                  <a:pt x="709447" y="1544090"/>
                </a:lnTo>
                <a:lnTo>
                  <a:pt x="1022438" y="1669287"/>
                </a:lnTo>
                <a:lnTo>
                  <a:pt x="1022438" y="1544090"/>
                </a:lnTo>
                <a:lnTo>
                  <a:pt x="813777" y="1362555"/>
                </a:lnTo>
                <a:lnTo>
                  <a:pt x="813777" y="907675"/>
                </a:lnTo>
                <a:lnTo>
                  <a:pt x="1418894" y="1210233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2083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CF8A145-D5CA-0C17-3B5D-A316B6E86E45}"/>
              </a:ext>
            </a:extLst>
          </p:cNvPr>
          <p:cNvSpPr/>
          <p:nvPr/>
        </p:nvSpPr>
        <p:spPr>
          <a:xfrm rot="20933039">
            <a:off x="2897750" y="4346440"/>
            <a:ext cx="757705" cy="1001891"/>
          </a:xfrm>
          <a:custGeom>
            <a:avLst/>
            <a:gdLst>
              <a:gd name="connsiteX0" fmla="*/ 1001072 w 1001072"/>
              <a:gd name="connsiteY0" fmla="*/ 819892 h 1323687"/>
              <a:gd name="connsiteX1" fmla="*/ 749176 w 1001072"/>
              <a:gd name="connsiteY1" fmla="*/ 1323686 h 1323687"/>
              <a:gd name="connsiteX2" fmla="*/ 924370 w 1001072"/>
              <a:gd name="connsiteY2" fmla="*/ 1323686 h 1323687"/>
              <a:gd name="connsiteX3" fmla="*/ 924372 w 1001072"/>
              <a:gd name="connsiteY3" fmla="*/ 1323683 h 1323687"/>
              <a:gd name="connsiteX4" fmla="*/ 928759 w 1001072"/>
              <a:gd name="connsiteY4" fmla="*/ 1323683 h 1323687"/>
              <a:gd name="connsiteX5" fmla="*/ 928757 w 1001072"/>
              <a:gd name="connsiteY5" fmla="*/ 1323687 h 1323687"/>
              <a:gd name="connsiteX6" fmla="*/ 0 w 1001072"/>
              <a:gd name="connsiteY6" fmla="*/ 1323687 h 1323687"/>
              <a:gd name="connsiteX7" fmla="*/ 0 w 1001072"/>
              <a:gd name="connsiteY7" fmla="*/ 0 h 1323687"/>
              <a:gd name="connsiteX8" fmla="*/ 749177 w 1001072"/>
              <a:gd name="connsiteY8" fmla="*/ 0 h 1323687"/>
              <a:gd name="connsiteX9" fmla="*/ 995620 w 1001072"/>
              <a:gd name="connsiteY9" fmla="*/ 492886 h 1323687"/>
              <a:gd name="connsiteX10" fmla="*/ 729573 w 1001072"/>
              <a:gd name="connsiteY10" fmla="*/ 492886 h 1323687"/>
              <a:gd name="connsiteX11" fmla="*/ 582938 w 1001072"/>
              <a:gd name="connsiteY11" fmla="*/ 313874 h 1323687"/>
              <a:gd name="connsiteX12" fmla="*/ 332716 w 1001072"/>
              <a:gd name="connsiteY12" fmla="*/ 313874 h 1323687"/>
              <a:gd name="connsiteX13" fmla="*/ 461713 w 1001072"/>
              <a:gd name="connsiteY13" fmla="*/ 656390 h 1323687"/>
              <a:gd name="connsiteX14" fmla="*/ 328608 w 1001072"/>
              <a:gd name="connsiteY14" fmla="*/ 1009814 h 1323687"/>
              <a:gd name="connsiteX15" fmla="*/ 574002 w 1001072"/>
              <a:gd name="connsiteY15" fmla="*/ 1009814 h 1323687"/>
              <a:gd name="connsiteX16" fmla="*/ 729573 w 1001072"/>
              <a:gd name="connsiteY16" fmla="*/ 819892 h 1323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01072" h="1323687">
                <a:moveTo>
                  <a:pt x="1001072" y="819892"/>
                </a:moveTo>
                <a:lnTo>
                  <a:pt x="749176" y="1323686"/>
                </a:lnTo>
                <a:lnTo>
                  <a:pt x="924370" y="1323686"/>
                </a:lnTo>
                <a:cubicBezTo>
                  <a:pt x="924371" y="1323685"/>
                  <a:pt x="924371" y="1323684"/>
                  <a:pt x="924372" y="1323683"/>
                </a:cubicBezTo>
                <a:lnTo>
                  <a:pt x="928759" y="1323683"/>
                </a:lnTo>
                <a:cubicBezTo>
                  <a:pt x="928759" y="1323684"/>
                  <a:pt x="928758" y="1323686"/>
                  <a:pt x="928757" y="1323687"/>
                </a:cubicBezTo>
                <a:lnTo>
                  <a:pt x="0" y="1323687"/>
                </a:lnTo>
                <a:lnTo>
                  <a:pt x="0" y="0"/>
                </a:lnTo>
                <a:lnTo>
                  <a:pt x="749177" y="0"/>
                </a:lnTo>
                <a:lnTo>
                  <a:pt x="995620" y="492886"/>
                </a:lnTo>
                <a:lnTo>
                  <a:pt x="729573" y="492886"/>
                </a:lnTo>
                <a:lnTo>
                  <a:pt x="582938" y="313874"/>
                </a:lnTo>
                <a:lnTo>
                  <a:pt x="332716" y="313874"/>
                </a:lnTo>
                <a:lnTo>
                  <a:pt x="461713" y="656390"/>
                </a:lnTo>
                <a:lnTo>
                  <a:pt x="328608" y="1009814"/>
                </a:lnTo>
                <a:lnTo>
                  <a:pt x="574002" y="1009814"/>
                </a:lnTo>
                <a:lnTo>
                  <a:pt x="729573" y="81989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9B1855C-89E4-E47E-D3EF-63A70E6A6161}"/>
              </a:ext>
            </a:extLst>
          </p:cNvPr>
          <p:cNvSpPr/>
          <p:nvPr/>
        </p:nvSpPr>
        <p:spPr>
          <a:xfrm rot="20933039">
            <a:off x="-113359" y="2603279"/>
            <a:ext cx="2813156" cy="844088"/>
          </a:xfrm>
          <a:custGeom>
            <a:avLst/>
            <a:gdLst>
              <a:gd name="connsiteX0" fmla="*/ 3434434 w 3434434"/>
              <a:gd name="connsiteY0" fmla="*/ 0 h 1030502"/>
              <a:gd name="connsiteX1" fmla="*/ 3434434 w 3434434"/>
              <a:gd name="connsiteY1" fmla="*/ 1030502 h 1030502"/>
              <a:gd name="connsiteX2" fmla="*/ 0 w 3434434"/>
              <a:gd name="connsiteY2" fmla="*/ 1030502 h 1030502"/>
              <a:gd name="connsiteX3" fmla="*/ 202476 w 3434434"/>
              <a:gd name="connsiteY3" fmla="*/ 0 h 1030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4434" h="1030502">
                <a:moveTo>
                  <a:pt x="3434434" y="0"/>
                </a:moveTo>
                <a:lnTo>
                  <a:pt x="3434434" y="1030502"/>
                </a:lnTo>
                <a:lnTo>
                  <a:pt x="0" y="1030502"/>
                </a:lnTo>
                <a:lnTo>
                  <a:pt x="202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a-IR" dirty="0">
                <a:cs typeface="B Titr" panose="00000700000000000000" pitchFamily="2" charset="-78"/>
              </a:rPr>
              <a:t>بهبود دقت پیش‌بینی در مواجهه</a:t>
            </a:r>
            <a:r>
              <a:rPr lang="en-US" dirty="0">
                <a:cs typeface="B Titr" panose="00000700000000000000" pitchFamily="2" charset="-78"/>
              </a:rPr>
              <a:t> </a:t>
            </a:r>
            <a:r>
              <a:rPr lang="fa-IR" dirty="0">
                <a:cs typeface="B Titr" panose="00000700000000000000" pitchFamily="2" charset="-78"/>
              </a:rPr>
              <a:t> با مشتریان مرزی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618A3FD-41BD-5039-94E5-DB7744E30431}"/>
              </a:ext>
            </a:extLst>
          </p:cNvPr>
          <p:cNvSpPr/>
          <p:nvPr/>
        </p:nvSpPr>
        <p:spPr>
          <a:xfrm rot="20933039">
            <a:off x="-130643" y="3571741"/>
            <a:ext cx="3034123" cy="1001891"/>
          </a:xfrm>
          <a:custGeom>
            <a:avLst/>
            <a:gdLst>
              <a:gd name="connsiteX0" fmla="*/ 3704201 w 3704201"/>
              <a:gd name="connsiteY0" fmla="*/ 0 h 1223156"/>
              <a:gd name="connsiteX1" fmla="*/ 3704201 w 3704201"/>
              <a:gd name="connsiteY1" fmla="*/ 1223156 h 1223156"/>
              <a:gd name="connsiteX2" fmla="*/ 0 w 3704201"/>
              <a:gd name="connsiteY2" fmla="*/ 1223156 h 1223156"/>
              <a:gd name="connsiteX3" fmla="*/ 240329 w 3704201"/>
              <a:gd name="connsiteY3" fmla="*/ 0 h 1223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4201" h="1223156">
                <a:moveTo>
                  <a:pt x="3704201" y="0"/>
                </a:moveTo>
                <a:lnTo>
                  <a:pt x="3704201" y="1223156"/>
                </a:lnTo>
                <a:lnTo>
                  <a:pt x="0" y="1223156"/>
                </a:lnTo>
                <a:lnTo>
                  <a:pt x="24032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a-IR" dirty="0"/>
          </a:p>
          <a:p>
            <a:pPr algn="ctr"/>
            <a:r>
              <a:rPr lang="fa-IR" dirty="0">
                <a:cs typeface="B Titr" panose="00000700000000000000" pitchFamily="2" charset="-78"/>
              </a:rPr>
              <a:t>کاهش هزینه‌های تصمیم‌گیری ناشی از طبقه‌بندی اشتباه</a:t>
            </a:r>
            <a:br>
              <a:rPr lang="fa-IR" dirty="0"/>
            </a:br>
            <a:endParaRPr lang="en-US" b="1" cap="all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6FEC059-F173-241E-7EE2-27391513EDB4}"/>
              </a:ext>
            </a:extLst>
          </p:cNvPr>
          <p:cNvSpPr/>
          <p:nvPr/>
        </p:nvSpPr>
        <p:spPr>
          <a:xfrm rot="20933039">
            <a:off x="-132715" y="4696525"/>
            <a:ext cx="3255085" cy="1001891"/>
          </a:xfrm>
          <a:custGeom>
            <a:avLst/>
            <a:gdLst>
              <a:gd name="connsiteX0" fmla="*/ 3973963 w 3973963"/>
              <a:gd name="connsiteY0" fmla="*/ 0 h 1223156"/>
              <a:gd name="connsiteX1" fmla="*/ 3973963 w 3973963"/>
              <a:gd name="connsiteY1" fmla="*/ 1223156 h 1223156"/>
              <a:gd name="connsiteX2" fmla="*/ 0 w 3973963"/>
              <a:gd name="connsiteY2" fmla="*/ 1223156 h 1223156"/>
              <a:gd name="connsiteX3" fmla="*/ 240329 w 3973963"/>
              <a:gd name="connsiteY3" fmla="*/ 0 h 1223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3963" h="1223156">
                <a:moveTo>
                  <a:pt x="3973963" y="0"/>
                </a:moveTo>
                <a:lnTo>
                  <a:pt x="3973963" y="1223156"/>
                </a:lnTo>
                <a:lnTo>
                  <a:pt x="0" y="1223156"/>
                </a:lnTo>
                <a:lnTo>
                  <a:pt x="24032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a-IR" dirty="0">
                <a:cs typeface="B Titr" panose="00000700000000000000" pitchFamily="2" charset="-78"/>
              </a:rPr>
              <a:t>ارتقاء پایداری مدل در شرایط اقتصادی متغیر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1" name="Graphic 15" descr="Airplane with solid fill">
            <a:extLst>
              <a:ext uri="{FF2B5EF4-FFF2-40B4-BE49-F238E27FC236}">
                <a16:creationId xmlns:a16="http://schemas.microsoft.com/office/drawing/2014/main" id="{54F62B3D-5DFD-77ED-6D9F-C57290C4F3A6}"/>
              </a:ext>
            </a:extLst>
          </p:cNvPr>
          <p:cNvSpPr/>
          <p:nvPr/>
        </p:nvSpPr>
        <p:spPr>
          <a:xfrm rot="4729918">
            <a:off x="4029635" y="5110997"/>
            <a:ext cx="1216696" cy="1431407"/>
          </a:xfrm>
          <a:custGeom>
            <a:avLst/>
            <a:gdLst>
              <a:gd name="connsiteX0" fmla="*/ 1418894 w 1418893"/>
              <a:gd name="connsiteY0" fmla="*/ 1210233 h 1669286"/>
              <a:gd name="connsiteX1" fmla="*/ 1418894 w 1418893"/>
              <a:gd name="connsiteY1" fmla="*/ 1022438 h 1669286"/>
              <a:gd name="connsiteX2" fmla="*/ 813777 w 1418893"/>
              <a:gd name="connsiteY2" fmla="*/ 594683 h 1669286"/>
              <a:gd name="connsiteX3" fmla="*/ 813777 w 1418893"/>
              <a:gd name="connsiteY3" fmla="*/ 187795 h 1669286"/>
              <a:gd name="connsiteX4" fmla="*/ 709447 w 1418893"/>
              <a:gd name="connsiteY4" fmla="*/ 0 h 1669286"/>
              <a:gd name="connsiteX5" fmla="*/ 605116 w 1418893"/>
              <a:gd name="connsiteY5" fmla="*/ 187795 h 1669286"/>
              <a:gd name="connsiteX6" fmla="*/ 605116 w 1418893"/>
              <a:gd name="connsiteY6" fmla="*/ 594683 h 1669286"/>
              <a:gd name="connsiteX7" fmla="*/ 0 w 1418893"/>
              <a:gd name="connsiteY7" fmla="*/ 1022438 h 1669286"/>
              <a:gd name="connsiteX8" fmla="*/ 0 w 1418893"/>
              <a:gd name="connsiteY8" fmla="*/ 1210233 h 1669286"/>
              <a:gd name="connsiteX9" fmla="*/ 605116 w 1418893"/>
              <a:gd name="connsiteY9" fmla="*/ 907675 h 1669286"/>
              <a:gd name="connsiteX10" fmla="*/ 605116 w 1418893"/>
              <a:gd name="connsiteY10" fmla="*/ 1362555 h 1669286"/>
              <a:gd name="connsiteX11" fmla="*/ 396456 w 1418893"/>
              <a:gd name="connsiteY11" fmla="*/ 1544090 h 1669286"/>
              <a:gd name="connsiteX12" fmla="*/ 396456 w 1418893"/>
              <a:gd name="connsiteY12" fmla="*/ 1669287 h 1669286"/>
              <a:gd name="connsiteX13" fmla="*/ 709447 w 1418893"/>
              <a:gd name="connsiteY13" fmla="*/ 1544090 h 1669286"/>
              <a:gd name="connsiteX14" fmla="*/ 1022438 w 1418893"/>
              <a:gd name="connsiteY14" fmla="*/ 1669287 h 1669286"/>
              <a:gd name="connsiteX15" fmla="*/ 1022438 w 1418893"/>
              <a:gd name="connsiteY15" fmla="*/ 1544090 h 1669286"/>
              <a:gd name="connsiteX16" fmla="*/ 813777 w 1418893"/>
              <a:gd name="connsiteY16" fmla="*/ 1362555 h 1669286"/>
              <a:gd name="connsiteX17" fmla="*/ 813777 w 1418893"/>
              <a:gd name="connsiteY17" fmla="*/ 907675 h 1669286"/>
              <a:gd name="connsiteX18" fmla="*/ 1418894 w 1418893"/>
              <a:gd name="connsiteY18" fmla="*/ 1210233 h 166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18893" h="1669286">
                <a:moveTo>
                  <a:pt x="1418894" y="1210233"/>
                </a:moveTo>
                <a:lnTo>
                  <a:pt x="1418894" y="1022438"/>
                </a:lnTo>
                <a:lnTo>
                  <a:pt x="813777" y="594683"/>
                </a:lnTo>
                <a:lnTo>
                  <a:pt x="813777" y="187795"/>
                </a:lnTo>
                <a:cubicBezTo>
                  <a:pt x="813777" y="106417"/>
                  <a:pt x="772045" y="0"/>
                  <a:pt x="709447" y="0"/>
                </a:cubicBezTo>
                <a:cubicBezTo>
                  <a:pt x="648935" y="0"/>
                  <a:pt x="605116" y="106417"/>
                  <a:pt x="605116" y="187795"/>
                </a:cubicBezTo>
                <a:lnTo>
                  <a:pt x="605116" y="594683"/>
                </a:lnTo>
                <a:lnTo>
                  <a:pt x="0" y="1022438"/>
                </a:lnTo>
                <a:lnTo>
                  <a:pt x="0" y="1210233"/>
                </a:lnTo>
                <a:lnTo>
                  <a:pt x="605116" y="907675"/>
                </a:lnTo>
                <a:lnTo>
                  <a:pt x="605116" y="1362555"/>
                </a:lnTo>
                <a:lnTo>
                  <a:pt x="396456" y="1544090"/>
                </a:lnTo>
                <a:lnTo>
                  <a:pt x="396456" y="1669287"/>
                </a:lnTo>
                <a:lnTo>
                  <a:pt x="709447" y="1544090"/>
                </a:lnTo>
                <a:lnTo>
                  <a:pt x="1022438" y="1669287"/>
                </a:lnTo>
                <a:lnTo>
                  <a:pt x="1022438" y="1544090"/>
                </a:lnTo>
                <a:lnTo>
                  <a:pt x="813777" y="1362555"/>
                </a:lnTo>
                <a:lnTo>
                  <a:pt x="813777" y="907675"/>
                </a:lnTo>
                <a:lnTo>
                  <a:pt x="1418894" y="12102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2083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A30EF23-C5F4-F346-CA9E-1542E0473EB0}"/>
              </a:ext>
            </a:extLst>
          </p:cNvPr>
          <p:cNvSpPr/>
          <p:nvPr/>
        </p:nvSpPr>
        <p:spPr>
          <a:xfrm rot="20929918">
            <a:off x="3117031" y="5383973"/>
            <a:ext cx="1363455" cy="1216762"/>
          </a:xfrm>
          <a:custGeom>
            <a:avLst/>
            <a:gdLst>
              <a:gd name="connsiteX0" fmla="*/ 1698194 w 1790794"/>
              <a:gd name="connsiteY0" fmla="*/ 1598123 h 1598124"/>
              <a:gd name="connsiteX1" fmla="*/ 1486689 w 1790794"/>
              <a:gd name="connsiteY1" fmla="*/ 1598123 h 1598124"/>
              <a:gd name="connsiteX2" fmla="*/ 1486712 w 1790794"/>
              <a:gd name="connsiteY2" fmla="*/ 1598077 h 1598124"/>
              <a:gd name="connsiteX3" fmla="*/ 1703493 w 1790794"/>
              <a:gd name="connsiteY3" fmla="*/ 1598119 h 1598124"/>
              <a:gd name="connsiteX4" fmla="*/ 1703490 w 1790794"/>
              <a:gd name="connsiteY4" fmla="*/ 1598124 h 1598124"/>
              <a:gd name="connsiteX5" fmla="*/ 1698194 w 1790794"/>
              <a:gd name="connsiteY5" fmla="*/ 1598123 h 1598124"/>
              <a:gd name="connsiteX6" fmla="*/ 1698196 w 1790794"/>
              <a:gd name="connsiteY6" fmla="*/ 1598119 h 1598124"/>
              <a:gd name="connsiteX7" fmla="*/ 1790794 w 1790794"/>
              <a:gd name="connsiteY7" fmla="*/ 989910 h 1598124"/>
              <a:gd name="connsiteX8" fmla="*/ 1486712 w 1790794"/>
              <a:gd name="connsiteY8" fmla="*/ 1598077 h 1598124"/>
              <a:gd name="connsiteX9" fmla="*/ 0 w 1790794"/>
              <a:gd name="connsiteY9" fmla="*/ 1598094 h 1598124"/>
              <a:gd name="connsiteX10" fmla="*/ 1 w 1790794"/>
              <a:gd name="connsiteY10" fmla="*/ 0 h 1598124"/>
              <a:gd name="connsiteX11" fmla="*/ 1486689 w 1790794"/>
              <a:gd name="connsiteY11" fmla="*/ 85 h 1598124"/>
              <a:gd name="connsiteX12" fmla="*/ 1784211 w 1790794"/>
              <a:gd name="connsiteY12" fmla="*/ 595128 h 1598124"/>
              <a:gd name="connsiteX13" fmla="*/ 1463022 w 1790794"/>
              <a:gd name="connsiteY13" fmla="*/ 595128 h 1598124"/>
              <a:gd name="connsiteX14" fmla="*/ 1285995 w 1790794"/>
              <a:gd name="connsiteY14" fmla="*/ 379013 h 1598124"/>
              <a:gd name="connsiteX15" fmla="*/ 983911 w 1790794"/>
              <a:gd name="connsiteY15" fmla="*/ 379013 h 1598124"/>
              <a:gd name="connsiteX16" fmla="*/ 1139644 w 1790794"/>
              <a:gd name="connsiteY16" fmla="*/ 792521 h 1598124"/>
              <a:gd name="connsiteX17" fmla="*/ 978952 w 1790794"/>
              <a:gd name="connsiteY17" fmla="*/ 1219197 h 1598124"/>
              <a:gd name="connsiteX18" fmla="*/ 1275207 w 1790794"/>
              <a:gd name="connsiteY18" fmla="*/ 1219197 h 1598124"/>
              <a:gd name="connsiteX19" fmla="*/ 1463022 w 1790794"/>
              <a:gd name="connsiteY19" fmla="*/ 989910 h 1598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90794" h="1598124">
                <a:moveTo>
                  <a:pt x="1698194" y="1598123"/>
                </a:moveTo>
                <a:lnTo>
                  <a:pt x="1486689" y="1598123"/>
                </a:lnTo>
                <a:cubicBezTo>
                  <a:pt x="1486697" y="1598108"/>
                  <a:pt x="1486704" y="1598092"/>
                  <a:pt x="1486712" y="1598077"/>
                </a:cubicBezTo>
                <a:close/>
                <a:moveTo>
                  <a:pt x="1703493" y="1598119"/>
                </a:moveTo>
                <a:cubicBezTo>
                  <a:pt x="1703492" y="1598120"/>
                  <a:pt x="1703491" y="1598123"/>
                  <a:pt x="1703490" y="1598124"/>
                </a:cubicBezTo>
                <a:lnTo>
                  <a:pt x="1698194" y="1598123"/>
                </a:lnTo>
                <a:cubicBezTo>
                  <a:pt x="1698195" y="1598122"/>
                  <a:pt x="1698195" y="1598120"/>
                  <a:pt x="1698196" y="1598119"/>
                </a:cubicBezTo>
                <a:close/>
                <a:moveTo>
                  <a:pt x="1790794" y="989910"/>
                </a:moveTo>
                <a:lnTo>
                  <a:pt x="1486712" y="1598077"/>
                </a:lnTo>
                <a:lnTo>
                  <a:pt x="0" y="1598094"/>
                </a:lnTo>
                <a:lnTo>
                  <a:pt x="1" y="0"/>
                </a:lnTo>
                <a:lnTo>
                  <a:pt x="1486689" y="85"/>
                </a:lnTo>
                <a:lnTo>
                  <a:pt x="1784211" y="595128"/>
                </a:lnTo>
                <a:lnTo>
                  <a:pt x="1463022" y="595128"/>
                </a:lnTo>
                <a:lnTo>
                  <a:pt x="1285995" y="379013"/>
                </a:lnTo>
                <a:lnTo>
                  <a:pt x="983911" y="379013"/>
                </a:lnTo>
                <a:lnTo>
                  <a:pt x="1139644" y="792521"/>
                </a:lnTo>
                <a:lnTo>
                  <a:pt x="978952" y="1219197"/>
                </a:lnTo>
                <a:lnTo>
                  <a:pt x="1275207" y="1219197"/>
                </a:lnTo>
                <a:lnTo>
                  <a:pt x="1463022" y="98991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25808B0C-E539-3569-637F-B9C8F1B3241E}"/>
              </a:ext>
            </a:extLst>
          </p:cNvPr>
          <p:cNvSpPr/>
          <p:nvPr/>
        </p:nvSpPr>
        <p:spPr>
          <a:xfrm rot="20929918">
            <a:off x="-156651" y="5818598"/>
            <a:ext cx="3507858" cy="1216762"/>
          </a:xfrm>
          <a:custGeom>
            <a:avLst/>
            <a:gdLst>
              <a:gd name="connsiteX0" fmla="*/ 3211920 w 3211920"/>
              <a:gd name="connsiteY0" fmla="*/ 0 h 1114111"/>
              <a:gd name="connsiteX1" fmla="*/ 3211920 w 3211920"/>
              <a:gd name="connsiteY1" fmla="*/ 1114111 h 1114111"/>
              <a:gd name="connsiteX2" fmla="*/ 0 w 3211920"/>
              <a:gd name="connsiteY2" fmla="*/ 1114111 h 1114111"/>
              <a:gd name="connsiteX3" fmla="*/ 219955 w 3211920"/>
              <a:gd name="connsiteY3" fmla="*/ 0 h 1114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1920" h="1114111">
                <a:moveTo>
                  <a:pt x="3211920" y="0"/>
                </a:moveTo>
                <a:lnTo>
                  <a:pt x="3211920" y="1114111"/>
                </a:lnTo>
                <a:lnTo>
                  <a:pt x="0" y="1114111"/>
                </a:lnTo>
                <a:lnTo>
                  <a:pt x="2199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a-IR" sz="1700" dirty="0">
                <a:cs typeface="B Titr" panose="00000700000000000000" pitchFamily="2" charset="-78"/>
              </a:rPr>
              <a:t>طراحی مدلی که پیامدهای اقتصادی تصمیمات اعتباری را نیز لحاظ می‌کند</a:t>
            </a:r>
            <a:endParaRPr lang="en-US" sz="1700" b="1" cap="all" dirty="0">
              <a:solidFill>
                <a:schemeClr val="tx1">
                  <a:lumMod val="85000"/>
                  <a:lumOff val="15000"/>
                </a:schemeClr>
              </a:solidFill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7903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A32FAC-ED86-3977-0505-C63642737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Exit.png">
            <a:hlinkClick r:id="" action="ppaction://hlinkshowjump?jump=endshow"/>
            <a:extLst>
              <a:ext uri="{FF2B5EF4-FFF2-40B4-BE49-F238E27FC236}">
                <a16:creationId xmlns:a16="http://schemas.microsoft.com/office/drawing/2014/main" id="{DCE99568-40B2-A88A-123C-48B59359C1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79417" y="5879077"/>
            <a:ext cx="281140" cy="281140"/>
          </a:xfrm>
          <a:prstGeom prst="rect">
            <a:avLst/>
          </a:prstGeom>
        </p:spPr>
      </p:pic>
      <p:pic>
        <p:nvPicPr>
          <p:cNvPr id="23" name="Picture 22" descr="Line-2.png">
            <a:extLst>
              <a:ext uri="{FF2B5EF4-FFF2-40B4-BE49-F238E27FC236}">
                <a16:creationId xmlns:a16="http://schemas.microsoft.com/office/drawing/2014/main" id="{58EC9F14-388D-3C03-7E53-1B8478C895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5027" y="6298114"/>
            <a:ext cx="1028700" cy="9525"/>
          </a:xfrm>
          <a:prstGeom prst="rect">
            <a:avLst/>
          </a:prstGeom>
        </p:spPr>
      </p:pic>
      <p:sp>
        <p:nvSpPr>
          <p:cNvPr id="46" name="Right Arrow 4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39F0F5C-8C21-5330-4C79-8AE2A2BB4372}"/>
              </a:ext>
            </a:extLst>
          </p:cNvPr>
          <p:cNvSpPr/>
          <p:nvPr/>
        </p:nvSpPr>
        <p:spPr>
          <a:xfrm rot="5400000">
            <a:off x="10939074" y="592761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F5EEFA7-D657-F4B0-9E64-E05B5CCC735D}"/>
              </a:ext>
            </a:extLst>
          </p:cNvPr>
          <p:cNvSpPr/>
          <p:nvPr/>
        </p:nvSpPr>
        <p:spPr>
          <a:xfrm rot="16200000">
            <a:off x="9982884" y="590856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AA0E39-092A-580C-018E-10CC48C3D5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85" y="730454"/>
            <a:ext cx="733596" cy="117193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66E84FD-6241-C99A-4917-B2BE589CE1A0}"/>
              </a:ext>
            </a:extLst>
          </p:cNvPr>
          <p:cNvSpPr txBox="1">
            <a:spLocks/>
          </p:cNvSpPr>
          <p:nvPr/>
        </p:nvSpPr>
        <p:spPr>
          <a:xfrm>
            <a:off x="9331763" y="6418275"/>
            <a:ext cx="2722013" cy="345239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fa-IR" sz="1400" dirty="0">
                <a:solidFill>
                  <a:srgbClr val="911F1F"/>
                </a:solidFill>
                <a:cs typeface="B Titr" pitchFamily="2" charset="-78"/>
              </a:rPr>
              <a:t>780/ 3</a:t>
            </a:r>
            <a:endParaRPr lang="en-US" sz="1400" dirty="0">
              <a:solidFill>
                <a:srgbClr val="911F1F"/>
              </a:solidFill>
              <a:cs typeface="B Titr" pitchFamily="2" charset="-78"/>
            </a:endParaRP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BE6050D2-81C1-6968-99C4-DB57F8C6DEAF}"/>
              </a:ext>
            </a:extLst>
          </p:cNvPr>
          <p:cNvGraphicFramePr/>
          <p:nvPr/>
        </p:nvGraphicFramePr>
        <p:xfrm>
          <a:off x="9236149" y="2740960"/>
          <a:ext cx="2955851" cy="2907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CC088437-4021-F588-81E1-81FEDD811360}"/>
              </a:ext>
            </a:extLst>
          </p:cNvPr>
          <p:cNvSpPr txBox="1">
            <a:spLocks/>
          </p:cNvSpPr>
          <p:nvPr/>
        </p:nvSpPr>
        <p:spPr>
          <a:xfrm>
            <a:off x="91097" y="185456"/>
            <a:ext cx="9119152" cy="499372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rtl="1">
              <a:buFont typeface="Wingdings" panose="05000000000000000000" pitchFamily="2" charset="2"/>
              <a:buChar char="v"/>
            </a:pPr>
            <a:r>
              <a:rPr lang="fa-IR" sz="2400" dirty="0">
                <a:solidFill>
                  <a:srgbClr val="002060"/>
                </a:solidFill>
                <a:cs typeface="B Titr" pitchFamily="2" charset="-78"/>
              </a:rPr>
              <a:t>سؤالات و فرضیات تحقیق</a:t>
            </a:r>
            <a:endParaRPr lang="en-US" sz="2400" dirty="0">
              <a:solidFill>
                <a:srgbClr val="002060"/>
              </a:solidFill>
              <a:cs typeface="B Titr" pitchFamily="2" charset="-78"/>
            </a:endParaRPr>
          </a:p>
        </p:txBody>
      </p:sp>
      <p:pic>
        <p:nvPicPr>
          <p:cNvPr id="17" name="Picture 16" descr="Line-3.png">
            <a:extLst>
              <a:ext uri="{FF2B5EF4-FFF2-40B4-BE49-F238E27FC236}">
                <a16:creationId xmlns:a16="http://schemas.microsoft.com/office/drawing/2014/main" id="{4444E724-5755-1DD1-894C-A496BEC419D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7779188" y="-711558"/>
            <a:ext cx="9525" cy="3095625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FFE0EC2D-9DD2-BFE5-864E-B7A469A5A8CC}"/>
              </a:ext>
            </a:extLst>
          </p:cNvPr>
          <p:cNvGrpSpPr/>
          <p:nvPr/>
        </p:nvGrpSpPr>
        <p:grpSpPr>
          <a:xfrm>
            <a:off x="397739" y="1549363"/>
            <a:ext cx="8934024" cy="1490418"/>
            <a:chOff x="792480" y="3105150"/>
            <a:chExt cx="4998720" cy="1295400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606DB8C3-48ED-99E1-7326-E988F8CF12FE}"/>
                </a:ext>
              </a:extLst>
            </p:cNvPr>
            <p:cNvSpPr/>
            <p:nvPr/>
          </p:nvSpPr>
          <p:spPr>
            <a:xfrm>
              <a:off x="792480" y="3105150"/>
              <a:ext cx="3611880" cy="1295400"/>
            </a:xfrm>
            <a:prstGeom prst="roundRect">
              <a:avLst>
                <a:gd name="adj" fmla="val 7843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1F7FE657-5604-6904-A6C2-C73EF174F601}"/>
                </a:ext>
              </a:extLst>
            </p:cNvPr>
            <p:cNvSpPr/>
            <p:nvPr/>
          </p:nvSpPr>
          <p:spPr>
            <a:xfrm>
              <a:off x="4495800" y="3105150"/>
              <a:ext cx="1295400" cy="1295400"/>
            </a:xfrm>
            <a:prstGeom prst="roundRect">
              <a:avLst>
                <a:gd name="adj" fmla="val 7843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2400" dirty="0">
                  <a:solidFill>
                    <a:schemeClr val="tx1"/>
                  </a:solidFill>
                  <a:cs typeface="B Titr" panose="00000700000000000000" pitchFamily="2" charset="-78"/>
                </a:rPr>
                <a:t>سؤالات تحقیق</a:t>
              </a:r>
              <a:endParaRPr lang="en-US" sz="2000" dirty="0">
                <a:solidFill>
                  <a:schemeClr val="tx1"/>
                </a:solidFill>
                <a:cs typeface="B Titr" panose="00000700000000000000" pitchFamily="2" charset="-78"/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2BDE7CE-D11F-4337-2A47-270C2A34A78E}"/>
                </a:ext>
              </a:extLst>
            </p:cNvPr>
            <p:cNvGrpSpPr/>
            <p:nvPr/>
          </p:nvGrpSpPr>
          <p:grpSpPr>
            <a:xfrm rot="10800000">
              <a:off x="4257675" y="3260075"/>
              <a:ext cx="384810" cy="985550"/>
              <a:chOff x="1941195" y="1691562"/>
              <a:chExt cx="384810" cy="985550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7D76B534-999C-ED1E-EE61-3D2C6BF6BC3D}"/>
                  </a:ext>
                </a:extLst>
              </p:cNvPr>
              <p:cNvGrpSpPr/>
              <p:nvPr/>
            </p:nvGrpSpPr>
            <p:grpSpPr>
              <a:xfrm>
                <a:off x="1941195" y="1691562"/>
                <a:ext cx="384810" cy="123217"/>
                <a:chOff x="5179695" y="2415462"/>
                <a:chExt cx="384810" cy="123217"/>
              </a:xfrm>
            </p:grpSpPr>
            <p:sp>
              <p:nvSpPr>
                <p:cNvPr id="58" name="Rectangle: Rounded Corners 57">
                  <a:extLst>
                    <a:ext uri="{FF2B5EF4-FFF2-40B4-BE49-F238E27FC236}">
                      <a16:creationId xmlns:a16="http://schemas.microsoft.com/office/drawing/2014/main" id="{3D2019B5-E51C-DAA4-E8BC-87AA46F9AC47}"/>
                    </a:ext>
                  </a:extLst>
                </p:cNvPr>
                <p:cNvSpPr/>
                <p:nvPr/>
              </p:nvSpPr>
              <p:spPr>
                <a:xfrm>
                  <a:off x="5486400" y="2415462"/>
                  <a:ext cx="78105" cy="123217"/>
                </a:xfrm>
                <a:prstGeom prst="roundRect">
                  <a:avLst>
                    <a:gd name="adj" fmla="val 30556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59" name="Rectangle: Rounded Corners 58">
                  <a:extLst>
                    <a:ext uri="{FF2B5EF4-FFF2-40B4-BE49-F238E27FC236}">
                      <a16:creationId xmlns:a16="http://schemas.microsoft.com/office/drawing/2014/main" id="{4BA2E31E-5FE4-E12B-7C7A-BE0B657DA89A}"/>
                    </a:ext>
                  </a:extLst>
                </p:cNvPr>
                <p:cNvSpPr/>
                <p:nvPr/>
              </p:nvSpPr>
              <p:spPr>
                <a:xfrm>
                  <a:off x="5179695" y="2415462"/>
                  <a:ext cx="78105" cy="123217"/>
                </a:xfrm>
                <a:prstGeom prst="roundRect">
                  <a:avLst>
                    <a:gd name="adj" fmla="val 30556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D28B3740-C37C-319E-9708-469065BDEC3B}"/>
                    </a:ext>
                  </a:extLst>
                </p:cNvPr>
                <p:cNvGrpSpPr/>
                <p:nvPr/>
              </p:nvGrpSpPr>
              <p:grpSpPr>
                <a:xfrm>
                  <a:off x="5209223" y="2438400"/>
                  <a:ext cx="325755" cy="77342"/>
                  <a:chOff x="1301114" y="3429000"/>
                  <a:chExt cx="325755" cy="77342"/>
                </a:xfrm>
              </p:grpSpPr>
              <p:sp>
                <p:nvSpPr>
                  <p:cNvPr id="61" name="Rectangle: Rounded Corners 60">
                    <a:extLst>
                      <a:ext uri="{FF2B5EF4-FFF2-40B4-BE49-F238E27FC236}">
                        <a16:creationId xmlns:a16="http://schemas.microsoft.com/office/drawing/2014/main" id="{8430D62D-4FF3-6321-4612-3EB8EFAFA664}"/>
                      </a:ext>
                    </a:extLst>
                  </p:cNvPr>
                  <p:cNvSpPr/>
                  <p:nvPr/>
                </p:nvSpPr>
                <p:spPr>
                  <a:xfrm>
                    <a:off x="1301114" y="3429000"/>
                    <a:ext cx="325755" cy="27432"/>
                  </a:xfrm>
                  <a:prstGeom prst="roundRect">
                    <a:avLst>
                      <a:gd name="adj" fmla="val 50000"/>
                    </a:avLst>
                  </a:prstGeom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26000">
                        <a:schemeClr val="bg1">
                          <a:lumMod val="85000"/>
                        </a:schemeClr>
                      </a:gs>
                      <a:gs pos="70624">
                        <a:schemeClr val="tx1">
                          <a:lumMod val="50000"/>
                          <a:lumOff val="50000"/>
                        </a:schemeClr>
                      </a:gs>
                      <a:gs pos="51000">
                        <a:schemeClr val="bg1"/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62" name="Rectangle: Rounded Corners 61">
                    <a:extLst>
                      <a:ext uri="{FF2B5EF4-FFF2-40B4-BE49-F238E27FC236}">
                        <a16:creationId xmlns:a16="http://schemas.microsoft.com/office/drawing/2014/main" id="{1DBE2DB1-8867-BD60-C630-80FD2E068349}"/>
                      </a:ext>
                    </a:extLst>
                  </p:cNvPr>
                  <p:cNvSpPr/>
                  <p:nvPr/>
                </p:nvSpPr>
                <p:spPr>
                  <a:xfrm>
                    <a:off x="1301114" y="3478910"/>
                    <a:ext cx="325755" cy="27432"/>
                  </a:xfrm>
                  <a:prstGeom prst="roundRect">
                    <a:avLst>
                      <a:gd name="adj" fmla="val 50000"/>
                    </a:avLst>
                  </a:prstGeom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26000">
                        <a:schemeClr val="bg1">
                          <a:lumMod val="85000"/>
                        </a:schemeClr>
                      </a:gs>
                      <a:gs pos="70624">
                        <a:schemeClr val="tx1">
                          <a:lumMod val="50000"/>
                          <a:lumOff val="50000"/>
                        </a:schemeClr>
                      </a:gs>
                      <a:gs pos="51000">
                        <a:schemeClr val="bg1"/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</p:grp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F5CDA100-19F0-717B-ED82-0927721829DE}"/>
                  </a:ext>
                </a:extLst>
              </p:cNvPr>
              <p:cNvGrpSpPr/>
              <p:nvPr/>
            </p:nvGrpSpPr>
            <p:grpSpPr>
              <a:xfrm>
                <a:off x="1941195" y="1979006"/>
                <a:ext cx="384810" cy="123217"/>
                <a:chOff x="5179695" y="2415462"/>
                <a:chExt cx="384810" cy="123217"/>
              </a:xfrm>
            </p:grpSpPr>
            <p:sp>
              <p:nvSpPr>
                <p:cNvPr id="53" name="Rectangle: Rounded Corners 52">
                  <a:extLst>
                    <a:ext uri="{FF2B5EF4-FFF2-40B4-BE49-F238E27FC236}">
                      <a16:creationId xmlns:a16="http://schemas.microsoft.com/office/drawing/2014/main" id="{18E40B1A-29DC-F6C0-846A-CCD9FB4903F2}"/>
                    </a:ext>
                  </a:extLst>
                </p:cNvPr>
                <p:cNvSpPr/>
                <p:nvPr/>
              </p:nvSpPr>
              <p:spPr>
                <a:xfrm>
                  <a:off x="5486400" y="2415462"/>
                  <a:ext cx="78105" cy="123217"/>
                </a:xfrm>
                <a:prstGeom prst="roundRect">
                  <a:avLst>
                    <a:gd name="adj" fmla="val 30556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54" name="Rectangle: Rounded Corners 53">
                  <a:extLst>
                    <a:ext uri="{FF2B5EF4-FFF2-40B4-BE49-F238E27FC236}">
                      <a16:creationId xmlns:a16="http://schemas.microsoft.com/office/drawing/2014/main" id="{E8ADCCF7-F874-58A2-FDAC-6B6A75BFD91C}"/>
                    </a:ext>
                  </a:extLst>
                </p:cNvPr>
                <p:cNvSpPr/>
                <p:nvPr/>
              </p:nvSpPr>
              <p:spPr>
                <a:xfrm>
                  <a:off x="5179695" y="2415462"/>
                  <a:ext cx="78105" cy="123217"/>
                </a:xfrm>
                <a:prstGeom prst="roundRect">
                  <a:avLst>
                    <a:gd name="adj" fmla="val 30556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2C6B1F36-F497-20DA-EBDB-3CD513002D22}"/>
                    </a:ext>
                  </a:extLst>
                </p:cNvPr>
                <p:cNvGrpSpPr/>
                <p:nvPr/>
              </p:nvGrpSpPr>
              <p:grpSpPr>
                <a:xfrm>
                  <a:off x="5209223" y="2438400"/>
                  <a:ext cx="325755" cy="77342"/>
                  <a:chOff x="1301114" y="3429000"/>
                  <a:chExt cx="325755" cy="77342"/>
                </a:xfrm>
              </p:grpSpPr>
              <p:sp>
                <p:nvSpPr>
                  <p:cNvPr id="56" name="Rectangle: Rounded Corners 55">
                    <a:extLst>
                      <a:ext uri="{FF2B5EF4-FFF2-40B4-BE49-F238E27FC236}">
                        <a16:creationId xmlns:a16="http://schemas.microsoft.com/office/drawing/2014/main" id="{1EC448C6-1D8B-DDF7-8607-3EB04C529E4C}"/>
                      </a:ext>
                    </a:extLst>
                  </p:cNvPr>
                  <p:cNvSpPr/>
                  <p:nvPr/>
                </p:nvSpPr>
                <p:spPr>
                  <a:xfrm>
                    <a:off x="1301114" y="3429000"/>
                    <a:ext cx="325755" cy="27432"/>
                  </a:xfrm>
                  <a:prstGeom prst="roundRect">
                    <a:avLst>
                      <a:gd name="adj" fmla="val 50000"/>
                    </a:avLst>
                  </a:prstGeom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26000">
                        <a:schemeClr val="bg1">
                          <a:lumMod val="85000"/>
                        </a:schemeClr>
                      </a:gs>
                      <a:gs pos="70624">
                        <a:schemeClr val="tx1">
                          <a:lumMod val="50000"/>
                          <a:lumOff val="50000"/>
                        </a:schemeClr>
                      </a:gs>
                      <a:gs pos="51000">
                        <a:schemeClr val="bg1"/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57" name="Rectangle: Rounded Corners 56">
                    <a:extLst>
                      <a:ext uri="{FF2B5EF4-FFF2-40B4-BE49-F238E27FC236}">
                        <a16:creationId xmlns:a16="http://schemas.microsoft.com/office/drawing/2014/main" id="{64B3C994-9C93-25E1-C5EB-251ABA4FC8DF}"/>
                      </a:ext>
                    </a:extLst>
                  </p:cNvPr>
                  <p:cNvSpPr/>
                  <p:nvPr/>
                </p:nvSpPr>
                <p:spPr>
                  <a:xfrm>
                    <a:off x="1301114" y="3478910"/>
                    <a:ext cx="325755" cy="27432"/>
                  </a:xfrm>
                  <a:prstGeom prst="roundRect">
                    <a:avLst>
                      <a:gd name="adj" fmla="val 50000"/>
                    </a:avLst>
                  </a:prstGeom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26000">
                        <a:schemeClr val="bg1">
                          <a:lumMod val="85000"/>
                        </a:schemeClr>
                      </a:gs>
                      <a:gs pos="70624">
                        <a:schemeClr val="tx1">
                          <a:lumMod val="50000"/>
                          <a:lumOff val="50000"/>
                        </a:schemeClr>
                      </a:gs>
                      <a:gs pos="51000">
                        <a:schemeClr val="bg1"/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</p:grp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EA1182DB-10E9-A179-889C-2E556BF19AE5}"/>
                  </a:ext>
                </a:extLst>
              </p:cNvPr>
              <p:cNvGrpSpPr/>
              <p:nvPr/>
            </p:nvGrpSpPr>
            <p:grpSpPr>
              <a:xfrm>
                <a:off x="1941195" y="2266450"/>
                <a:ext cx="384810" cy="123217"/>
                <a:chOff x="5179695" y="2415462"/>
                <a:chExt cx="384810" cy="123217"/>
              </a:xfrm>
            </p:grpSpPr>
            <p:sp>
              <p:nvSpPr>
                <p:cNvPr id="47" name="Rectangle: Rounded Corners 46">
                  <a:extLst>
                    <a:ext uri="{FF2B5EF4-FFF2-40B4-BE49-F238E27FC236}">
                      <a16:creationId xmlns:a16="http://schemas.microsoft.com/office/drawing/2014/main" id="{CB5B6B66-9150-641E-CF3E-9383D57EE099}"/>
                    </a:ext>
                  </a:extLst>
                </p:cNvPr>
                <p:cNvSpPr/>
                <p:nvPr/>
              </p:nvSpPr>
              <p:spPr>
                <a:xfrm>
                  <a:off x="5486400" y="2415462"/>
                  <a:ext cx="78105" cy="123217"/>
                </a:xfrm>
                <a:prstGeom prst="roundRect">
                  <a:avLst>
                    <a:gd name="adj" fmla="val 30556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48" name="Rectangle: Rounded Corners 47">
                  <a:extLst>
                    <a:ext uri="{FF2B5EF4-FFF2-40B4-BE49-F238E27FC236}">
                      <a16:creationId xmlns:a16="http://schemas.microsoft.com/office/drawing/2014/main" id="{9B601206-D4BB-1415-2671-377996EFB694}"/>
                    </a:ext>
                  </a:extLst>
                </p:cNvPr>
                <p:cNvSpPr/>
                <p:nvPr/>
              </p:nvSpPr>
              <p:spPr>
                <a:xfrm>
                  <a:off x="5179695" y="2415462"/>
                  <a:ext cx="78105" cy="123217"/>
                </a:xfrm>
                <a:prstGeom prst="roundRect">
                  <a:avLst>
                    <a:gd name="adj" fmla="val 30556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B85054D2-7EC4-7BD5-9FE0-47C2903155AA}"/>
                    </a:ext>
                  </a:extLst>
                </p:cNvPr>
                <p:cNvGrpSpPr/>
                <p:nvPr/>
              </p:nvGrpSpPr>
              <p:grpSpPr>
                <a:xfrm>
                  <a:off x="5209223" y="2438400"/>
                  <a:ext cx="325755" cy="77342"/>
                  <a:chOff x="1301114" y="3429000"/>
                  <a:chExt cx="325755" cy="77342"/>
                </a:xfrm>
              </p:grpSpPr>
              <p:sp>
                <p:nvSpPr>
                  <p:cNvPr id="50" name="Rectangle: Rounded Corners 49">
                    <a:extLst>
                      <a:ext uri="{FF2B5EF4-FFF2-40B4-BE49-F238E27FC236}">
                        <a16:creationId xmlns:a16="http://schemas.microsoft.com/office/drawing/2014/main" id="{AA167773-9B98-B775-892C-1F1111E42210}"/>
                      </a:ext>
                    </a:extLst>
                  </p:cNvPr>
                  <p:cNvSpPr/>
                  <p:nvPr/>
                </p:nvSpPr>
                <p:spPr>
                  <a:xfrm>
                    <a:off x="1301114" y="3429000"/>
                    <a:ext cx="325755" cy="27432"/>
                  </a:xfrm>
                  <a:prstGeom prst="roundRect">
                    <a:avLst>
                      <a:gd name="adj" fmla="val 50000"/>
                    </a:avLst>
                  </a:prstGeom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26000">
                        <a:schemeClr val="bg1">
                          <a:lumMod val="85000"/>
                        </a:schemeClr>
                      </a:gs>
                      <a:gs pos="70624">
                        <a:schemeClr val="tx1">
                          <a:lumMod val="50000"/>
                          <a:lumOff val="50000"/>
                        </a:schemeClr>
                      </a:gs>
                      <a:gs pos="51000">
                        <a:schemeClr val="bg1"/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52" name="Rectangle: Rounded Corners 51">
                    <a:extLst>
                      <a:ext uri="{FF2B5EF4-FFF2-40B4-BE49-F238E27FC236}">
                        <a16:creationId xmlns:a16="http://schemas.microsoft.com/office/drawing/2014/main" id="{592DA529-69AC-D463-1EE2-D828B5F48609}"/>
                      </a:ext>
                    </a:extLst>
                  </p:cNvPr>
                  <p:cNvSpPr/>
                  <p:nvPr/>
                </p:nvSpPr>
                <p:spPr>
                  <a:xfrm>
                    <a:off x="1301114" y="3478910"/>
                    <a:ext cx="325755" cy="27432"/>
                  </a:xfrm>
                  <a:prstGeom prst="roundRect">
                    <a:avLst>
                      <a:gd name="adj" fmla="val 50000"/>
                    </a:avLst>
                  </a:prstGeom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26000">
                        <a:schemeClr val="bg1">
                          <a:lumMod val="85000"/>
                        </a:schemeClr>
                      </a:gs>
                      <a:gs pos="70624">
                        <a:schemeClr val="tx1">
                          <a:lumMod val="50000"/>
                          <a:lumOff val="50000"/>
                        </a:schemeClr>
                      </a:gs>
                      <a:gs pos="51000">
                        <a:schemeClr val="bg1"/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</p:grp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165D2BD6-272F-E4D8-8969-BE6EC699854E}"/>
                  </a:ext>
                </a:extLst>
              </p:cNvPr>
              <p:cNvGrpSpPr/>
              <p:nvPr/>
            </p:nvGrpSpPr>
            <p:grpSpPr>
              <a:xfrm>
                <a:off x="1941195" y="2553895"/>
                <a:ext cx="384810" cy="123217"/>
                <a:chOff x="5179695" y="2415462"/>
                <a:chExt cx="384810" cy="123217"/>
              </a:xfrm>
            </p:grpSpPr>
            <p:sp>
              <p:nvSpPr>
                <p:cNvPr id="41" name="Rectangle: Rounded Corners 40">
                  <a:extLst>
                    <a:ext uri="{FF2B5EF4-FFF2-40B4-BE49-F238E27FC236}">
                      <a16:creationId xmlns:a16="http://schemas.microsoft.com/office/drawing/2014/main" id="{15442819-DFA6-9843-CA90-2FE9CDBEAEE2}"/>
                    </a:ext>
                  </a:extLst>
                </p:cNvPr>
                <p:cNvSpPr/>
                <p:nvPr/>
              </p:nvSpPr>
              <p:spPr>
                <a:xfrm>
                  <a:off x="5486400" y="2415462"/>
                  <a:ext cx="78105" cy="123217"/>
                </a:xfrm>
                <a:prstGeom prst="roundRect">
                  <a:avLst>
                    <a:gd name="adj" fmla="val 30556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42" name="Rectangle: Rounded Corners 41">
                  <a:extLst>
                    <a:ext uri="{FF2B5EF4-FFF2-40B4-BE49-F238E27FC236}">
                      <a16:creationId xmlns:a16="http://schemas.microsoft.com/office/drawing/2014/main" id="{10890A2B-B322-057D-3909-CCFB266F0B12}"/>
                    </a:ext>
                  </a:extLst>
                </p:cNvPr>
                <p:cNvSpPr/>
                <p:nvPr/>
              </p:nvSpPr>
              <p:spPr>
                <a:xfrm>
                  <a:off x="5179695" y="2415462"/>
                  <a:ext cx="78105" cy="123217"/>
                </a:xfrm>
                <a:prstGeom prst="roundRect">
                  <a:avLst>
                    <a:gd name="adj" fmla="val 30556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29308428-3E72-B9C8-C352-495F84A048B7}"/>
                    </a:ext>
                  </a:extLst>
                </p:cNvPr>
                <p:cNvGrpSpPr/>
                <p:nvPr/>
              </p:nvGrpSpPr>
              <p:grpSpPr>
                <a:xfrm>
                  <a:off x="5209223" y="2438400"/>
                  <a:ext cx="325755" cy="77342"/>
                  <a:chOff x="1301114" y="3429000"/>
                  <a:chExt cx="325755" cy="77342"/>
                </a:xfrm>
              </p:grpSpPr>
              <p:sp>
                <p:nvSpPr>
                  <p:cNvPr id="44" name="Rectangle: Rounded Corners 43">
                    <a:extLst>
                      <a:ext uri="{FF2B5EF4-FFF2-40B4-BE49-F238E27FC236}">
                        <a16:creationId xmlns:a16="http://schemas.microsoft.com/office/drawing/2014/main" id="{731075A0-1184-B7F9-2A1B-0F4ECFC53EA3}"/>
                      </a:ext>
                    </a:extLst>
                  </p:cNvPr>
                  <p:cNvSpPr/>
                  <p:nvPr/>
                </p:nvSpPr>
                <p:spPr>
                  <a:xfrm>
                    <a:off x="1301114" y="3429000"/>
                    <a:ext cx="325755" cy="27432"/>
                  </a:xfrm>
                  <a:prstGeom prst="roundRect">
                    <a:avLst>
                      <a:gd name="adj" fmla="val 50000"/>
                    </a:avLst>
                  </a:prstGeom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26000">
                        <a:schemeClr val="bg1">
                          <a:lumMod val="85000"/>
                        </a:schemeClr>
                      </a:gs>
                      <a:gs pos="70624">
                        <a:schemeClr val="tx1">
                          <a:lumMod val="50000"/>
                          <a:lumOff val="50000"/>
                        </a:schemeClr>
                      </a:gs>
                      <a:gs pos="51000">
                        <a:schemeClr val="bg1"/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45" name="Rectangle: Rounded Corners 44">
                    <a:extLst>
                      <a:ext uri="{FF2B5EF4-FFF2-40B4-BE49-F238E27FC236}">
                        <a16:creationId xmlns:a16="http://schemas.microsoft.com/office/drawing/2014/main" id="{03572A2F-A7D7-9CD3-45A9-3D6881239CD8}"/>
                      </a:ext>
                    </a:extLst>
                  </p:cNvPr>
                  <p:cNvSpPr/>
                  <p:nvPr/>
                </p:nvSpPr>
                <p:spPr>
                  <a:xfrm>
                    <a:off x="1301114" y="3478910"/>
                    <a:ext cx="325755" cy="27432"/>
                  </a:xfrm>
                  <a:prstGeom prst="roundRect">
                    <a:avLst>
                      <a:gd name="adj" fmla="val 50000"/>
                    </a:avLst>
                  </a:prstGeom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26000">
                        <a:schemeClr val="bg1">
                          <a:lumMod val="85000"/>
                        </a:schemeClr>
                      </a:gs>
                      <a:gs pos="70624">
                        <a:schemeClr val="tx1">
                          <a:lumMod val="50000"/>
                          <a:lumOff val="50000"/>
                        </a:schemeClr>
                      </a:gs>
                      <a:gs pos="51000">
                        <a:schemeClr val="bg1"/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</p:grpSp>
          </p:grpSp>
        </p:grp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CEE490B6-5C99-6337-752A-9257B4C44E2A}"/>
              </a:ext>
            </a:extLst>
          </p:cNvPr>
          <p:cNvGrpSpPr/>
          <p:nvPr/>
        </p:nvGrpSpPr>
        <p:grpSpPr>
          <a:xfrm>
            <a:off x="276225" y="3752849"/>
            <a:ext cx="8959924" cy="2407367"/>
            <a:chOff x="792480" y="3105150"/>
            <a:chExt cx="4998720" cy="1295400"/>
          </a:xfrm>
        </p:grpSpPr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8392BF38-E423-1270-9963-F96F41CE3511}"/>
                </a:ext>
              </a:extLst>
            </p:cNvPr>
            <p:cNvSpPr/>
            <p:nvPr/>
          </p:nvSpPr>
          <p:spPr>
            <a:xfrm>
              <a:off x="792480" y="3105150"/>
              <a:ext cx="3611880" cy="1295400"/>
            </a:xfrm>
            <a:prstGeom prst="roundRect">
              <a:avLst>
                <a:gd name="adj" fmla="val 7843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4EF12044-3DBF-09BF-CE60-35CE7E3E2BB6}"/>
                </a:ext>
              </a:extLst>
            </p:cNvPr>
            <p:cNvSpPr/>
            <p:nvPr/>
          </p:nvSpPr>
          <p:spPr>
            <a:xfrm>
              <a:off x="4495800" y="3105150"/>
              <a:ext cx="1295400" cy="1295400"/>
            </a:xfrm>
            <a:prstGeom prst="roundRect">
              <a:avLst>
                <a:gd name="adj" fmla="val 7843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2400" b="1" dirty="0">
                  <a:solidFill>
                    <a:schemeClr val="tx1"/>
                  </a:solidFill>
                  <a:cs typeface="B Titr" panose="00000700000000000000" pitchFamily="2" charset="-78"/>
                </a:rPr>
                <a:t>فرضیات تحقیق</a:t>
              </a:r>
              <a:endParaRPr lang="en-US" sz="2000" dirty="0">
                <a:solidFill>
                  <a:schemeClr val="tx1"/>
                </a:solidFill>
                <a:cs typeface="B Titr" panose="00000700000000000000" pitchFamily="2" charset="-78"/>
              </a:endParaRPr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D31F2332-D6E9-AAD0-9950-52C4E553758A}"/>
                </a:ext>
              </a:extLst>
            </p:cNvPr>
            <p:cNvGrpSpPr/>
            <p:nvPr/>
          </p:nvGrpSpPr>
          <p:grpSpPr>
            <a:xfrm rot="10800000">
              <a:off x="4257675" y="3260075"/>
              <a:ext cx="384810" cy="985550"/>
              <a:chOff x="1941195" y="1691562"/>
              <a:chExt cx="384810" cy="985550"/>
            </a:xfrm>
          </p:grpSpPr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340EE23D-DDCD-0169-DB7B-34E3F41ABBF7}"/>
                  </a:ext>
                </a:extLst>
              </p:cNvPr>
              <p:cNvGrpSpPr/>
              <p:nvPr/>
            </p:nvGrpSpPr>
            <p:grpSpPr>
              <a:xfrm>
                <a:off x="1941195" y="1691562"/>
                <a:ext cx="384810" cy="123217"/>
                <a:chOff x="5179695" y="2415462"/>
                <a:chExt cx="384810" cy="123217"/>
              </a:xfrm>
            </p:grpSpPr>
            <p:sp>
              <p:nvSpPr>
                <p:cNvPr id="155" name="Rectangle: Rounded Corners 154">
                  <a:extLst>
                    <a:ext uri="{FF2B5EF4-FFF2-40B4-BE49-F238E27FC236}">
                      <a16:creationId xmlns:a16="http://schemas.microsoft.com/office/drawing/2014/main" id="{43E63DCA-D319-2C4E-EB85-E53BABFA8989}"/>
                    </a:ext>
                  </a:extLst>
                </p:cNvPr>
                <p:cNvSpPr/>
                <p:nvPr/>
              </p:nvSpPr>
              <p:spPr>
                <a:xfrm>
                  <a:off x="5486400" y="2415462"/>
                  <a:ext cx="78105" cy="123217"/>
                </a:xfrm>
                <a:prstGeom prst="roundRect">
                  <a:avLst>
                    <a:gd name="adj" fmla="val 30556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56" name="Rectangle: Rounded Corners 155">
                  <a:extLst>
                    <a:ext uri="{FF2B5EF4-FFF2-40B4-BE49-F238E27FC236}">
                      <a16:creationId xmlns:a16="http://schemas.microsoft.com/office/drawing/2014/main" id="{F8AE16A9-2600-FD01-6406-552CB39668C0}"/>
                    </a:ext>
                  </a:extLst>
                </p:cNvPr>
                <p:cNvSpPr/>
                <p:nvPr/>
              </p:nvSpPr>
              <p:spPr>
                <a:xfrm>
                  <a:off x="5179695" y="2415462"/>
                  <a:ext cx="78105" cy="123217"/>
                </a:xfrm>
                <a:prstGeom prst="roundRect">
                  <a:avLst>
                    <a:gd name="adj" fmla="val 30556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grpSp>
              <p:nvGrpSpPr>
                <p:cNvPr id="157" name="Group 156">
                  <a:extLst>
                    <a:ext uri="{FF2B5EF4-FFF2-40B4-BE49-F238E27FC236}">
                      <a16:creationId xmlns:a16="http://schemas.microsoft.com/office/drawing/2014/main" id="{8A905E00-00BB-4110-3325-DCAD6820ECFF}"/>
                    </a:ext>
                  </a:extLst>
                </p:cNvPr>
                <p:cNvGrpSpPr/>
                <p:nvPr/>
              </p:nvGrpSpPr>
              <p:grpSpPr>
                <a:xfrm>
                  <a:off x="5209223" y="2438400"/>
                  <a:ext cx="325755" cy="77342"/>
                  <a:chOff x="1301114" y="3429000"/>
                  <a:chExt cx="325755" cy="77342"/>
                </a:xfrm>
              </p:grpSpPr>
              <p:sp>
                <p:nvSpPr>
                  <p:cNvPr id="158" name="Rectangle: Rounded Corners 157">
                    <a:extLst>
                      <a:ext uri="{FF2B5EF4-FFF2-40B4-BE49-F238E27FC236}">
                        <a16:creationId xmlns:a16="http://schemas.microsoft.com/office/drawing/2014/main" id="{5DA460AA-5BB4-F969-04FF-EEC0187DB8FD}"/>
                      </a:ext>
                    </a:extLst>
                  </p:cNvPr>
                  <p:cNvSpPr/>
                  <p:nvPr/>
                </p:nvSpPr>
                <p:spPr>
                  <a:xfrm>
                    <a:off x="1301114" y="3429000"/>
                    <a:ext cx="325755" cy="27432"/>
                  </a:xfrm>
                  <a:prstGeom prst="roundRect">
                    <a:avLst>
                      <a:gd name="adj" fmla="val 50000"/>
                    </a:avLst>
                  </a:prstGeom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26000">
                        <a:schemeClr val="bg1">
                          <a:lumMod val="85000"/>
                        </a:schemeClr>
                      </a:gs>
                      <a:gs pos="70624">
                        <a:schemeClr val="tx1">
                          <a:lumMod val="50000"/>
                          <a:lumOff val="50000"/>
                        </a:schemeClr>
                      </a:gs>
                      <a:gs pos="51000">
                        <a:schemeClr val="bg1"/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59" name="Rectangle: Rounded Corners 158">
                    <a:extLst>
                      <a:ext uri="{FF2B5EF4-FFF2-40B4-BE49-F238E27FC236}">
                        <a16:creationId xmlns:a16="http://schemas.microsoft.com/office/drawing/2014/main" id="{2E2C5F60-876C-E49D-7C38-B9FBEDE7D793}"/>
                      </a:ext>
                    </a:extLst>
                  </p:cNvPr>
                  <p:cNvSpPr/>
                  <p:nvPr/>
                </p:nvSpPr>
                <p:spPr>
                  <a:xfrm>
                    <a:off x="1301114" y="3478910"/>
                    <a:ext cx="325755" cy="27432"/>
                  </a:xfrm>
                  <a:prstGeom prst="roundRect">
                    <a:avLst>
                      <a:gd name="adj" fmla="val 50000"/>
                    </a:avLst>
                  </a:prstGeom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26000">
                        <a:schemeClr val="bg1">
                          <a:lumMod val="85000"/>
                        </a:schemeClr>
                      </a:gs>
                      <a:gs pos="70624">
                        <a:schemeClr val="tx1">
                          <a:lumMod val="50000"/>
                          <a:lumOff val="50000"/>
                        </a:schemeClr>
                      </a:gs>
                      <a:gs pos="51000">
                        <a:schemeClr val="bg1"/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</p:grp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53A80C31-70FE-6B72-2194-F8C9BC2B871C}"/>
                  </a:ext>
                </a:extLst>
              </p:cNvPr>
              <p:cNvGrpSpPr/>
              <p:nvPr/>
            </p:nvGrpSpPr>
            <p:grpSpPr>
              <a:xfrm>
                <a:off x="1941195" y="1979006"/>
                <a:ext cx="384810" cy="123217"/>
                <a:chOff x="5179695" y="2415462"/>
                <a:chExt cx="384810" cy="123217"/>
              </a:xfrm>
            </p:grpSpPr>
            <p:sp>
              <p:nvSpPr>
                <p:cNvPr id="150" name="Rectangle: Rounded Corners 149">
                  <a:extLst>
                    <a:ext uri="{FF2B5EF4-FFF2-40B4-BE49-F238E27FC236}">
                      <a16:creationId xmlns:a16="http://schemas.microsoft.com/office/drawing/2014/main" id="{A030D031-542B-CB19-6B91-735BC4112404}"/>
                    </a:ext>
                  </a:extLst>
                </p:cNvPr>
                <p:cNvSpPr/>
                <p:nvPr/>
              </p:nvSpPr>
              <p:spPr>
                <a:xfrm>
                  <a:off x="5486400" y="2415462"/>
                  <a:ext cx="78105" cy="123217"/>
                </a:xfrm>
                <a:prstGeom prst="roundRect">
                  <a:avLst>
                    <a:gd name="adj" fmla="val 30556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51" name="Rectangle: Rounded Corners 150">
                  <a:extLst>
                    <a:ext uri="{FF2B5EF4-FFF2-40B4-BE49-F238E27FC236}">
                      <a16:creationId xmlns:a16="http://schemas.microsoft.com/office/drawing/2014/main" id="{3FA78CFA-28F2-A1FD-D90C-C298D3AA8251}"/>
                    </a:ext>
                  </a:extLst>
                </p:cNvPr>
                <p:cNvSpPr/>
                <p:nvPr/>
              </p:nvSpPr>
              <p:spPr>
                <a:xfrm>
                  <a:off x="5179695" y="2415462"/>
                  <a:ext cx="78105" cy="123217"/>
                </a:xfrm>
                <a:prstGeom prst="roundRect">
                  <a:avLst>
                    <a:gd name="adj" fmla="val 30556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E8AB9C24-208F-4AB4-3856-5B6C617EBE4A}"/>
                    </a:ext>
                  </a:extLst>
                </p:cNvPr>
                <p:cNvGrpSpPr/>
                <p:nvPr/>
              </p:nvGrpSpPr>
              <p:grpSpPr>
                <a:xfrm>
                  <a:off x="5209223" y="2438400"/>
                  <a:ext cx="325755" cy="77342"/>
                  <a:chOff x="1301114" y="3429000"/>
                  <a:chExt cx="325755" cy="77342"/>
                </a:xfrm>
              </p:grpSpPr>
              <p:sp>
                <p:nvSpPr>
                  <p:cNvPr id="153" name="Rectangle: Rounded Corners 152">
                    <a:extLst>
                      <a:ext uri="{FF2B5EF4-FFF2-40B4-BE49-F238E27FC236}">
                        <a16:creationId xmlns:a16="http://schemas.microsoft.com/office/drawing/2014/main" id="{4AE95A34-5892-A702-7655-D38D7C839BB1}"/>
                      </a:ext>
                    </a:extLst>
                  </p:cNvPr>
                  <p:cNvSpPr/>
                  <p:nvPr/>
                </p:nvSpPr>
                <p:spPr>
                  <a:xfrm>
                    <a:off x="1301114" y="3429000"/>
                    <a:ext cx="325755" cy="27432"/>
                  </a:xfrm>
                  <a:prstGeom prst="roundRect">
                    <a:avLst>
                      <a:gd name="adj" fmla="val 50000"/>
                    </a:avLst>
                  </a:prstGeom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26000">
                        <a:schemeClr val="bg1">
                          <a:lumMod val="85000"/>
                        </a:schemeClr>
                      </a:gs>
                      <a:gs pos="70624">
                        <a:schemeClr val="tx1">
                          <a:lumMod val="50000"/>
                          <a:lumOff val="50000"/>
                        </a:schemeClr>
                      </a:gs>
                      <a:gs pos="51000">
                        <a:schemeClr val="bg1"/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54" name="Rectangle: Rounded Corners 153">
                    <a:extLst>
                      <a:ext uri="{FF2B5EF4-FFF2-40B4-BE49-F238E27FC236}">
                        <a16:creationId xmlns:a16="http://schemas.microsoft.com/office/drawing/2014/main" id="{D5F91114-42A4-96DC-6181-9DED5817FDB9}"/>
                      </a:ext>
                    </a:extLst>
                  </p:cNvPr>
                  <p:cNvSpPr/>
                  <p:nvPr/>
                </p:nvSpPr>
                <p:spPr>
                  <a:xfrm>
                    <a:off x="1301114" y="3478910"/>
                    <a:ext cx="325755" cy="27432"/>
                  </a:xfrm>
                  <a:prstGeom prst="roundRect">
                    <a:avLst>
                      <a:gd name="adj" fmla="val 50000"/>
                    </a:avLst>
                  </a:prstGeom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26000">
                        <a:schemeClr val="bg1">
                          <a:lumMod val="85000"/>
                        </a:schemeClr>
                      </a:gs>
                      <a:gs pos="70624">
                        <a:schemeClr val="tx1">
                          <a:lumMod val="50000"/>
                          <a:lumOff val="50000"/>
                        </a:schemeClr>
                      </a:gs>
                      <a:gs pos="51000">
                        <a:schemeClr val="bg1"/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</p:grpSp>
          </p:grp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B0C4F389-3AD7-9B8E-C85B-A86587CC5C30}"/>
                  </a:ext>
                </a:extLst>
              </p:cNvPr>
              <p:cNvGrpSpPr/>
              <p:nvPr/>
            </p:nvGrpSpPr>
            <p:grpSpPr>
              <a:xfrm>
                <a:off x="1941195" y="2266450"/>
                <a:ext cx="384810" cy="123217"/>
                <a:chOff x="5179695" y="2415462"/>
                <a:chExt cx="384810" cy="123217"/>
              </a:xfrm>
            </p:grpSpPr>
            <p:sp>
              <p:nvSpPr>
                <p:cNvPr id="144" name="Rectangle: Rounded Corners 143">
                  <a:extLst>
                    <a:ext uri="{FF2B5EF4-FFF2-40B4-BE49-F238E27FC236}">
                      <a16:creationId xmlns:a16="http://schemas.microsoft.com/office/drawing/2014/main" id="{F4354D06-6ACD-B05B-EBF9-98D56A212EE6}"/>
                    </a:ext>
                  </a:extLst>
                </p:cNvPr>
                <p:cNvSpPr/>
                <p:nvPr/>
              </p:nvSpPr>
              <p:spPr>
                <a:xfrm>
                  <a:off x="5486400" y="2415462"/>
                  <a:ext cx="78105" cy="123217"/>
                </a:xfrm>
                <a:prstGeom prst="roundRect">
                  <a:avLst>
                    <a:gd name="adj" fmla="val 30556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45" name="Rectangle: Rounded Corners 144">
                  <a:extLst>
                    <a:ext uri="{FF2B5EF4-FFF2-40B4-BE49-F238E27FC236}">
                      <a16:creationId xmlns:a16="http://schemas.microsoft.com/office/drawing/2014/main" id="{F22133E0-47E4-98F9-4FCB-9EF6B7667B76}"/>
                    </a:ext>
                  </a:extLst>
                </p:cNvPr>
                <p:cNvSpPr/>
                <p:nvPr/>
              </p:nvSpPr>
              <p:spPr>
                <a:xfrm>
                  <a:off x="5179695" y="2415462"/>
                  <a:ext cx="78105" cy="123217"/>
                </a:xfrm>
                <a:prstGeom prst="roundRect">
                  <a:avLst>
                    <a:gd name="adj" fmla="val 30556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grpSp>
              <p:nvGrpSpPr>
                <p:cNvPr id="146" name="Group 145">
                  <a:extLst>
                    <a:ext uri="{FF2B5EF4-FFF2-40B4-BE49-F238E27FC236}">
                      <a16:creationId xmlns:a16="http://schemas.microsoft.com/office/drawing/2014/main" id="{B5BD1C07-0CC7-A8D2-9D1B-4D2BF8B737B1}"/>
                    </a:ext>
                  </a:extLst>
                </p:cNvPr>
                <p:cNvGrpSpPr/>
                <p:nvPr/>
              </p:nvGrpSpPr>
              <p:grpSpPr>
                <a:xfrm>
                  <a:off x="5209223" y="2438400"/>
                  <a:ext cx="325755" cy="77342"/>
                  <a:chOff x="1301114" y="3429000"/>
                  <a:chExt cx="325755" cy="77342"/>
                </a:xfrm>
              </p:grpSpPr>
              <p:sp>
                <p:nvSpPr>
                  <p:cNvPr id="148" name="Rectangle: Rounded Corners 147">
                    <a:extLst>
                      <a:ext uri="{FF2B5EF4-FFF2-40B4-BE49-F238E27FC236}">
                        <a16:creationId xmlns:a16="http://schemas.microsoft.com/office/drawing/2014/main" id="{F3EED138-F245-B2AA-EB95-486D444637CF}"/>
                      </a:ext>
                    </a:extLst>
                  </p:cNvPr>
                  <p:cNvSpPr/>
                  <p:nvPr/>
                </p:nvSpPr>
                <p:spPr>
                  <a:xfrm>
                    <a:off x="1301114" y="3429000"/>
                    <a:ext cx="325755" cy="27432"/>
                  </a:xfrm>
                  <a:prstGeom prst="roundRect">
                    <a:avLst>
                      <a:gd name="adj" fmla="val 50000"/>
                    </a:avLst>
                  </a:prstGeom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26000">
                        <a:schemeClr val="bg1">
                          <a:lumMod val="85000"/>
                        </a:schemeClr>
                      </a:gs>
                      <a:gs pos="70624">
                        <a:schemeClr val="tx1">
                          <a:lumMod val="50000"/>
                          <a:lumOff val="50000"/>
                        </a:schemeClr>
                      </a:gs>
                      <a:gs pos="51000">
                        <a:schemeClr val="bg1"/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49" name="Rectangle: Rounded Corners 148">
                    <a:extLst>
                      <a:ext uri="{FF2B5EF4-FFF2-40B4-BE49-F238E27FC236}">
                        <a16:creationId xmlns:a16="http://schemas.microsoft.com/office/drawing/2014/main" id="{5B90F368-0F9A-9964-CA70-73BD3387F281}"/>
                      </a:ext>
                    </a:extLst>
                  </p:cNvPr>
                  <p:cNvSpPr/>
                  <p:nvPr/>
                </p:nvSpPr>
                <p:spPr>
                  <a:xfrm>
                    <a:off x="1301114" y="3478910"/>
                    <a:ext cx="325755" cy="27432"/>
                  </a:xfrm>
                  <a:prstGeom prst="roundRect">
                    <a:avLst>
                      <a:gd name="adj" fmla="val 50000"/>
                    </a:avLst>
                  </a:prstGeom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26000">
                        <a:schemeClr val="bg1">
                          <a:lumMod val="85000"/>
                        </a:schemeClr>
                      </a:gs>
                      <a:gs pos="70624">
                        <a:schemeClr val="tx1">
                          <a:lumMod val="50000"/>
                          <a:lumOff val="50000"/>
                        </a:schemeClr>
                      </a:gs>
                      <a:gs pos="51000">
                        <a:schemeClr val="bg1"/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</p:grpSp>
          </p:grp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69EFE921-92F3-A887-D572-B49281C0A8D2}"/>
                  </a:ext>
                </a:extLst>
              </p:cNvPr>
              <p:cNvGrpSpPr/>
              <p:nvPr/>
            </p:nvGrpSpPr>
            <p:grpSpPr>
              <a:xfrm>
                <a:off x="1941195" y="2553895"/>
                <a:ext cx="384810" cy="123217"/>
                <a:chOff x="5179695" y="2415462"/>
                <a:chExt cx="384810" cy="123217"/>
              </a:xfrm>
            </p:grpSpPr>
            <p:sp>
              <p:nvSpPr>
                <p:cNvPr id="139" name="Rectangle: Rounded Corners 138">
                  <a:extLst>
                    <a:ext uri="{FF2B5EF4-FFF2-40B4-BE49-F238E27FC236}">
                      <a16:creationId xmlns:a16="http://schemas.microsoft.com/office/drawing/2014/main" id="{9CCCA0B6-37C9-A32A-7524-0819DAAD69A8}"/>
                    </a:ext>
                  </a:extLst>
                </p:cNvPr>
                <p:cNvSpPr/>
                <p:nvPr/>
              </p:nvSpPr>
              <p:spPr>
                <a:xfrm>
                  <a:off x="5486400" y="2415462"/>
                  <a:ext cx="78105" cy="123217"/>
                </a:xfrm>
                <a:prstGeom prst="roundRect">
                  <a:avLst>
                    <a:gd name="adj" fmla="val 30556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40" name="Rectangle: Rounded Corners 139">
                  <a:extLst>
                    <a:ext uri="{FF2B5EF4-FFF2-40B4-BE49-F238E27FC236}">
                      <a16:creationId xmlns:a16="http://schemas.microsoft.com/office/drawing/2014/main" id="{42244844-9481-89EE-CBB4-BF3E41FB48C1}"/>
                    </a:ext>
                  </a:extLst>
                </p:cNvPr>
                <p:cNvSpPr/>
                <p:nvPr/>
              </p:nvSpPr>
              <p:spPr>
                <a:xfrm>
                  <a:off x="5179695" y="2415462"/>
                  <a:ext cx="78105" cy="123217"/>
                </a:xfrm>
                <a:prstGeom prst="roundRect">
                  <a:avLst>
                    <a:gd name="adj" fmla="val 30556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grpSp>
              <p:nvGrpSpPr>
                <p:cNvPr id="141" name="Group 140">
                  <a:extLst>
                    <a:ext uri="{FF2B5EF4-FFF2-40B4-BE49-F238E27FC236}">
                      <a16:creationId xmlns:a16="http://schemas.microsoft.com/office/drawing/2014/main" id="{48AA2F50-A945-5EF6-CD27-423E101EAF02}"/>
                    </a:ext>
                  </a:extLst>
                </p:cNvPr>
                <p:cNvGrpSpPr/>
                <p:nvPr/>
              </p:nvGrpSpPr>
              <p:grpSpPr>
                <a:xfrm>
                  <a:off x="5209223" y="2438400"/>
                  <a:ext cx="325755" cy="77342"/>
                  <a:chOff x="1301114" y="3429000"/>
                  <a:chExt cx="325755" cy="77342"/>
                </a:xfrm>
              </p:grpSpPr>
              <p:sp>
                <p:nvSpPr>
                  <p:cNvPr id="142" name="Rectangle: Rounded Corners 141">
                    <a:extLst>
                      <a:ext uri="{FF2B5EF4-FFF2-40B4-BE49-F238E27FC236}">
                        <a16:creationId xmlns:a16="http://schemas.microsoft.com/office/drawing/2014/main" id="{3F559C02-F53E-1DA9-8159-5DA47FB46E37}"/>
                      </a:ext>
                    </a:extLst>
                  </p:cNvPr>
                  <p:cNvSpPr/>
                  <p:nvPr/>
                </p:nvSpPr>
                <p:spPr>
                  <a:xfrm>
                    <a:off x="1301114" y="3429000"/>
                    <a:ext cx="325755" cy="27432"/>
                  </a:xfrm>
                  <a:prstGeom prst="roundRect">
                    <a:avLst>
                      <a:gd name="adj" fmla="val 50000"/>
                    </a:avLst>
                  </a:prstGeom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26000">
                        <a:schemeClr val="bg1">
                          <a:lumMod val="85000"/>
                        </a:schemeClr>
                      </a:gs>
                      <a:gs pos="70624">
                        <a:schemeClr val="tx1">
                          <a:lumMod val="50000"/>
                          <a:lumOff val="50000"/>
                        </a:schemeClr>
                      </a:gs>
                      <a:gs pos="51000">
                        <a:schemeClr val="bg1"/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43" name="Rectangle: Rounded Corners 142">
                    <a:extLst>
                      <a:ext uri="{FF2B5EF4-FFF2-40B4-BE49-F238E27FC236}">
                        <a16:creationId xmlns:a16="http://schemas.microsoft.com/office/drawing/2014/main" id="{AA6B9F4C-CB5E-3A93-9966-D155A0AD5460}"/>
                      </a:ext>
                    </a:extLst>
                  </p:cNvPr>
                  <p:cNvSpPr/>
                  <p:nvPr/>
                </p:nvSpPr>
                <p:spPr>
                  <a:xfrm>
                    <a:off x="1301114" y="3478910"/>
                    <a:ext cx="325755" cy="27432"/>
                  </a:xfrm>
                  <a:prstGeom prst="roundRect">
                    <a:avLst>
                      <a:gd name="adj" fmla="val 50000"/>
                    </a:avLst>
                  </a:prstGeom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26000">
                        <a:schemeClr val="bg1">
                          <a:lumMod val="85000"/>
                        </a:schemeClr>
                      </a:gs>
                      <a:gs pos="70624">
                        <a:schemeClr val="tx1">
                          <a:lumMod val="50000"/>
                          <a:lumOff val="50000"/>
                        </a:schemeClr>
                      </a:gs>
                      <a:gs pos="51000">
                        <a:schemeClr val="bg1"/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</p:grpSp>
          </p:grpSp>
        </p:grpSp>
      </p:grpSp>
      <p:sp>
        <p:nvSpPr>
          <p:cNvPr id="164" name="TextBox 163">
            <a:extLst>
              <a:ext uri="{FF2B5EF4-FFF2-40B4-BE49-F238E27FC236}">
                <a16:creationId xmlns:a16="http://schemas.microsoft.com/office/drawing/2014/main" id="{FF3CE7F0-D234-411F-50C5-B77857606297}"/>
              </a:ext>
            </a:extLst>
          </p:cNvPr>
          <p:cNvSpPr txBox="1"/>
          <p:nvPr/>
        </p:nvSpPr>
        <p:spPr>
          <a:xfrm>
            <a:off x="566758" y="2294572"/>
            <a:ext cx="5920633" cy="64633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r" rtl="1"/>
            <a:r>
              <a:rPr lang="fa-IR" dirty="0">
                <a:cs typeface="B Titr" panose="00000700000000000000" pitchFamily="2" charset="-78"/>
              </a:rPr>
              <a:t>2.الگوریتم بگینگ چگونه عملکرد مدل ارزیابی ریسک اعتباری را نسبت به روش‌های پایه بهبود می‌بخشد؟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C4765FEF-3CF0-E80C-736D-206A7F8F37BC}"/>
              </a:ext>
            </a:extLst>
          </p:cNvPr>
          <p:cNvSpPr txBox="1"/>
          <p:nvPr/>
        </p:nvSpPr>
        <p:spPr>
          <a:xfrm>
            <a:off x="559664" y="1662936"/>
            <a:ext cx="5920633" cy="64633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r" rtl="1"/>
            <a:r>
              <a:rPr lang="fa-IR" dirty="0">
                <a:cs typeface="B Titr" panose="00000700000000000000" pitchFamily="2" charset="-78"/>
              </a:rPr>
              <a:t>1.تلفیق ماتریس زیان با طبقه‌بندی ترکیبی چگونه دقت پیش‌بینی ریسک اعتباری را ارتقا می‌دهد؟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2BA2C342-C8BB-CD20-DCB8-EE122F48CCD2}"/>
              </a:ext>
            </a:extLst>
          </p:cNvPr>
          <p:cNvSpPr txBox="1"/>
          <p:nvPr/>
        </p:nvSpPr>
        <p:spPr>
          <a:xfrm>
            <a:off x="432132" y="4615434"/>
            <a:ext cx="5920633" cy="92333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r" rtl="1"/>
            <a:r>
              <a:rPr lang="fa-IR" dirty="0">
                <a:cs typeface="B Titr" panose="00000700000000000000" pitchFamily="2" charset="-78"/>
              </a:rPr>
              <a:t>2. به‌کارگیری طبقه‌بندی ترکیبی مبتنی بر بگینگ دقت تحلیل موارد مرزی را بهبود می‌بخشد</a:t>
            </a:r>
            <a:r>
              <a:rPr lang="fa-IR" dirty="0"/>
              <a:t>.</a:t>
            </a:r>
            <a:br>
              <a:rPr lang="fa-IR" dirty="0"/>
            </a:br>
            <a:endParaRPr lang="fa-IR" dirty="0">
              <a:cs typeface="B Titr" panose="00000700000000000000" pitchFamily="2" charset="-7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C8132FD5-50D1-B5DD-C416-C1537C5B82D8}"/>
                  </a:ext>
                </a:extLst>
              </p:cNvPr>
              <p:cNvSpPr txBox="1"/>
              <p:nvPr/>
            </p:nvSpPr>
            <p:spPr>
              <a:xfrm>
                <a:off x="417945" y="3919108"/>
                <a:ext cx="5920633" cy="646331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r" rtl="1"/>
                <a:r>
                  <a:rPr lang="fa-IR" dirty="0">
                    <a:cs typeface="B Titr" panose="00000700000000000000" pitchFamily="2" charset="-78"/>
                  </a:rPr>
                  <a:t>۱. تعیین آستانه‌های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Titr" panose="00000700000000000000" pitchFamily="2" charset="-78"/>
                      </a:rPr>
                      <m:t>𝛼</m:t>
                    </m:r>
                  </m:oMath>
                </a14:m>
                <a:r>
                  <a:rPr lang="el-GR" dirty="0">
                    <a:cs typeface="B Titr" panose="00000700000000000000" pitchFamily="2" charset="-78"/>
                  </a:rPr>
                  <a:t> </a:t>
                </a:r>
                <a:r>
                  <a:rPr lang="fa-IR" dirty="0">
                    <a:cs typeface="B Titr" panose="00000700000000000000" pitchFamily="2" charset="-78"/>
                  </a:rPr>
                  <a:t> و </a:t>
                </a:r>
                <a14:m>
                  <m:oMath xmlns:m="http://schemas.openxmlformats.org/officeDocument/2006/math">
                    <m:r>
                      <a:rPr lang="fa-I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Titr" panose="00000700000000000000" pitchFamily="2" charset="-78"/>
                      </a:rPr>
                      <m:t>𝛽</m:t>
                    </m:r>
                  </m:oMath>
                </a14:m>
                <a:r>
                  <a:rPr lang="fa-IR" dirty="0">
                    <a:cs typeface="B Titr" panose="00000700000000000000" pitchFamily="2" charset="-78"/>
                  </a:rPr>
                  <a:t> با استفاده از ماتریس زیان باعث افزایش دقت پیش‌بینی می‌شود.</a:t>
                </a:r>
              </a:p>
            </p:txBody>
          </p:sp>
        </mc:Choice>
        <mc:Fallback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C8132FD5-50D1-B5DD-C416-C1537C5B8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945" y="3919108"/>
                <a:ext cx="5920633" cy="646331"/>
              </a:xfrm>
              <a:prstGeom prst="rect">
                <a:avLst/>
              </a:prstGeom>
              <a:blipFill>
                <a:blip r:embed="rId13"/>
                <a:stretch>
                  <a:fillRect t="-3774" r="-2472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TextBox 168">
            <a:extLst>
              <a:ext uri="{FF2B5EF4-FFF2-40B4-BE49-F238E27FC236}">
                <a16:creationId xmlns:a16="http://schemas.microsoft.com/office/drawing/2014/main" id="{61A6BDDF-C745-05EC-B11C-4DE1F16084FC}"/>
              </a:ext>
            </a:extLst>
          </p:cNvPr>
          <p:cNvSpPr txBox="1"/>
          <p:nvPr/>
        </p:nvSpPr>
        <p:spPr>
          <a:xfrm>
            <a:off x="432133" y="5295492"/>
            <a:ext cx="5920633" cy="64633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r" rtl="1"/>
            <a:r>
              <a:rPr lang="fa-IR" dirty="0">
                <a:cs typeface="B Titr" panose="00000700000000000000" pitchFamily="2" charset="-78"/>
              </a:rPr>
              <a:t>3. مدل تلفیقی می‌تواند خطاهای تصمیم‌گیری را کاهش داده و کارایی سیستم اعتبارسنجی را ارتقاء دهد.</a:t>
            </a:r>
          </a:p>
        </p:txBody>
      </p:sp>
    </p:spTree>
    <p:extLst>
      <p:ext uri="{BB962C8B-B14F-4D97-AF65-F5344CB8AC3E}">
        <p14:creationId xmlns:p14="http://schemas.microsoft.com/office/powerpoint/2010/main" val="280129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F39F59-7138-9F36-DECF-9DA4C2449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Exit.png">
            <a:hlinkClick r:id="" action="ppaction://hlinkshowjump?jump=endshow"/>
            <a:extLst>
              <a:ext uri="{FF2B5EF4-FFF2-40B4-BE49-F238E27FC236}">
                <a16:creationId xmlns:a16="http://schemas.microsoft.com/office/drawing/2014/main" id="{7C0B1344-FD34-3C39-5CD3-53C353DC12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79417" y="5879077"/>
            <a:ext cx="281140" cy="281140"/>
          </a:xfrm>
          <a:prstGeom prst="rect">
            <a:avLst/>
          </a:prstGeom>
        </p:spPr>
      </p:pic>
      <p:pic>
        <p:nvPicPr>
          <p:cNvPr id="23" name="Picture 22" descr="Line-2.png">
            <a:extLst>
              <a:ext uri="{FF2B5EF4-FFF2-40B4-BE49-F238E27FC236}">
                <a16:creationId xmlns:a16="http://schemas.microsoft.com/office/drawing/2014/main" id="{39922D1C-A103-4290-EAC9-E46D6C0A30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5027" y="6298114"/>
            <a:ext cx="1028700" cy="9525"/>
          </a:xfrm>
          <a:prstGeom prst="rect">
            <a:avLst/>
          </a:prstGeom>
        </p:spPr>
      </p:pic>
      <p:sp>
        <p:nvSpPr>
          <p:cNvPr id="46" name="Right Arrow 4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A37B41B-B7BF-3822-40FD-52D21904EE68}"/>
              </a:ext>
            </a:extLst>
          </p:cNvPr>
          <p:cNvSpPr/>
          <p:nvPr/>
        </p:nvSpPr>
        <p:spPr>
          <a:xfrm rot="5400000">
            <a:off x="10939074" y="592761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B42AF4E-53FB-A19F-77A2-7F70E89293DA}"/>
              </a:ext>
            </a:extLst>
          </p:cNvPr>
          <p:cNvSpPr/>
          <p:nvPr/>
        </p:nvSpPr>
        <p:spPr>
          <a:xfrm rot="16200000">
            <a:off x="9982884" y="590856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F6019D-E7D9-95EA-8BAC-11EC13A4C0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85" y="730454"/>
            <a:ext cx="733596" cy="117193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37DDD99D-A151-803A-A64B-CE569CB7FD37}"/>
              </a:ext>
            </a:extLst>
          </p:cNvPr>
          <p:cNvSpPr txBox="1">
            <a:spLocks/>
          </p:cNvSpPr>
          <p:nvPr/>
        </p:nvSpPr>
        <p:spPr>
          <a:xfrm>
            <a:off x="9331763" y="6418275"/>
            <a:ext cx="2722013" cy="345239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fa-IR" sz="1400" dirty="0">
                <a:solidFill>
                  <a:srgbClr val="911F1F"/>
                </a:solidFill>
                <a:cs typeface="B Titr" pitchFamily="2" charset="-78"/>
              </a:rPr>
              <a:t>780/ 3</a:t>
            </a:r>
            <a:endParaRPr lang="en-US" sz="1400" dirty="0">
              <a:solidFill>
                <a:srgbClr val="911F1F"/>
              </a:solidFill>
              <a:cs typeface="B Titr" pitchFamily="2" charset="-78"/>
            </a:endParaRP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48793D0E-2102-A202-D846-5E8AF2093EDF}"/>
              </a:ext>
            </a:extLst>
          </p:cNvPr>
          <p:cNvGraphicFramePr/>
          <p:nvPr/>
        </p:nvGraphicFramePr>
        <p:xfrm>
          <a:off x="9236149" y="2740960"/>
          <a:ext cx="2955851" cy="2907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D52CC997-579B-7E7E-C44B-D88480F3B77E}"/>
              </a:ext>
            </a:extLst>
          </p:cNvPr>
          <p:cNvSpPr txBox="1">
            <a:spLocks/>
          </p:cNvSpPr>
          <p:nvPr/>
        </p:nvSpPr>
        <p:spPr>
          <a:xfrm>
            <a:off x="91097" y="185456"/>
            <a:ext cx="9119152" cy="499372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rtl="1">
              <a:buFont typeface="Wingdings" panose="05000000000000000000" pitchFamily="2" charset="2"/>
              <a:buChar char="v"/>
            </a:pPr>
            <a:r>
              <a:rPr lang="fa-IR" sz="2400" dirty="0">
                <a:solidFill>
                  <a:srgbClr val="002060"/>
                </a:solidFill>
                <a:cs typeface="B Titr" pitchFamily="2" charset="-78"/>
              </a:rPr>
              <a:t>سؤالات و فرضیات تحقیق</a:t>
            </a:r>
            <a:endParaRPr lang="en-US" sz="2400" dirty="0">
              <a:solidFill>
                <a:srgbClr val="002060"/>
              </a:solidFill>
              <a:cs typeface="B Titr" pitchFamily="2" charset="-78"/>
            </a:endParaRPr>
          </a:p>
        </p:txBody>
      </p:sp>
      <p:pic>
        <p:nvPicPr>
          <p:cNvPr id="17" name="Picture 16" descr="Line-3.png">
            <a:extLst>
              <a:ext uri="{FF2B5EF4-FFF2-40B4-BE49-F238E27FC236}">
                <a16:creationId xmlns:a16="http://schemas.microsoft.com/office/drawing/2014/main" id="{E5A7C369-AB33-27F7-7F56-6E32FE5A88B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7779188" y="-711558"/>
            <a:ext cx="9525" cy="3095625"/>
          </a:xfrm>
          <a:prstGeom prst="rect">
            <a:avLst/>
          </a:prstGeom>
        </p:spPr>
      </p:pic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841934BC-D34A-0DDB-7CC6-368C5F3BB8ED}"/>
              </a:ext>
            </a:extLst>
          </p:cNvPr>
          <p:cNvSpPr/>
          <p:nvPr/>
        </p:nvSpPr>
        <p:spPr>
          <a:xfrm>
            <a:off x="214059" y="1774002"/>
            <a:ext cx="4674400" cy="4412333"/>
          </a:xfrm>
          <a:custGeom>
            <a:avLst/>
            <a:gdLst>
              <a:gd name="connsiteX0" fmla="*/ 2583378 w 4014544"/>
              <a:gd name="connsiteY0" fmla="*/ 160 h 5114806"/>
              <a:gd name="connsiteX1" fmla="*/ 2754468 w 4014544"/>
              <a:gd name="connsiteY1" fmla="*/ 7902 h 5114806"/>
              <a:gd name="connsiteX2" fmla="*/ 2905762 w 4014544"/>
              <a:gd name="connsiteY2" fmla="*/ 612058 h 5114806"/>
              <a:gd name="connsiteX3" fmla="*/ 3284492 w 4014544"/>
              <a:gd name="connsiteY3" fmla="*/ 719692 h 5114806"/>
              <a:gd name="connsiteX4" fmla="*/ 3713990 w 4014544"/>
              <a:gd name="connsiteY4" fmla="*/ 275967 h 5114806"/>
              <a:gd name="connsiteX5" fmla="*/ 4014544 w 4014544"/>
              <a:gd name="connsiteY5" fmla="*/ 455689 h 5114806"/>
              <a:gd name="connsiteX6" fmla="*/ 3892700 w 4014544"/>
              <a:gd name="connsiteY6" fmla="*/ 882149 h 5114806"/>
              <a:gd name="connsiteX7" fmla="*/ 3275356 w 4014544"/>
              <a:gd name="connsiteY7" fmla="*/ 882149 h 5114806"/>
              <a:gd name="connsiteX8" fmla="*/ 3149170 w 4014544"/>
              <a:gd name="connsiteY8" fmla="*/ 833873 h 5114806"/>
              <a:gd name="connsiteX9" fmla="*/ 3115788 w 4014544"/>
              <a:gd name="connsiteY9" fmla="*/ 823869 h 5114806"/>
              <a:gd name="connsiteX10" fmla="*/ 3113672 w 4014544"/>
              <a:gd name="connsiteY10" fmla="*/ 822923 h 5114806"/>
              <a:gd name="connsiteX11" fmla="*/ 3056604 w 4014544"/>
              <a:gd name="connsiteY11" fmla="*/ 799706 h 5114806"/>
              <a:gd name="connsiteX12" fmla="*/ 3040982 w 4014544"/>
              <a:gd name="connsiteY12" fmla="*/ 794816 h 5114806"/>
              <a:gd name="connsiteX13" fmla="*/ 3022928 w 4014544"/>
              <a:gd name="connsiteY13" fmla="*/ 796040 h 5114806"/>
              <a:gd name="connsiteX14" fmla="*/ 3115788 w 4014544"/>
              <a:gd name="connsiteY14" fmla="*/ 823869 h 5114806"/>
              <a:gd name="connsiteX15" fmla="*/ 3175144 w 4014544"/>
              <a:gd name="connsiteY15" fmla="*/ 850400 h 5114806"/>
              <a:gd name="connsiteX16" fmla="*/ 3248954 w 4014544"/>
              <a:gd name="connsiteY16" fmla="*/ 882149 h 5114806"/>
              <a:gd name="connsiteX17" fmla="*/ 2559522 w 4014544"/>
              <a:gd name="connsiteY17" fmla="*/ 882149 h 5114806"/>
              <a:gd name="connsiteX18" fmla="*/ 1905628 w 4014544"/>
              <a:gd name="connsiteY18" fmla="*/ 1014150 h 5114806"/>
              <a:gd name="connsiteX19" fmla="*/ 1371543 w 4014544"/>
              <a:gd name="connsiteY19" fmla="*/ 1373595 h 5114806"/>
              <a:gd name="connsiteX20" fmla="*/ 1012098 w 4014544"/>
              <a:gd name="connsiteY20" fmla="*/ 1907689 h 5114806"/>
              <a:gd name="connsiteX21" fmla="*/ 880105 w 4014544"/>
              <a:gd name="connsiteY21" fmla="*/ 2561601 h 5114806"/>
              <a:gd name="connsiteX22" fmla="*/ 1012098 w 4014544"/>
              <a:gd name="connsiteY22" fmla="*/ 3215513 h 5114806"/>
              <a:gd name="connsiteX23" fmla="*/ 1371543 w 4014544"/>
              <a:gd name="connsiteY23" fmla="*/ 3749606 h 5114806"/>
              <a:gd name="connsiteX24" fmla="*/ 1905628 w 4014544"/>
              <a:gd name="connsiteY24" fmla="*/ 4109052 h 5114806"/>
              <a:gd name="connsiteX25" fmla="*/ 2559522 w 4014544"/>
              <a:gd name="connsiteY25" fmla="*/ 4241053 h 5114806"/>
              <a:gd name="connsiteX26" fmla="*/ 3248954 w 4014544"/>
              <a:gd name="connsiteY26" fmla="*/ 4241053 h 5114806"/>
              <a:gd name="connsiteX27" fmla="*/ 2997391 w 4014544"/>
              <a:gd name="connsiteY27" fmla="*/ 4323157 h 5114806"/>
              <a:gd name="connsiteX28" fmla="*/ 2944305 w 4014544"/>
              <a:gd name="connsiteY28" fmla="*/ 4332277 h 5114806"/>
              <a:gd name="connsiteX29" fmla="*/ 2964548 w 4014544"/>
              <a:gd name="connsiteY29" fmla="*/ 4339285 h 5114806"/>
              <a:gd name="connsiteX30" fmla="*/ 3101395 w 4014544"/>
              <a:gd name="connsiteY30" fmla="*/ 4304436 h 5114806"/>
              <a:gd name="connsiteX31" fmla="*/ 3275356 w 4014544"/>
              <a:gd name="connsiteY31" fmla="*/ 4241053 h 5114806"/>
              <a:gd name="connsiteX32" fmla="*/ 3276369 w 4014544"/>
              <a:gd name="connsiteY32" fmla="*/ 4239018 h 5114806"/>
              <a:gd name="connsiteX33" fmla="*/ 3880516 w 4014544"/>
              <a:gd name="connsiteY33" fmla="*/ 4239018 h 5114806"/>
              <a:gd name="connsiteX34" fmla="*/ 4003373 w 4014544"/>
              <a:gd name="connsiteY34" fmla="*/ 4668534 h 5114806"/>
              <a:gd name="connsiteX35" fmla="*/ 3681501 w 4014544"/>
              <a:gd name="connsiteY35" fmla="*/ 4856379 h 5114806"/>
              <a:gd name="connsiteX36" fmla="*/ 3249967 w 4014544"/>
              <a:gd name="connsiteY36" fmla="*/ 4409606 h 5114806"/>
              <a:gd name="connsiteX37" fmla="*/ 2919981 w 4014544"/>
              <a:gd name="connsiteY37" fmla="*/ 4500995 h 5114806"/>
              <a:gd name="connsiteX38" fmla="*/ 2768686 w 4014544"/>
              <a:gd name="connsiteY38" fmla="*/ 5106164 h 5114806"/>
              <a:gd name="connsiteX39" fmla="*/ 2401127 w 4014544"/>
              <a:gd name="connsiteY39" fmla="*/ 5110225 h 5114806"/>
              <a:gd name="connsiteX40" fmla="*/ 2250846 w 4014544"/>
              <a:gd name="connsiteY40" fmla="*/ 4510131 h 5114806"/>
              <a:gd name="connsiteX41" fmla="*/ 1904606 w 4014544"/>
              <a:gd name="connsiteY41" fmla="*/ 4423824 h 5114806"/>
              <a:gd name="connsiteX42" fmla="*/ 1470033 w 4014544"/>
              <a:gd name="connsiteY42" fmla="*/ 4873637 h 5114806"/>
              <a:gd name="connsiteX43" fmla="*/ 1156283 w 4014544"/>
              <a:gd name="connsiteY43" fmla="*/ 4697976 h 5114806"/>
              <a:gd name="connsiteX44" fmla="*/ 1325848 w 4014544"/>
              <a:gd name="connsiteY44" fmla="*/ 4102955 h 5114806"/>
              <a:gd name="connsiteX45" fmla="*/ 1160344 w 4014544"/>
              <a:gd name="connsiteY45" fmla="*/ 3955731 h 5114806"/>
              <a:gd name="connsiteX46" fmla="*/ 1056779 w 4014544"/>
              <a:gd name="connsiteY46" fmla="*/ 3843013 h 5114806"/>
              <a:gd name="connsiteX47" fmla="*/ 455681 w 4014544"/>
              <a:gd name="connsiteY47" fmla="*/ 4014623 h 5114806"/>
              <a:gd name="connsiteX48" fmla="*/ 275958 w 4014544"/>
              <a:gd name="connsiteY48" fmla="*/ 3714069 h 5114806"/>
              <a:gd name="connsiteX49" fmla="*/ 719675 w 4014544"/>
              <a:gd name="connsiteY49" fmla="*/ 3284553 h 5114806"/>
              <a:gd name="connsiteX50" fmla="*/ 612049 w 4014544"/>
              <a:gd name="connsiteY50" fmla="*/ 2905815 h 5114806"/>
              <a:gd name="connsiteX51" fmla="*/ 7902 w 4014544"/>
              <a:gd name="connsiteY51" fmla="*/ 2754529 h 5114806"/>
              <a:gd name="connsiteX52" fmla="*/ 3841 w 4014544"/>
              <a:gd name="connsiteY52" fmla="*/ 2412341 h 5114806"/>
              <a:gd name="connsiteX53" fmla="*/ 602905 w 4014544"/>
              <a:gd name="connsiteY53" fmla="*/ 2262060 h 5114806"/>
              <a:gd name="connsiteX54" fmla="*/ 705456 w 4014544"/>
              <a:gd name="connsiteY54" fmla="*/ 1867077 h 5114806"/>
              <a:gd name="connsiteX55" fmla="*/ 258700 w 4014544"/>
              <a:gd name="connsiteY55" fmla="*/ 1435535 h 5114806"/>
              <a:gd name="connsiteX56" fmla="*/ 426230 w 4014544"/>
              <a:gd name="connsiteY56" fmla="*/ 1143104 h 5114806"/>
              <a:gd name="connsiteX57" fmla="*/ 1022255 w 4014544"/>
              <a:gd name="connsiteY57" fmla="*/ 1313691 h 5114806"/>
              <a:gd name="connsiteX58" fmla="*/ 1160344 w 4014544"/>
              <a:gd name="connsiteY58" fmla="*/ 1160370 h 5114806"/>
              <a:gd name="connsiteX59" fmla="*/ 1313665 w 4014544"/>
              <a:gd name="connsiteY59" fmla="*/ 1022272 h 5114806"/>
              <a:gd name="connsiteX60" fmla="*/ 1143086 w 4014544"/>
              <a:gd name="connsiteY60" fmla="*/ 426239 h 5114806"/>
              <a:gd name="connsiteX61" fmla="*/ 1435509 w 4014544"/>
              <a:gd name="connsiteY61" fmla="*/ 258700 h 5114806"/>
              <a:gd name="connsiteX62" fmla="*/ 1867042 w 4014544"/>
              <a:gd name="connsiteY62" fmla="*/ 705474 h 5114806"/>
              <a:gd name="connsiteX63" fmla="*/ 2262016 w 4014544"/>
              <a:gd name="connsiteY63" fmla="*/ 602923 h 5114806"/>
              <a:gd name="connsiteX64" fmla="*/ 2412289 w 4014544"/>
              <a:gd name="connsiteY64" fmla="*/ 3841 h 5114806"/>
              <a:gd name="connsiteX65" fmla="*/ 2583378 w 4014544"/>
              <a:gd name="connsiteY65" fmla="*/ 160 h 5114806"/>
              <a:gd name="connsiteX0" fmla="*/ 2583378 w 4014544"/>
              <a:gd name="connsiteY0" fmla="*/ 160 h 5114806"/>
              <a:gd name="connsiteX1" fmla="*/ 2754468 w 4014544"/>
              <a:gd name="connsiteY1" fmla="*/ 7902 h 5114806"/>
              <a:gd name="connsiteX2" fmla="*/ 2905762 w 4014544"/>
              <a:gd name="connsiteY2" fmla="*/ 612058 h 5114806"/>
              <a:gd name="connsiteX3" fmla="*/ 3284492 w 4014544"/>
              <a:gd name="connsiteY3" fmla="*/ 719692 h 5114806"/>
              <a:gd name="connsiteX4" fmla="*/ 3713990 w 4014544"/>
              <a:gd name="connsiteY4" fmla="*/ 275967 h 5114806"/>
              <a:gd name="connsiteX5" fmla="*/ 4014544 w 4014544"/>
              <a:gd name="connsiteY5" fmla="*/ 455689 h 5114806"/>
              <a:gd name="connsiteX6" fmla="*/ 3892700 w 4014544"/>
              <a:gd name="connsiteY6" fmla="*/ 882149 h 5114806"/>
              <a:gd name="connsiteX7" fmla="*/ 3275356 w 4014544"/>
              <a:gd name="connsiteY7" fmla="*/ 882149 h 5114806"/>
              <a:gd name="connsiteX8" fmla="*/ 3149170 w 4014544"/>
              <a:gd name="connsiteY8" fmla="*/ 833873 h 5114806"/>
              <a:gd name="connsiteX9" fmla="*/ 3115788 w 4014544"/>
              <a:gd name="connsiteY9" fmla="*/ 823869 h 5114806"/>
              <a:gd name="connsiteX10" fmla="*/ 3113672 w 4014544"/>
              <a:gd name="connsiteY10" fmla="*/ 822923 h 5114806"/>
              <a:gd name="connsiteX11" fmla="*/ 3056604 w 4014544"/>
              <a:gd name="connsiteY11" fmla="*/ 799706 h 5114806"/>
              <a:gd name="connsiteX12" fmla="*/ 3040982 w 4014544"/>
              <a:gd name="connsiteY12" fmla="*/ 794816 h 5114806"/>
              <a:gd name="connsiteX13" fmla="*/ 3022928 w 4014544"/>
              <a:gd name="connsiteY13" fmla="*/ 796040 h 5114806"/>
              <a:gd name="connsiteX14" fmla="*/ 3115788 w 4014544"/>
              <a:gd name="connsiteY14" fmla="*/ 823869 h 5114806"/>
              <a:gd name="connsiteX15" fmla="*/ 3175144 w 4014544"/>
              <a:gd name="connsiteY15" fmla="*/ 850400 h 5114806"/>
              <a:gd name="connsiteX16" fmla="*/ 3248954 w 4014544"/>
              <a:gd name="connsiteY16" fmla="*/ 882149 h 5114806"/>
              <a:gd name="connsiteX17" fmla="*/ 2559522 w 4014544"/>
              <a:gd name="connsiteY17" fmla="*/ 882149 h 5114806"/>
              <a:gd name="connsiteX18" fmla="*/ 1905628 w 4014544"/>
              <a:gd name="connsiteY18" fmla="*/ 1014150 h 5114806"/>
              <a:gd name="connsiteX19" fmla="*/ 1371543 w 4014544"/>
              <a:gd name="connsiteY19" fmla="*/ 1373595 h 5114806"/>
              <a:gd name="connsiteX20" fmla="*/ 1012098 w 4014544"/>
              <a:gd name="connsiteY20" fmla="*/ 1907689 h 5114806"/>
              <a:gd name="connsiteX21" fmla="*/ 880105 w 4014544"/>
              <a:gd name="connsiteY21" fmla="*/ 2561601 h 5114806"/>
              <a:gd name="connsiteX22" fmla="*/ 1012098 w 4014544"/>
              <a:gd name="connsiteY22" fmla="*/ 3215513 h 5114806"/>
              <a:gd name="connsiteX23" fmla="*/ 1371543 w 4014544"/>
              <a:gd name="connsiteY23" fmla="*/ 3749606 h 5114806"/>
              <a:gd name="connsiteX24" fmla="*/ 1905628 w 4014544"/>
              <a:gd name="connsiteY24" fmla="*/ 4109052 h 5114806"/>
              <a:gd name="connsiteX25" fmla="*/ 2559522 w 4014544"/>
              <a:gd name="connsiteY25" fmla="*/ 4241053 h 5114806"/>
              <a:gd name="connsiteX26" fmla="*/ 3248954 w 4014544"/>
              <a:gd name="connsiteY26" fmla="*/ 4241053 h 5114806"/>
              <a:gd name="connsiteX27" fmla="*/ 2997391 w 4014544"/>
              <a:gd name="connsiteY27" fmla="*/ 4323157 h 5114806"/>
              <a:gd name="connsiteX28" fmla="*/ 2964548 w 4014544"/>
              <a:gd name="connsiteY28" fmla="*/ 4339285 h 5114806"/>
              <a:gd name="connsiteX29" fmla="*/ 3101395 w 4014544"/>
              <a:gd name="connsiteY29" fmla="*/ 4304436 h 5114806"/>
              <a:gd name="connsiteX30" fmla="*/ 3275356 w 4014544"/>
              <a:gd name="connsiteY30" fmla="*/ 4241053 h 5114806"/>
              <a:gd name="connsiteX31" fmla="*/ 3276369 w 4014544"/>
              <a:gd name="connsiteY31" fmla="*/ 4239018 h 5114806"/>
              <a:gd name="connsiteX32" fmla="*/ 3880516 w 4014544"/>
              <a:gd name="connsiteY32" fmla="*/ 4239018 h 5114806"/>
              <a:gd name="connsiteX33" fmla="*/ 4003373 w 4014544"/>
              <a:gd name="connsiteY33" fmla="*/ 4668534 h 5114806"/>
              <a:gd name="connsiteX34" fmla="*/ 3681501 w 4014544"/>
              <a:gd name="connsiteY34" fmla="*/ 4856379 h 5114806"/>
              <a:gd name="connsiteX35" fmla="*/ 3249967 w 4014544"/>
              <a:gd name="connsiteY35" fmla="*/ 4409606 h 5114806"/>
              <a:gd name="connsiteX36" fmla="*/ 2919981 w 4014544"/>
              <a:gd name="connsiteY36" fmla="*/ 4500995 h 5114806"/>
              <a:gd name="connsiteX37" fmla="*/ 2768686 w 4014544"/>
              <a:gd name="connsiteY37" fmla="*/ 5106164 h 5114806"/>
              <a:gd name="connsiteX38" fmla="*/ 2401127 w 4014544"/>
              <a:gd name="connsiteY38" fmla="*/ 5110225 h 5114806"/>
              <a:gd name="connsiteX39" fmla="*/ 2250846 w 4014544"/>
              <a:gd name="connsiteY39" fmla="*/ 4510131 h 5114806"/>
              <a:gd name="connsiteX40" fmla="*/ 1904606 w 4014544"/>
              <a:gd name="connsiteY40" fmla="*/ 4423824 h 5114806"/>
              <a:gd name="connsiteX41" fmla="*/ 1470033 w 4014544"/>
              <a:gd name="connsiteY41" fmla="*/ 4873637 h 5114806"/>
              <a:gd name="connsiteX42" fmla="*/ 1156283 w 4014544"/>
              <a:gd name="connsiteY42" fmla="*/ 4697976 h 5114806"/>
              <a:gd name="connsiteX43" fmla="*/ 1325848 w 4014544"/>
              <a:gd name="connsiteY43" fmla="*/ 4102955 h 5114806"/>
              <a:gd name="connsiteX44" fmla="*/ 1160344 w 4014544"/>
              <a:gd name="connsiteY44" fmla="*/ 3955731 h 5114806"/>
              <a:gd name="connsiteX45" fmla="*/ 1056779 w 4014544"/>
              <a:gd name="connsiteY45" fmla="*/ 3843013 h 5114806"/>
              <a:gd name="connsiteX46" fmla="*/ 455681 w 4014544"/>
              <a:gd name="connsiteY46" fmla="*/ 4014623 h 5114806"/>
              <a:gd name="connsiteX47" fmla="*/ 275958 w 4014544"/>
              <a:gd name="connsiteY47" fmla="*/ 3714069 h 5114806"/>
              <a:gd name="connsiteX48" fmla="*/ 719675 w 4014544"/>
              <a:gd name="connsiteY48" fmla="*/ 3284553 h 5114806"/>
              <a:gd name="connsiteX49" fmla="*/ 612049 w 4014544"/>
              <a:gd name="connsiteY49" fmla="*/ 2905815 h 5114806"/>
              <a:gd name="connsiteX50" fmla="*/ 7902 w 4014544"/>
              <a:gd name="connsiteY50" fmla="*/ 2754529 h 5114806"/>
              <a:gd name="connsiteX51" fmla="*/ 3841 w 4014544"/>
              <a:gd name="connsiteY51" fmla="*/ 2412341 h 5114806"/>
              <a:gd name="connsiteX52" fmla="*/ 602905 w 4014544"/>
              <a:gd name="connsiteY52" fmla="*/ 2262060 h 5114806"/>
              <a:gd name="connsiteX53" fmla="*/ 705456 w 4014544"/>
              <a:gd name="connsiteY53" fmla="*/ 1867077 h 5114806"/>
              <a:gd name="connsiteX54" fmla="*/ 258700 w 4014544"/>
              <a:gd name="connsiteY54" fmla="*/ 1435535 h 5114806"/>
              <a:gd name="connsiteX55" fmla="*/ 426230 w 4014544"/>
              <a:gd name="connsiteY55" fmla="*/ 1143104 h 5114806"/>
              <a:gd name="connsiteX56" fmla="*/ 1022255 w 4014544"/>
              <a:gd name="connsiteY56" fmla="*/ 1313691 h 5114806"/>
              <a:gd name="connsiteX57" fmla="*/ 1160344 w 4014544"/>
              <a:gd name="connsiteY57" fmla="*/ 1160370 h 5114806"/>
              <a:gd name="connsiteX58" fmla="*/ 1313665 w 4014544"/>
              <a:gd name="connsiteY58" fmla="*/ 1022272 h 5114806"/>
              <a:gd name="connsiteX59" fmla="*/ 1143086 w 4014544"/>
              <a:gd name="connsiteY59" fmla="*/ 426239 h 5114806"/>
              <a:gd name="connsiteX60" fmla="*/ 1435509 w 4014544"/>
              <a:gd name="connsiteY60" fmla="*/ 258700 h 5114806"/>
              <a:gd name="connsiteX61" fmla="*/ 1867042 w 4014544"/>
              <a:gd name="connsiteY61" fmla="*/ 705474 h 5114806"/>
              <a:gd name="connsiteX62" fmla="*/ 2262016 w 4014544"/>
              <a:gd name="connsiteY62" fmla="*/ 602923 h 5114806"/>
              <a:gd name="connsiteX63" fmla="*/ 2412289 w 4014544"/>
              <a:gd name="connsiteY63" fmla="*/ 3841 h 5114806"/>
              <a:gd name="connsiteX64" fmla="*/ 2583378 w 4014544"/>
              <a:gd name="connsiteY64" fmla="*/ 160 h 5114806"/>
              <a:gd name="connsiteX0" fmla="*/ 2583378 w 4014544"/>
              <a:gd name="connsiteY0" fmla="*/ 160 h 5114806"/>
              <a:gd name="connsiteX1" fmla="*/ 2754468 w 4014544"/>
              <a:gd name="connsiteY1" fmla="*/ 7902 h 5114806"/>
              <a:gd name="connsiteX2" fmla="*/ 2905762 w 4014544"/>
              <a:gd name="connsiteY2" fmla="*/ 612058 h 5114806"/>
              <a:gd name="connsiteX3" fmla="*/ 3284492 w 4014544"/>
              <a:gd name="connsiteY3" fmla="*/ 719692 h 5114806"/>
              <a:gd name="connsiteX4" fmla="*/ 3713990 w 4014544"/>
              <a:gd name="connsiteY4" fmla="*/ 275967 h 5114806"/>
              <a:gd name="connsiteX5" fmla="*/ 4014544 w 4014544"/>
              <a:gd name="connsiteY5" fmla="*/ 455689 h 5114806"/>
              <a:gd name="connsiteX6" fmla="*/ 3892700 w 4014544"/>
              <a:gd name="connsiteY6" fmla="*/ 882149 h 5114806"/>
              <a:gd name="connsiteX7" fmla="*/ 3275356 w 4014544"/>
              <a:gd name="connsiteY7" fmla="*/ 882149 h 5114806"/>
              <a:gd name="connsiteX8" fmla="*/ 3149170 w 4014544"/>
              <a:gd name="connsiteY8" fmla="*/ 833873 h 5114806"/>
              <a:gd name="connsiteX9" fmla="*/ 3115788 w 4014544"/>
              <a:gd name="connsiteY9" fmla="*/ 823869 h 5114806"/>
              <a:gd name="connsiteX10" fmla="*/ 3113672 w 4014544"/>
              <a:gd name="connsiteY10" fmla="*/ 822923 h 5114806"/>
              <a:gd name="connsiteX11" fmla="*/ 3056604 w 4014544"/>
              <a:gd name="connsiteY11" fmla="*/ 799706 h 5114806"/>
              <a:gd name="connsiteX12" fmla="*/ 3040982 w 4014544"/>
              <a:gd name="connsiteY12" fmla="*/ 794816 h 5114806"/>
              <a:gd name="connsiteX13" fmla="*/ 3022928 w 4014544"/>
              <a:gd name="connsiteY13" fmla="*/ 796040 h 5114806"/>
              <a:gd name="connsiteX14" fmla="*/ 3115788 w 4014544"/>
              <a:gd name="connsiteY14" fmla="*/ 823869 h 5114806"/>
              <a:gd name="connsiteX15" fmla="*/ 3175144 w 4014544"/>
              <a:gd name="connsiteY15" fmla="*/ 850400 h 5114806"/>
              <a:gd name="connsiteX16" fmla="*/ 3248954 w 4014544"/>
              <a:gd name="connsiteY16" fmla="*/ 882149 h 5114806"/>
              <a:gd name="connsiteX17" fmla="*/ 2559522 w 4014544"/>
              <a:gd name="connsiteY17" fmla="*/ 882149 h 5114806"/>
              <a:gd name="connsiteX18" fmla="*/ 1905628 w 4014544"/>
              <a:gd name="connsiteY18" fmla="*/ 1014150 h 5114806"/>
              <a:gd name="connsiteX19" fmla="*/ 1371543 w 4014544"/>
              <a:gd name="connsiteY19" fmla="*/ 1373595 h 5114806"/>
              <a:gd name="connsiteX20" fmla="*/ 1012098 w 4014544"/>
              <a:gd name="connsiteY20" fmla="*/ 1907689 h 5114806"/>
              <a:gd name="connsiteX21" fmla="*/ 880105 w 4014544"/>
              <a:gd name="connsiteY21" fmla="*/ 2561601 h 5114806"/>
              <a:gd name="connsiteX22" fmla="*/ 1012098 w 4014544"/>
              <a:gd name="connsiteY22" fmla="*/ 3215513 h 5114806"/>
              <a:gd name="connsiteX23" fmla="*/ 1371543 w 4014544"/>
              <a:gd name="connsiteY23" fmla="*/ 3749606 h 5114806"/>
              <a:gd name="connsiteX24" fmla="*/ 1905628 w 4014544"/>
              <a:gd name="connsiteY24" fmla="*/ 4109052 h 5114806"/>
              <a:gd name="connsiteX25" fmla="*/ 2559522 w 4014544"/>
              <a:gd name="connsiteY25" fmla="*/ 4241053 h 5114806"/>
              <a:gd name="connsiteX26" fmla="*/ 3248954 w 4014544"/>
              <a:gd name="connsiteY26" fmla="*/ 4241053 h 5114806"/>
              <a:gd name="connsiteX27" fmla="*/ 2997391 w 4014544"/>
              <a:gd name="connsiteY27" fmla="*/ 4323157 h 5114806"/>
              <a:gd name="connsiteX28" fmla="*/ 3101395 w 4014544"/>
              <a:gd name="connsiteY28" fmla="*/ 4304436 h 5114806"/>
              <a:gd name="connsiteX29" fmla="*/ 3275356 w 4014544"/>
              <a:gd name="connsiteY29" fmla="*/ 4241053 h 5114806"/>
              <a:gd name="connsiteX30" fmla="*/ 3276369 w 4014544"/>
              <a:gd name="connsiteY30" fmla="*/ 4239018 h 5114806"/>
              <a:gd name="connsiteX31" fmla="*/ 3880516 w 4014544"/>
              <a:gd name="connsiteY31" fmla="*/ 4239018 h 5114806"/>
              <a:gd name="connsiteX32" fmla="*/ 4003373 w 4014544"/>
              <a:gd name="connsiteY32" fmla="*/ 4668534 h 5114806"/>
              <a:gd name="connsiteX33" fmla="*/ 3681501 w 4014544"/>
              <a:gd name="connsiteY33" fmla="*/ 4856379 h 5114806"/>
              <a:gd name="connsiteX34" fmla="*/ 3249967 w 4014544"/>
              <a:gd name="connsiteY34" fmla="*/ 4409606 h 5114806"/>
              <a:gd name="connsiteX35" fmla="*/ 2919981 w 4014544"/>
              <a:gd name="connsiteY35" fmla="*/ 4500995 h 5114806"/>
              <a:gd name="connsiteX36" fmla="*/ 2768686 w 4014544"/>
              <a:gd name="connsiteY36" fmla="*/ 5106164 h 5114806"/>
              <a:gd name="connsiteX37" fmla="*/ 2401127 w 4014544"/>
              <a:gd name="connsiteY37" fmla="*/ 5110225 h 5114806"/>
              <a:gd name="connsiteX38" fmla="*/ 2250846 w 4014544"/>
              <a:gd name="connsiteY38" fmla="*/ 4510131 h 5114806"/>
              <a:gd name="connsiteX39" fmla="*/ 1904606 w 4014544"/>
              <a:gd name="connsiteY39" fmla="*/ 4423824 h 5114806"/>
              <a:gd name="connsiteX40" fmla="*/ 1470033 w 4014544"/>
              <a:gd name="connsiteY40" fmla="*/ 4873637 h 5114806"/>
              <a:gd name="connsiteX41" fmla="*/ 1156283 w 4014544"/>
              <a:gd name="connsiteY41" fmla="*/ 4697976 h 5114806"/>
              <a:gd name="connsiteX42" fmla="*/ 1325848 w 4014544"/>
              <a:gd name="connsiteY42" fmla="*/ 4102955 h 5114806"/>
              <a:gd name="connsiteX43" fmla="*/ 1160344 w 4014544"/>
              <a:gd name="connsiteY43" fmla="*/ 3955731 h 5114806"/>
              <a:gd name="connsiteX44" fmla="*/ 1056779 w 4014544"/>
              <a:gd name="connsiteY44" fmla="*/ 3843013 h 5114806"/>
              <a:gd name="connsiteX45" fmla="*/ 455681 w 4014544"/>
              <a:gd name="connsiteY45" fmla="*/ 4014623 h 5114806"/>
              <a:gd name="connsiteX46" fmla="*/ 275958 w 4014544"/>
              <a:gd name="connsiteY46" fmla="*/ 3714069 h 5114806"/>
              <a:gd name="connsiteX47" fmla="*/ 719675 w 4014544"/>
              <a:gd name="connsiteY47" fmla="*/ 3284553 h 5114806"/>
              <a:gd name="connsiteX48" fmla="*/ 612049 w 4014544"/>
              <a:gd name="connsiteY48" fmla="*/ 2905815 h 5114806"/>
              <a:gd name="connsiteX49" fmla="*/ 7902 w 4014544"/>
              <a:gd name="connsiteY49" fmla="*/ 2754529 h 5114806"/>
              <a:gd name="connsiteX50" fmla="*/ 3841 w 4014544"/>
              <a:gd name="connsiteY50" fmla="*/ 2412341 h 5114806"/>
              <a:gd name="connsiteX51" fmla="*/ 602905 w 4014544"/>
              <a:gd name="connsiteY51" fmla="*/ 2262060 h 5114806"/>
              <a:gd name="connsiteX52" fmla="*/ 705456 w 4014544"/>
              <a:gd name="connsiteY52" fmla="*/ 1867077 h 5114806"/>
              <a:gd name="connsiteX53" fmla="*/ 258700 w 4014544"/>
              <a:gd name="connsiteY53" fmla="*/ 1435535 h 5114806"/>
              <a:gd name="connsiteX54" fmla="*/ 426230 w 4014544"/>
              <a:gd name="connsiteY54" fmla="*/ 1143104 h 5114806"/>
              <a:gd name="connsiteX55" fmla="*/ 1022255 w 4014544"/>
              <a:gd name="connsiteY55" fmla="*/ 1313691 h 5114806"/>
              <a:gd name="connsiteX56" fmla="*/ 1160344 w 4014544"/>
              <a:gd name="connsiteY56" fmla="*/ 1160370 h 5114806"/>
              <a:gd name="connsiteX57" fmla="*/ 1313665 w 4014544"/>
              <a:gd name="connsiteY57" fmla="*/ 1022272 h 5114806"/>
              <a:gd name="connsiteX58" fmla="*/ 1143086 w 4014544"/>
              <a:gd name="connsiteY58" fmla="*/ 426239 h 5114806"/>
              <a:gd name="connsiteX59" fmla="*/ 1435509 w 4014544"/>
              <a:gd name="connsiteY59" fmla="*/ 258700 h 5114806"/>
              <a:gd name="connsiteX60" fmla="*/ 1867042 w 4014544"/>
              <a:gd name="connsiteY60" fmla="*/ 705474 h 5114806"/>
              <a:gd name="connsiteX61" fmla="*/ 2262016 w 4014544"/>
              <a:gd name="connsiteY61" fmla="*/ 602923 h 5114806"/>
              <a:gd name="connsiteX62" fmla="*/ 2412289 w 4014544"/>
              <a:gd name="connsiteY62" fmla="*/ 3841 h 5114806"/>
              <a:gd name="connsiteX63" fmla="*/ 2583378 w 4014544"/>
              <a:gd name="connsiteY63" fmla="*/ 160 h 5114806"/>
              <a:gd name="connsiteX0" fmla="*/ 2583378 w 4014544"/>
              <a:gd name="connsiteY0" fmla="*/ 160 h 5114806"/>
              <a:gd name="connsiteX1" fmla="*/ 2754468 w 4014544"/>
              <a:gd name="connsiteY1" fmla="*/ 7902 h 5114806"/>
              <a:gd name="connsiteX2" fmla="*/ 2905762 w 4014544"/>
              <a:gd name="connsiteY2" fmla="*/ 612058 h 5114806"/>
              <a:gd name="connsiteX3" fmla="*/ 3284492 w 4014544"/>
              <a:gd name="connsiteY3" fmla="*/ 719692 h 5114806"/>
              <a:gd name="connsiteX4" fmla="*/ 3713990 w 4014544"/>
              <a:gd name="connsiteY4" fmla="*/ 275967 h 5114806"/>
              <a:gd name="connsiteX5" fmla="*/ 4014544 w 4014544"/>
              <a:gd name="connsiteY5" fmla="*/ 455689 h 5114806"/>
              <a:gd name="connsiteX6" fmla="*/ 3892700 w 4014544"/>
              <a:gd name="connsiteY6" fmla="*/ 882149 h 5114806"/>
              <a:gd name="connsiteX7" fmla="*/ 3275356 w 4014544"/>
              <a:gd name="connsiteY7" fmla="*/ 882149 h 5114806"/>
              <a:gd name="connsiteX8" fmla="*/ 3149170 w 4014544"/>
              <a:gd name="connsiteY8" fmla="*/ 833873 h 5114806"/>
              <a:gd name="connsiteX9" fmla="*/ 3115788 w 4014544"/>
              <a:gd name="connsiteY9" fmla="*/ 823869 h 5114806"/>
              <a:gd name="connsiteX10" fmla="*/ 3113672 w 4014544"/>
              <a:gd name="connsiteY10" fmla="*/ 822923 h 5114806"/>
              <a:gd name="connsiteX11" fmla="*/ 3056604 w 4014544"/>
              <a:gd name="connsiteY11" fmla="*/ 799706 h 5114806"/>
              <a:gd name="connsiteX12" fmla="*/ 3040982 w 4014544"/>
              <a:gd name="connsiteY12" fmla="*/ 794816 h 5114806"/>
              <a:gd name="connsiteX13" fmla="*/ 3022928 w 4014544"/>
              <a:gd name="connsiteY13" fmla="*/ 796040 h 5114806"/>
              <a:gd name="connsiteX14" fmla="*/ 3115788 w 4014544"/>
              <a:gd name="connsiteY14" fmla="*/ 823869 h 5114806"/>
              <a:gd name="connsiteX15" fmla="*/ 3175144 w 4014544"/>
              <a:gd name="connsiteY15" fmla="*/ 850400 h 5114806"/>
              <a:gd name="connsiteX16" fmla="*/ 3248954 w 4014544"/>
              <a:gd name="connsiteY16" fmla="*/ 882149 h 5114806"/>
              <a:gd name="connsiteX17" fmla="*/ 2559522 w 4014544"/>
              <a:gd name="connsiteY17" fmla="*/ 882149 h 5114806"/>
              <a:gd name="connsiteX18" fmla="*/ 1905628 w 4014544"/>
              <a:gd name="connsiteY18" fmla="*/ 1014150 h 5114806"/>
              <a:gd name="connsiteX19" fmla="*/ 1371543 w 4014544"/>
              <a:gd name="connsiteY19" fmla="*/ 1373595 h 5114806"/>
              <a:gd name="connsiteX20" fmla="*/ 1012098 w 4014544"/>
              <a:gd name="connsiteY20" fmla="*/ 1907689 h 5114806"/>
              <a:gd name="connsiteX21" fmla="*/ 880105 w 4014544"/>
              <a:gd name="connsiteY21" fmla="*/ 2561601 h 5114806"/>
              <a:gd name="connsiteX22" fmla="*/ 1012098 w 4014544"/>
              <a:gd name="connsiteY22" fmla="*/ 3215513 h 5114806"/>
              <a:gd name="connsiteX23" fmla="*/ 1371543 w 4014544"/>
              <a:gd name="connsiteY23" fmla="*/ 3749606 h 5114806"/>
              <a:gd name="connsiteX24" fmla="*/ 1905628 w 4014544"/>
              <a:gd name="connsiteY24" fmla="*/ 4109052 h 5114806"/>
              <a:gd name="connsiteX25" fmla="*/ 2559522 w 4014544"/>
              <a:gd name="connsiteY25" fmla="*/ 4241053 h 5114806"/>
              <a:gd name="connsiteX26" fmla="*/ 3248954 w 4014544"/>
              <a:gd name="connsiteY26" fmla="*/ 4241053 h 5114806"/>
              <a:gd name="connsiteX27" fmla="*/ 3101395 w 4014544"/>
              <a:gd name="connsiteY27" fmla="*/ 4304436 h 5114806"/>
              <a:gd name="connsiteX28" fmla="*/ 3275356 w 4014544"/>
              <a:gd name="connsiteY28" fmla="*/ 4241053 h 5114806"/>
              <a:gd name="connsiteX29" fmla="*/ 3276369 w 4014544"/>
              <a:gd name="connsiteY29" fmla="*/ 4239018 h 5114806"/>
              <a:gd name="connsiteX30" fmla="*/ 3880516 w 4014544"/>
              <a:gd name="connsiteY30" fmla="*/ 4239018 h 5114806"/>
              <a:gd name="connsiteX31" fmla="*/ 4003373 w 4014544"/>
              <a:gd name="connsiteY31" fmla="*/ 4668534 h 5114806"/>
              <a:gd name="connsiteX32" fmla="*/ 3681501 w 4014544"/>
              <a:gd name="connsiteY32" fmla="*/ 4856379 h 5114806"/>
              <a:gd name="connsiteX33" fmla="*/ 3249967 w 4014544"/>
              <a:gd name="connsiteY33" fmla="*/ 4409606 h 5114806"/>
              <a:gd name="connsiteX34" fmla="*/ 2919981 w 4014544"/>
              <a:gd name="connsiteY34" fmla="*/ 4500995 h 5114806"/>
              <a:gd name="connsiteX35" fmla="*/ 2768686 w 4014544"/>
              <a:gd name="connsiteY35" fmla="*/ 5106164 h 5114806"/>
              <a:gd name="connsiteX36" fmla="*/ 2401127 w 4014544"/>
              <a:gd name="connsiteY36" fmla="*/ 5110225 h 5114806"/>
              <a:gd name="connsiteX37" fmla="*/ 2250846 w 4014544"/>
              <a:gd name="connsiteY37" fmla="*/ 4510131 h 5114806"/>
              <a:gd name="connsiteX38" fmla="*/ 1904606 w 4014544"/>
              <a:gd name="connsiteY38" fmla="*/ 4423824 h 5114806"/>
              <a:gd name="connsiteX39" fmla="*/ 1470033 w 4014544"/>
              <a:gd name="connsiteY39" fmla="*/ 4873637 h 5114806"/>
              <a:gd name="connsiteX40" fmla="*/ 1156283 w 4014544"/>
              <a:gd name="connsiteY40" fmla="*/ 4697976 h 5114806"/>
              <a:gd name="connsiteX41" fmla="*/ 1325848 w 4014544"/>
              <a:gd name="connsiteY41" fmla="*/ 4102955 h 5114806"/>
              <a:gd name="connsiteX42" fmla="*/ 1160344 w 4014544"/>
              <a:gd name="connsiteY42" fmla="*/ 3955731 h 5114806"/>
              <a:gd name="connsiteX43" fmla="*/ 1056779 w 4014544"/>
              <a:gd name="connsiteY43" fmla="*/ 3843013 h 5114806"/>
              <a:gd name="connsiteX44" fmla="*/ 455681 w 4014544"/>
              <a:gd name="connsiteY44" fmla="*/ 4014623 h 5114806"/>
              <a:gd name="connsiteX45" fmla="*/ 275958 w 4014544"/>
              <a:gd name="connsiteY45" fmla="*/ 3714069 h 5114806"/>
              <a:gd name="connsiteX46" fmla="*/ 719675 w 4014544"/>
              <a:gd name="connsiteY46" fmla="*/ 3284553 h 5114806"/>
              <a:gd name="connsiteX47" fmla="*/ 612049 w 4014544"/>
              <a:gd name="connsiteY47" fmla="*/ 2905815 h 5114806"/>
              <a:gd name="connsiteX48" fmla="*/ 7902 w 4014544"/>
              <a:gd name="connsiteY48" fmla="*/ 2754529 h 5114806"/>
              <a:gd name="connsiteX49" fmla="*/ 3841 w 4014544"/>
              <a:gd name="connsiteY49" fmla="*/ 2412341 h 5114806"/>
              <a:gd name="connsiteX50" fmla="*/ 602905 w 4014544"/>
              <a:gd name="connsiteY50" fmla="*/ 2262060 h 5114806"/>
              <a:gd name="connsiteX51" fmla="*/ 705456 w 4014544"/>
              <a:gd name="connsiteY51" fmla="*/ 1867077 h 5114806"/>
              <a:gd name="connsiteX52" fmla="*/ 258700 w 4014544"/>
              <a:gd name="connsiteY52" fmla="*/ 1435535 h 5114806"/>
              <a:gd name="connsiteX53" fmla="*/ 426230 w 4014544"/>
              <a:gd name="connsiteY53" fmla="*/ 1143104 h 5114806"/>
              <a:gd name="connsiteX54" fmla="*/ 1022255 w 4014544"/>
              <a:gd name="connsiteY54" fmla="*/ 1313691 h 5114806"/>
              <a:gd name="connsiteX55" fmla="*/ 1160344 w 4014544"/>
              <a:gd name="connsiteY55" fmla="*/ 1160370 h 5114806"/>
              <a:gd name="connsiteX56" fmla="*/ 1313665 w 4014544"/>
              <a:gd name="connsiteY56" fmla="*/ 1022272 h 5114806"/>
              <a:gd name="connsiteX57" fmla="*/ 1143086 w 4014544"/>
              <a:gd name="connsiteY57" fmla="*/ 426239 h 5114806"/>
              <a:gd name="connsiteX58" fmla="*/ 1435509 w 4014544"/>
              <a:gd name="connsiteY58" fmla="*/ 258700 h 5114806"/>
              <a:gd name="connsiteX59" fmla="*/ 1867042 w 4014544"/>
              <a:gd name="connsiteY59" fmla="*/ 705474 h 5114806"/>
              <a:gd name="connsiteX60" fmla="*/ 2262016 w 4014544"/>
              <a:gd name="connsiteY60" fmla="*/ 602923 h 5114806"/>
              <a:gd name="connsiteX61" fmla="*/ 2412289 w 4014544"/>
              <a:gd name="connsiteY61" fmla="*/ 3841 h 5114806"/>
              <a:gd name="connsiteX62" fmla="*/ 2583378 w 4014544"/>
              <a:gd name="connsiteY62" fmla="*/ 160 h 5114806"/>
              <a:gd name="connsiteX0" fmla="*/ 2583378 w 4014544"/>
              <a:gd name="connsiteY0" fmla="*/ 160 h 5114806"/>
              <a:gd name="connsiteX1" fmla="*/ 2754468 w 4014544"/>
              <a:gd name="connsiteY1" fmla="*/ 7902 h 5114806"/>
              <a:gd name="connsiteX2" fmla="*/ 2905762 w 4014544"/>
              <a:gd name="connsiteY2" fmla="*/ 612058 h 5114806"/>
              <a:gd name="connsiteX3" fmla="*/ 3284492 w 4014544"/>
              <a:gd name="connsiteY3" fmla="*/ 719692 h 5114806"/>
              <a:gd name="connsiteX4" fmla="*/ 3713990 w 4014544"/>
              <a:gd name="connsiteY4" fmla="*/ 275967 h 5114806"/>
              <a:gd name="connsiteX5" fmla="*/ 4014544 w 4014544"/>
              <a:gd name="connsiteY5" fmla="*/ 455689 h 5114806"/>
              <a:gd name="connsiteX6" fmla="*/ 3892700 w 4014544"/>
              <a:gd name="connsiteY6" fmla="*/ 882149 h 5114806"/>
              <a:gd name="connsiteX7" fmla="*/ 3275356 w 4014544"/>
              <a:gd name="connsiteY7" fmla="*/ 882149 h 5114806"/>
              <a:gd name="connsiteX8" fmla="*/ 3149170 w 4014544"/>
              <a:gd name="connsiteY8" fmla="*/ 833873 h 5114806"/>
              <a:gd name="connsiteX9" fmla="*/ 3115788 w 4014544"/>
              <a:gd name="connsiteY9" fmla="*/ 823869 h 5114806"/>
              <a:gd name="connsiteX10" fmla="*/ 3113672 w 4014544"/>
              <a:gd name="connsiteY10" fmla="*/ 822923 h 5114806"/>
              <a:gd name="connsiteX11" fmla="*/ 3056604 w 4014544"/>
              <a:gd name="connsiteY11" fmla="*/ 799706 h 5114806"/>
              <a:gd name="connsiteX12" fmla="*/ 3040982 w 4014544"/>
              <a:gd name="connsiteY12" fmla="*/ 794816 h 5114806"/>
              <a:gd name="connsiteX13" fmla="*/ 3022928 w 4014544"/>
              <a:gd name="connsiteY13" fmla="*/ 796040 h 5114806"/>
              <a:gd name="connsiteX14" fmla="*/ 3115788 w 4014544"/>
              <a:gd name="connsiteY14" fmla="*/ 823869 h 5114806"/>
              <a:gd name="connsiteX15" fmla="*/ 3175144 w 4014544"/>
              <a:gd name="connsiteY15" fmla="*/ 850400 h 5114806"/>
              <a:gd name="connsiteX16" fmla="*/ 3248954 w 4014544"/>
              <a:gd name="connsiteY16" fmla="*/ 882149 h 5114806"/>
              <a:gd name="connsiteX17" fmla="*/ 2559522 w 4014544"/>
              <a:gd name="connsiteY17" fmla="*/ 882149 h 5114806"/>
              <a:gd name="connsiteX18" fmla="*/ 1905628 w 4014544"/>
              <a:gd name="connsiteY18" fmla="*/ 1014150 h 5114806"/>
              <a:gd name="connsiteX19" fmla="*/ 1371543 w 4014544"/>
              <a:gd name="connsiteY19" fmla="*/ 1373595 h 5114806"/>
              <a:gd name="connsiteX20" fmla="*/ 1012098 w 4014544"/>
              <a:gd name="connsiteY20" fmla="*/ 1907689 h 5114806"/>
              <a:gd name="connsiteX21" fmla="*/ 880105 w 4014544"/>
              <a:gd name="connsiteY21" fmla="*/ 2561601 h 5114806"/>
              <a:gd name="connsiteX22" fmla="*/ 1012098 w 4014544"/>
              <a:gd name="connsiteY22" fmla="*/ 3215513 h 5114806"/>
              <a:gd name="connsiteX23" fmla="*/ 1371543 w 4014544"/>
              <a:gd name="connsiteY23" fmla="*/ 3749606 h 5114806"/>
              <a:gd name="connsiteX24" fmla="*/ 1905628 w 4014544"/>
              <a:gd name="connsiteY24" fmla="*/ 4109052 h 5114806"/>
              <a:gd name="connsiteX25" fmla="*/ 2559522 w 4014544"/>
              <a:gd name="connsiteY25" fmla="*/ 4241053 h 5114806"/>
              <a:gd name="connsiteX26" fmla="*/ 3248954 w 4014544"/>
              <a:gd name="connsiteY26" fmla="*/ 4241053 h 5114806"/>
              <a:gd name="connsiteX27" fmla="*/ 3275356 w 4014544"/>
              <a:gd name="connsiteY27" fmla="*/ 4241053 h 5114806"/>
              <a:gd name="connsiteX28" fmla="*/ 3276369 w 4014544"/>
              <a:gd name="connsiteY28" fmla="*/ 4239018 h 5114806"/>
              <a:gd name="connsiteX29" fmla="*/ 3880516 w 4014544"/>
              <a:gd name="connsiteY29" fmla="*/ 4239018 h 5114806"/>
              <a:gd name="connsiteX30" fmla="*/ 4003373 w 4014544"/>
              <a:gd name="connsiteY30" fmla="*/ 4668534 h 5114806"/>
              <a:gd name="connsiteX31" fmla="*/ 3681501 w 4014544"/>
              <a:gd name="connsiteY31" fmla="*/ 4856379 h 5114806"/>
              <a:gd name="connsiteX32" fmla="*/ 3249967 w 4014544"/>
              <a:gd name="connsiteY32" fmla="*/ 4409606 h 5114806"/>
              <a:gd name="connsiteX33" fmla="*/ 2919981 w 4014544"/>
              <a:gd name="connsiteY33" fmla="*/ 4500995 h 5114806"/>
              <a:gd name="connsiteX34" fmla="*/ 2768686 w 4014544"/>
              <a:gd name="connsiteY34" fmla="*/ 5106164 h 5114806"/>
              <a:gd name="connsiteX35" fmla="*/ 2401127 w 4014544"/>
              <a:gd name="connsiteY35" fmla="*/ 5110225 h 5114806"/>
              <a:gd name="connsiteX36" fmla="*/ 2250846 w 4014544"/>
              <a:gd name="connsiteY36" fmla="*/ 4510131 h 5114806"/>
              <a:gd name="connsiteX37" fmla="*/ 1904606 w 4014544"/>
              <a:gd name="connsiteY37" fmla="*/ 4423824 h 5114806"/>
              <a:gd name="connsiteX38" fmla="*/ 1470033 w 4014544"/>
              <a:gd name="connsiteY38" fmla="*/ 4873637 h 5114806"/>
              <a:gd name="connsiteX39" fmla="*/ 1156283 w 4014544"/>
              <a:gd name="connsiteY39" fmla="*/ 4697976 h 5114806"/>
              <a:gd name="connsiteX40" fmla="*/ 1325848 w 4014544"/>
              <a:gd name="connsiteY40" fmla="*/ 4102955 h 5114806"/>
              <a:gd name="connsiteX41" fmla="*/ 1160344 w 4014544"/>
              <a:gd name="connsiteY41" fmla="*/ 3955731 h 5114806"/>
              <a:gd name="connsiteX42" fmla="*/ 1056779 w 4014544"/>
              <a:gd name="connsiteY42" fmla="*/ 3843013 h 5114806"/>
              <a:gd name="connsiteX43" fmla="*/ 455681 w 4014544"/>
              <a:gd name="connsiteY43" fmla="*/ 4014623 h 5114806"/>
              <a:gd name="connsiteX44" fmla="*/ 275958 w 4014544"/>
              <a:gd name="connsiteY44" fmla="*/ 3714069 h 5114806"/>
              <a:gd name="connsiteX45" fmla="*/ 719675 w 4014544"/>
              <a:gd name="connsiteY45" fmla="*/ 3284553 h 5114806"/>
              <a:gd name="connsiteX46" fmla="*/ 612049 w 4014544"/>
              <a:gd name="connsiteY46" fmla="*/ 2905815 h 5114806"/>
              <a:gd name="connsiteX47" fmla="*/ 7902 w 4014544"/>
              <a:gd name="connsiteY47" fmla="*/ 2754529 h 5114806"/>
              <a:gd name="connsiteX48" fmla="*/ 3841 w 4014544"/>
              <a:gd name="connsiteY48" fmla="*/ 2412341 h 5114806"/>
              <a:gd name="connsiteX49" fmla="*/ 602905 w 4014544"/>
              <a:gd name="connsiteY49" fmla="*/ 2262060 h 5114806"/>
              <a:gd name="connsiteX50" fmla="*/ 705456 w 4014544"/>
              <a:gd name="connsiteY50" fmla="*/ 1867077 h 5114806"/>
              <a:gd name="connsiteX51" fmla="*/ 258700 w 4014544"/>
              <a:gd name="connsiteY51" fmla="*/ 1435535 h 5114806"/>
              <a:gd name="connsiteX52" fmla="*/ 426230 w 4014544"/>
              <a:gd name="connsiteY52" fmla="*/ 1143104 h 5114806"/>
              <a:gd name="connsiteX53" fmla="*/ 1022255 w 4014544"/>
              <a:gd name="connsiteY53" fmla="*/ 1313691 h 5114806"/>
              <a:gd name="connsiteX54" fmla="*/ 1160344 w 4014544"/>
              <a:gd name="connsiteY54" fmla="*/ 1160370 h 5114806"/>
              <a:gd name="connsiteX55" fmla="*/ 1313665 w 4014544"/>
              <a:gd name="connsiteY55" fmla="*/ 1022272 h 5114806"/>
              <a:gd name="connsiteX56" fmla="*/ 1143086 w 4014544"/>
              <a:gd name="connsiteY56" fmla="*/ 426239 h 5114806"/>
              <a:gd name="connsiteX57" fmla="*/ 1435509 w 4014544"/>
              <a:gd name="connsiteY57" fmla="*/ 258700 h 5114806"/>
              <a:gd name="connsiteX58" fmla="*/ 1867042 w 4014544"/>
              <a:gd name="connsiteY58" fmla="*/ 705474 h 5114806"/>
              <a:gd name="connsiteX59" fmla="*/ 2262016 w 4014544"/>
              <a:gd name="connsiteY59" fmla="*/ 602923 h 5114806"/>
              <a:gd name="connsiteX60" fmla="*/ 2412289 w 4014544"/>
              <a:gd name="connsiteY60" fmla="*/ 3841 h 5114806"/>
              <a:gd name="connsiteX61" fmla="*/ 2583378 w 4014544"/>
              <a:gd name="connsiteY61" fmla="*/ 160 h 5114806"/>
              <a:gd name="connsiteX0" fmla="*/ 2583378 w 4014544"/>
              <a:gd name="connsiteY0" fmla="*/ 160 h 5114806"/>
              <a:gd name="connsiteX1" fmla="*/ 2754468 w 4014544"/>
              <a:gd name="connsiteY1" fmla="*/ 7902 h 5114806"/>
              <a:gd name="connsiteX2" fmla="*/ 2905762 w 4014544"/>
              <a:gd name="connsiteY2" fmla="*/ 612058 h 5114806"/>
              <a:gd name="connsiteX3" fmla="*/ 3284492 w 4014544"/>
              <a:gd name="connsiteY3" fmla="*/ 719692 h 5114806"/>
              <a:gd name="connsiteX4" fmla="*/ 3713990 w 4014544"/>
              <a:gd name="connsiteY4" fmla="*/ 275967 h 5114806"/>
              <a:gd name="connsiteX5" fmla="*/ 4014544 w 4014544"/>
              <a:gd name="connsiteY5" fmla="*/ 455689 h 5114806"/>
              <a:gd name="connsiteX6" fmla="*/ 3892700 w 4014544"/>
              <a:gd name="connsiteY6" fmla="*/ 882149 h 5114806"/>
              <a:gd name="connsiteX7" fmla="*/ 3275356 w 4014544"/>
              <a:gd name="connsiteY7" fmla="*/ 882149 h 5114806"/>
              <a:gd name="connsiteX8" fmla="*/ 3149170 w 4014544"/>
              <a:gd name="connsiteY8" fmla="*/ 833873 h 5114806"/>
              <a:gd name="connsiteX9" fmla="*/ 3115788 w 4014544"/>
              <a:gd name="connsiteY9" fmla="*/ 823869 h 5114806"/>
              <a:gd name="connsiteX10" fmla="*/ 3113672 w 4014544"/>
              <a:gd name="connsiteY10" fmla="*/ 822923 h 5114806"/>
              <a:gd name="connsiteX11" fmla="*/ 3056604 w 4014544"/>
              <a:gd name="connsiteY11" fmla="*/ 799706 h 5114806"/>
              <a:gd name="connsiteX12" fmla="*/ 3040982 w 4014544"/>
              <a:gd name="connsiteY12" fmla="*/ 794816 h 5114806"/>
              <a:gd name="connsiteX13" fmla="*/ 3022928 w 4014544"/>
              <a:gd name="connsiteY13" fmla="*/ 796040 h 5114806"/>
              <a:gd name="connsiteX14" fmla="*/ 3115788 w 4014544"/>
              <a:gd name="connsiteY14" fmla="*/ 823869 h 5114806"/>
              <a:gd name="connsiteX15" fmla="*/ 3175144 w 4014544"/>
              <a:gd name="connsiteY15" fmla="*/ 850400 h 5114806"/>
              <a:gd name="connsiteX16" fmla="*/ 3248954 w 4014544"/>
              <a:gd name="connsiteY16" fmla="*/ 882149 h 5114806"/>
              <a:gd name="connsiteX17" fmla="*/ 2559522 w 4014544"/>
              <a:gd name="connsiteY17" fmla="*/ 882149 h 5114806"/>
              <a:gd name="connsiteX18" fmla="*/ 1905628 w 4014544"/>
              <a:gd name="connsiteY18" fmla="*/ 1014150 h 5114806"/>
              <a:gd name="connsiteX19" fmla="*/ 1371543 w 4014544"/>
              <a:gd name="connsiteY19" fmla="*/ 1373595 h 5114806"/>
              <a:gd name="connsiteX20" fmla="*/ 1012098 w 4014544"/>
              <a:gd name="connsiteY20" fmla="*/ 1907689 h 5114806"/>
              <a:gd name="connsiteX21" fmla="*/ 880105 w 4014544"/>
              <a:gd name="connsiteY21" fmla="*/ 2561601 h 5114806"/>
              <a:gd name="connsiteX22" fmla="*/ 1012098 w 4014544"/>
              <a:gd name="connsiteY22" fmla="*/ 3215513 h 5114806"/>
              <a:gd name="connsiteX23" fmla="*/ 1371543 w 4014544"/>
              <a:gd name="connsiteY23" fmla="*/ 3749606 h 5114806"/>
              <a:gd name="connsiteX24" fmla="*/ 1905628 w 4014544"/>
              <a:gd name="connsiteY24" fmla="*/ 4109052 h 5114806"/>
              <a:gd name="connsiteX25" fmla="*/ 2559522 w 4014544"/>
              <a:gd name="connsiteY25" fmla="*/ 4241053 h 5114806"/>
              <a:gd name="connsiteX26" fmla="*/ 3248954 w 4014544"/>
              <a:gd name="connsiteY26" fmla="*/ 4241053 h 5114806"/>
              <a:gd name="connsiteX27" fmla="*/ 3275356 w 4014544"/>
              <a:gd name="connsiteY27" fmla="*/ 4241053 h 5114806"/>
              <a:gd name="connsiteX28" fmla="*/ 3880516 w 4014544"/>
              <a:gd name="connsiteY28" fmla="*/ 4239018 h 5114806"/>
              <a:gd name="connsiteX29" fmla="*/ 4003373 w 4014544"/>
              <a:gd name="connsiteY29" fmla="*/ 4668534 h 5114806"/>
              <a:gd name="connsiteX30" fmla="*/ 3681501 w 4014544"/>
              <a:gd name="connsiteY30" fmla="*/ 4856379 h 5114806"/>
              <a:gd name="connsiteX31" fmla="*/ 3249967 w 4014544"/>
              <a:gd name="connsiteY31" fmla="*/ 4409606 h 5114806"/>
              <a:gd name="connsiteX32" fmla="*/ 2919981 w 4014544"/>
              <a:gd name="connsiteY32" fmla="*/ 4500995 h 5114806"/>
              <a:gd name="connsiteX33" fmla="*/ 2768686 w 4014544"/>
              <a:gd name="connsiteY33" fmla="*/ 5106164 h 5114806"/>
              <a:gd name="connsiteX34" fmla="*/ 2401127 w 4014544"/>
              <a:gd name="connsiteY34" fmla="*/ 5110225 h 5114806"/>
              <a:gd name="connsiteX35" fmla="*/ 2250846 w 4014544"/>
              <a:gd name="connsiteY35" fmla="*/ 4510131 h 5114806"/>
              <a:gd name="connsiteX36" fmla="*/ 1904606 w 4014544"/>
              <a:gd name="connsiteY36" fmla="*/ 4423824 h 5114806"/>
              <a:gd name="connsiteX37" fmla="*/ 1470033 w 4014544"/>
              <a:gd name="connsiteY37" fmla="*/ 4873637 h 5114806"/>
              <a:gd name="connsiteX38" fmla="*/ 1156283 w 4014544"/>
              <a:gd name="connsiteY38" fmla="*/ 4697976 h 5114806"/>
              <a:gd name="connsiteX39" fmla="*/ 1325848 w 4014544"/>
              <a:gd name="connsiteY39" fmla="*/ 4102955 h 5114806"/>
              <a:gd name="connsiteX40" fmla="*/ 1160344 w 4014544"/>
              <a:gd name="connsiteY40" fmla="*/ 3955731 h 5114806"/>
              <a:gd name="connsiteX41" fmla="*/ 1056779 w 4014544"/>
              <a:gd name="connsiteY41" fmla="*/ 3843013 h 5114806"/>
              <a:gd name="connsiteX42" fmla="*/ 455681 w 4014544"/>
              <a:gd name="connsiteY42" fmla="*/ 4014623 h 5114806"/>
              <a:gd name="connsiteX43" fmla="*/ 275958 w 4014544"/>
              <a:gd name="connsiteY43" fmla="*/ 3714069 h 5114806"/>
              <a:gd name="connsiteX44" fmla="*/ 719675 w 4014544"/>
              <a:gd name="connsiteY44" fmla="*/ 3284553 h 5114806"/>
              <a:gd name="connsiteX45" fmla="*/ 612049 w 4014544"/>
              <a:gd name="connsiteY45" fmla="*/ 2905815 h 5114806"/>
              <a:gd name="connsiteX46" fmla="*/ 7902 w 4014544"/>
              <a:gd name="connsiteY46" fmla="*/ 2754529 h 5114806"/>
              <a:gd name="connsiteX47" fmla="*/ 3841 w 4014544"/>
              <a:gd name="connsiteY47" fmla="*/ 2412341 h 5114806"/>
              <a:gd name="connsiteX48" fmla="*/ 602905 w 4014544"/>
              <a:gd name="connsiteY48" fmla="*/ 2262060 h 5114806"/>
              <a:gd name="connsiteX49" fmla="*/ 705456 w 4014544"/>
              <a:gd name="connsiteY49" fmla="*/ 1867077 h 5114806"/>
              <a:gd name="connsiteX50" fmla="*/ 258700 w 4014544"/>
              <a:gd name="connsiteY50" fmla="*/ 1435535 h 5114806"/>
              <a:gd name="connsiteX51" fmla="*/ 426230 w 4014544"/>
              <a:gd name="connsiteY51" fmla="*/ 1143104 h 5114806"/>
              <a:gd name="connsiteX52" fmla="*/ 1022255 w 4014544"/>
              <a:gd name="connsiteY52" fmla="*/ 1313691 h 5114806"/>
              <a:gd name="connsiteX53" fmla="*/ 1160344 w 4014544"/>
              <a:gd name="connsiteY53" fmla="*/ 1160370 h 5114806"/>
              <a:gd name="connsiteX54" fmla="*/ 1313665 w 4014544"/>
              <a:gd name="connsiteY54" fmla="*/ 1022272 h 5114806"/>
              <a:gd name="connsiteX55" fmla="*/ 1143086 w 4014544"/>
              <a:gd name="connsiteY55" fmla="*/ 426239 h 5114806"/>
              <a:gd name="connsiteX56" fmla="*/ 1435509 w 4014544"/>
              <a:gd name="connsiteY56" fmla="*/ 258700 h 5114806"/>
              <a:gd name="connsiteX57" fmla="*/ 1867042 w 4014544"/>
              <a:gd name="connsiteY57" fmla="*/ 705474 h 5114806"/>
              <a:gd name="connsiteX58" fmla="*/ 2262016 w 4014544"/>
              <a:gd name="connsiteY58" fmla="*/ 602923 h 5114806"/>
              <a:gd name="connsiteX59" fmla="*/ 2412289 w 4014544"/>
              <a:gd name="connsiteY59" fmla="*/ 3841 h 5114806"/>
              <a:gd name="connsiteX60" fmla="*/ 2583378 w 4014544"/>
              <a:gd name="connsiteY60" fmla="*/ 160 h 5114806"/>
              <a:gd name="connsiteX0" fmla="*/ 2583378 w 4014544"/>
              <a:gd name="connsiteY0" fmla="*/ 160 h 5114806"/>
              <a:gd name="connsiteX1" fmla="*/ 2754468 w 4014544"/>
              <a:gd name="connsiteY1" fmla="*/ 7902 h 5114806"/>
              <a:gd name="connsiteX2" fmla="*/ 2905762 w 4014544"/>
              <a:gd name="connsiteY2" fmla="*/ 612058 h 5114806"/>
              <a:gd name="connsiteX3" fmla="*/ 3284492 w 4014544"/>
              <a:gd name="connsiteY3" fmla="*/ 719692 h 5114806"/>
              <a:gd name="connsiteX4" fmla="*/ 3713990 w 4014544"/>
              <a:gd name="connsiteY4" fmla="*/ 275967 h 5114806"/>
              <a:gd name="connsiteX5" fmla="*/ 4014544 w 4014544"/>
              <a:gd name="connsiteY5" fmla="*/ 455689 h 5114806"/>
              <a:gd name="connsiteX6" fmla="*/ 3892700 w 4014544"/>
              <a:gd name="connsiteY6" fmla="*/ 882149 h 5114806"/>
              <a:gd name="connsiteX7" fmla="*/ 3275356 w 4014544"/>
              <a:gd name="connsiteY7" fmla="*/ 882149 h 5114806"/>
              <a:gd name="connsiteX8" fmla="*/ 3149170 w 4014544"/>
              <a:gd name="connsiteY8" fmla="*/ 833873 h 5114806"/>
              <a:gd name="connsiteX9" fmla="*/ 3115788 w 4014544"/>
              <a:gd name="connsiteY9" fmla="*/ 823869 h 5114806"/>
              <a:gd name="connsiteX10" fmla="*/ 3113672 w 4014544"/>
              <a:gd name="connsiteY10" fmla="*/ 822923 h 5114806"/>
              <a:gd name="connsiteX11" fmla="*/ 3056604 w 4014544"/>
              <a:gd name="connsiteY11" fmla="*/ 799706 h 5114806"/>
              <a:gd name="connsiteX12" fmla="*/ 3040982 w 4014544"/>
              <a:gd name="connsiteY12" fmla="*/ 794816 h 5114806"/>
              <a:gd name="connsiteX13" fmla="*/ 3022928 w 4014544"/>
              <a:gd name="connsiteY13" fmla="*/ 796040 h 5114806"/>
              <a:gd name="connsiteX14" fmla="*/ 3115788 w 4014544"/>
              <a:gd name="connsiteY14" fmla="*/ 823869 h 5114806"/>
              <a:gd name="connsiteX15" fmla="*/ 3175144 w 4014544"/>
              <a:gd name="connsiteY15" fmla="*/ 850400 h 5114806"/>
              <a:gd name="connsiteX16" fmla="*/ 3248954 w 4014544"/>
              <a:gd name="connsiteY16" fmla="*/ 882149 h 5114806"/>
              <a:gd name="connsiteX17" fmla="*/ 2559522 w 4014544"/>
              <a:gd name="connsiteY17" fmla="*/ 882149 h 5114806"/>
              <a:gd name="connsiteX18" fmla="*/ 1905628 w 4014544"/>
              <a:gd name="connsiteY18" fmla="*/ 1014150 h 5114806"/>
              <a:gd name="connsiteX19" fmla="*/ 1371543 w 4014544"/>
              <a:gd name="connsiteY19" fmla="*/ 1373595 h 5114806"/>
              <a:gd name="connsiteX20" fmla="*/ 1012098 w 4014544"/>
              <a:gd name="connsiteY20" fmla="*/ 1907689 h 5114806"/>
              <a:gd name="connsiteX21" fmla="*/ 880105 w 4014544"/>
              <a:gd name="connsiteY21" fmla="*/ 2561601 h 5114806"/>
              <a:gd name="connsiteX22" fmla="*/ 1012098 w 4014544"/>
              <a:gd name="connsiteY22" fmla="*/ 3215513 h 5114806"/>
              <a:gd name="connsiteX23" fmla="*/ 1371543 w 4014544"/>
              <a:gd name="connsiteY23" fmla="*/ 3749606 h 5114806"/>
              <a:gd name="connsiteX24" fmla="*/ 1905628 w 4014544"/>
              <a:gd name="connsiteY24" fmla="*/ 4109052 h 5114806"/>
              <a:gd name="connsiteX25" fmla="*/ 2559522 w 4014544"/>
              <a:gd name="connsiteY25" fmla="*/ 4241053 h 5114806"/>
              <a:gd name="connsiteX26" fmla="*/ 3248954 w 4014544"/>
              <a:gd name="connsiteY26" fmla="*/ 4241053 h 5114806"/>
              <a:gd name="connsiteX27" fmla="*/ 3880516 w 4014544"/>
              <a:gd name="connsiteY27" fmla="*/ 4239018 h 5114806"/>
              <a:gd name="connsiteX28" fmla="*/ 4003373 w 4014544"/>
              <a:gd name="connsiteY28" fmla="*/ 4668534 h 5114806"/>
              <a:gd name="connsiteX29" fmla="*/ 3681501 w 4014544"/>
              <a:gd name="connsiteY29" fmla="*/ 4856379 h 5114806"/>
              <a:gd name="connsiteX30" fmla="*/ 3249967 w 4014544"/>
              <a:gd name="connsiteY30" fmla="*/ 4409606 h 5114806"/>
              <a:gd name="connsiteX31" fmla="*/ 2919981 w 4014544"/>
              <a:gd name="connsiteY31" fmla="*/ 4500995 h 5114806"/>
              <a:gd name="connsiteX32" fmla="*/ 2768686 w 4014544"/>
              <a:gd name="connsiteY32" fmla="*/ 5106164 h 5114806"/>
              <a:gd name="connsiteX33" fmla="*/ 2401127 w 4014544"/>
              <a:gd name="connsiteY33" fmla="*/ 5110225 h 5114806"/>
              <a:gd name="connsiteX34" fmla="*/ 2250846 w 4014544"/>
              <a:gd name="connsiteY34" fmla="*/ 4510131 h 5114806"/>
              <a:gd name="connsiteX35" fmla="*/ 1904606 w 4014544"/>
              <a:gd name="connsiteY35" fmla="*/ 4423824 h 5114806"/>
              <a:gd name="connsiteX36" fmla="*/ 1470033 w 4014544"/>
              <a:gd name="connsiteY36" fmla="*/ 4873637 h 5114806"/>
              <a:gd name="connsiteX37" fmla="*/ 1156283 w 4014544"/>
              <a:gd name="connsiteY37" fmla="*/ 4697976 h 5114806"/>
              <a:gd name="connsiteX38" fmla="*/ 1325848 w 4014544"/>
              <a:gd name="connsiteY38" fmla="*/ 4102955 h 5114806"/>
              <a:gd name="connsiteX39" fmla="*/ 1160344 w 4014544"/>
              <a:gd name="connsiteY39" fmla="*/ 3955731 h 5114806"/>
              <a:gd name="connsiteX40" fmla="*/ 1056779 w 4014544"/>
              <a:gd name="connsiteY40" fmla="*/ 3843013 h 5114806"/>
              <a:gd name="connsiteX41" fmla="*/ 455681 w 4014544"/>
              <a:gd name="connsiteY41" fmla="*/ 4014623 h 5114806"/>
              <a:gd name="connsiteX42" fmla="*/ 275958 w 4014544"/>
              <a:gd name="connsiteY42" fmla="*/ 3714069 h 5114806"/>
              <a:gd name="connsiteX43" fmla="*/ 719675 w 4014544"/>
              <a:gd name="connsiteY43" fmla="*/ 3284553 h 5114806"/>
              <a:gd name="connsiteX44" fmla="*/ 612049 w 4014544"/>
              <a:gd name="connsiteY44" fmla="*/ 2905815 h 5114806"/>
              <a:gd name="connsiteX45" fmla="*/ 7902 w 4014544"/>
              <a:gd name="connsiteY45" fmla="*/ 2754529 h 5114806"/>
              <a:gd name="connsiteX46" fmla="*/ 3841 w 4014544"/>
              <a:gd name="connsiteY46" fmla="*/ 2412341 h 5114806"/>
              <a:gd name="connsiteX47" fmla="*/ 602905 w 4014544"/>
              <a:gd name="connsiteY47" fmla="*/ 2262060 h 5114806"/>
              <a:gd name="connsiteX48" fmla="*/ 705456 w 4014544"/>
              <a:gd name="connsiteY48" fmla="*/ 1867077 h 5114806"/>
              <a:gd name="connsiteX49" fmla="*/ 258700 w 4014544"/>
              <a:gd name="connsiteY49" fmla="*/ 1435535 h 5114806"/>
              <a:gd name="connsiteX50" fmla="*/ 426230 w 4014544"/>
              <a:gd name="connsiteY50" fmla="*/ 1143104 h 5114806"/>
              <a:gd name="connsiteX51" fmla="*/ 1022255 w 4014544"/>
              <a:gd name="connsiteY51" fmla="*/ 1313691 h 5114806"/>
              <a:gd name="connsiteX52" fmla="*/ 1160344 w 4014544"/>
              <a:gd name="connsiteY52" fmla="*/ 1160370 h 5114806"/>
              <a:gd name="connsiteX53" fmla="*/ 1313665 w 4014544"/>
              <a:gd name="connsiteY53" fmla="*/ 1022272 h 5114806"/>
              <a:gd name="connsiteX54" fmla="*/ 1143086 w 4014544"/>
              <a:gd name="connsiteY54" fmla="*/ 426239 h 5114806"/>
              <a:gd name="connsiteX55" fmla="*/ 1435509 w 4014544"/>
              <a:gd name="connsiteY55" fmla="*/ 258700 h 5114806"/>
              <a:gd name="connsiteX56" fmla="*/ 1867042 w 4014544"/>
              <a:gd name="connsiteY56" fmla="*/ 705474 h 5114806"/>
              <a:gd name="connsiteX57" fmla="*/ 2262016 w 4014544"/>
              <a:gd name="connsiteY57" fmla="*/ 602923 h 5114806"/>
              <a:gd name="connsiteX58" fmla="*/ 2412289 w 4014544"/>
              <a:gd name="connsiteY58" fmla="*/ 3841 h 5114806"/>
              <a:gd name="connsiteX59" fmla="*/ 2583378 w 4014544"/>
              <a:gd name="connsiteY59" fmla="*/ 160 h 5114806"/>
              <a:gd name="connsiteX0" fmla="*/ 2583378 w 4014544"/>
              <a:gd name="connsiteY0" fmla="*/ 160 h 5114806"/>
              <a:gd name="connsiteX1" fmla="*/ 2754468 w 4014544"/>
              <a:gd name="connsiteY1" fmla="*/ 7902 h 5114806"/>
              <a:gd name="connsiteX2" fmla="*/ 2905762 w 4014544"/>
              <a:gd name="connsiteY2" fmla="*/ 612058 h 5114806"/>
              <a:gd name="connsiteX3" fmla="*/ 3284492 w 4014544"/>
              <a:gd name="connsiteY3" fmla="*/ 719692 h 5114806"/>
              <a:gd name="connsiteX4" fmla="*/ 3713990 w 4014544"/>
              <a:gd name="connsiteY4" fmla="*/ 275967 h 5114806"/>
              <a:gd name="connsiteX5" fmla="*/ 4014544 w 4014544"/>
              <a:gd name="connsiteY5" fmla="*/ 455689 h 5114806"/>
              <a:gd name="connsiteX6" fmla="*/ 3892700 w 4014544"/>
              <a:gd name="connsiteY6" fmla="*/ 882149 h 5114806"/>
              <a:gd name="connsiteX7" fmla="*/ 3275356 w 4014544"/>
              <a:gd name="connsiteY7" fmla="*/ 882149 h 5114806"/>
              <a:gd name="connsiteX8" fmla="*/ 3149170 w 4014544"/>
              <a:gd name="connsiteY8" fmla="*/ 833873 h 5114806"/>
              <a:gd name="connsiteX9" fmla="*/ 3115788 w 4014544"/>
              <a:gd name="connsiteY9" fmla="*/ 823869 h 5114806"/>
              <a:gd name="connsiteX10" fmla="*/ 3113672 w 4014544"/>
              <a:gd name="connsiteY10" fmla="*/ 822923 h 5114806"/>
              <a:gd name="connsiteX11" fmla="*/ 3056604 w 4014544"/>
              <a:gd name="connsiteY11" fmla="*/ 799706 h 5114806"/>
              <a:gd name="connsiteX12" fmla="*/ 3040982 w 4014544"/>
              <a:gd name="connsiteY12" fmla="*/ 794816 h 5114806"/>
              <a:gd name="connsiteX13" fmla="*/ 3022928 w 4014544"/>
              <a:gd name="connsiteY13" fmla="*/ 796040 h 5114806"/>
              <a:gd name="connsiteX14" fmla="*/ 3115788 w 4014544"/>
              <a:gd name="connsiteY14" fmla="*/ 823869 h 5114806"/>
              <a:gd name="connsiteX15" fmla="*/ 3175144 w 4014544"/>
              <a:gd name="connsiteY15" fmla="*/ 850400 h 5114806"/>
              <a:gd name="connsiteX16" fmla="*/ 3248954 w 4014544"/>
              <a:gd name="connsiteY16" fmla="*/ 882149 h 5114806"/>
              <a:gd name="connsiteX17" fmla="*/ 2559522 w 4014544"/>
              <a:gd name="connsiteY17" fmla="*/ 882149 h 5114806"/>
              <a:gd name="connsiteX18" fmla="*/ 1905628 w 4014544"/>
              <a:gd name="connsiteY18" fmla="*/ 1014150 h 5114806"/>
              <a:gd name="connsiteX19" fmla="*/ 1371543 w 4014544"/>
              <a:gd name="connsiteY19" fmla="*/ 1373595 h 5114806"/>
              <a:gd name="connsiteX20" fmla="*/ 1012098 w 4014544"/>
              <a:gd name="connsiteY20" fmla="*/ 1907689 h 5114806"/>
              <a:gd name="connsiteX21" fmla="*/ 880105 w 4014544"/>
              <a:gd name="connsiteY21" fmla="*/ 2561601 h 5114806"/>
              <a:gd name="connsiteX22" fmla="*/ 1012098 w 4014544"/>
              <a:gd name="connsiteY22" fmla="*/ 3215513 h 5114806"/>
              <a:gd name="connsiteX23" fmla="*/ 1371543 w 4014544"/>
              <a:gd name="connsiteY23" fmla="*/ 3749606 h 5114806"/>
              <a:gd name="connsiteX24" fmla="*/ 1905628 w 4014544"/>
              <a:gd name="connsiteY24" fmla="*/ 4109052 h 5114806"/>
              <a:gd name="connsiteX25" fmla="*/ 2559522 w 4014544"/>
              <a:gd name="connsiteY25" fmla="*/ 4241053 h 5114806"/>
              <a:gd name="connsiteX26" fmla="*/ 3880516 w 4014544"/>
              <a:gd name="connsiteY26" fmla="*/ 4239018 h 5114806"/>
              <a:gd name="connsiteX27" fmla="*/ 4003373 w 4014544"/>
              <a:gd name="connsiteY27" fmla="*/ 4668534 h 5114806"/>
              <a:gd name="connsiteX28" fmla="*/ 3681501 w 4014544"/>
              <a:gd name="connsiteY28" fmla="*/ 4856379 h 5114806"/>
              <a:gd name="connsiteX29" fmla="*/ 3249967 w 4014544"/>
              <a:gd name="connsiteY29" fmla="*/ 4409606 h 5114806"/>
              <a:gd name="connsiteX30" fmla="*/ 2919981 w 4014544"/>
              <a:gd name="connsiteY30" fmla="*/ 4500995 h 5114806"/>
              <a:gd name="connsiteX31" fmla="*/ 2768686 w 4014544"/>
              <a:gd name="connsiteY31" fmla="*/ 5106164 h 5114806"/>
              <a:gd name="connsiteX32" fmla="*/ 2401127 w 4014544"/>
              <a:gd name="connsiteY32" fmla="*/ 5110225 h 5114806"/>
              <a:gd name="connsiteX33" fmla="*/ 2250846 w 4014544"/>
              <a:gd name="connsiteY33" fmla="*/ 4510131 h 5114806"/>
              <a:gd name="connsiteX34" fmla="*/ 1904606 w 4014544"/>
              <a:gd name="connsiteY34" fmla="*/ 4423824 h 5114806"/>
              <a:gd name="connsiteX35" fmla="*/ 1470033 w 4014544"/>
              <a:gd name="connsiteY35" fmla="*/ 4873637 h 5114806"/>
              <a:gd name="connsiteX36" fmla="*/ 1156283 w 4014544"/>
              <a:gd name="connsiteY36" fmla="*/ 4697976 h 5114806"/>
              <a:gd name="connsiteX37" fmla="*/ 1325848 w 4014544"/>
              <a:gd name="connsiteY37" fmla="*/ 4102955 h 5114806"/>
              <a:gd name="connsiteX38" fmla="*/ 1160344 w 4014544"/>
              <a:gd name="connsiteY38" fmla="*/ 3955731 h 5114806"/>
              <a:gd name="connsiteX39" fmla="*/ 1056779 w 4014544"/>
              <a:gd name="connsiteY39" fmla="*/ 3843013 h 5114806"/>
              <a:gd name="connsiteX40" fmla="*/ 455681 w 4014544"/>
              <a:gd name="connsiteY40" fmla="*/ 4014623 h 5114806"/>
              <a:gd name="connsiteX41" fmla="*/ 275958 w 4014544"/>
              <a:gd name="connsiteY41" fmla="*/ 3714069 h 5114806"/>
              <a:gd name="connsiteX42" fmla="*/ 719675 w 4014544"/>
              <a:gd name="connsiteY42" fmla="*/ 3284553 h 5114806"/>
              <a:gd name="connsiteX43" fmla="*/ 612049 w 4014544"/>
              <a:gd name="connsiteY43" fmla="*/ 2905815 h 5114806"/>
              <a:gd name="connsiteX44" fmla="*/ 7902 w 4014544"/>
              <a:gd name="connsiteY44" fmla="*/ 2754529 h 5114806"/>
              <a:gd name="connsiteX45" fmla="*/ 3841 w 4014544"/>
              <a:gd name="connsiteY45" fmla="*/ 2412341 h 5114806"/>
              <a:gd name="connsiteX46" fmla="*/ 602905 w 4014544"/>
              <a:gd name="connsiteY46" fmla="*/ 2262060 h 5114806"/>
              <a:gd name="connsiteX47" fmla="*/ 705456 w 4014544"/>
              <a:gd name="connsiteY47" fmla="*/ 1867077 h 5114806"/>
              <a:gd name="connsiteX48" fmla="*/ 258700 w 4014544"/>
              <a:gd name="connsiteY48" fmla="*/ 1435535 h 5114806"/>
              <a:gd name="connsiteX49" fmla="*/ 426230 w 4014544"/>
              <a:gd name="connsiteY49" fmla="*/ 1143104 h 5114806"/>
              <a:gd name="connsiteX50" fmla="*/ 1022255 w 4014544"/>
              <a:gd name="connsiteY50" fmla="*/ 1313691 h 5114806"/>
              <a:gd name="connsiteX51" fmla="*/ 1160344 w 4014544"/>
              <a:gd name="connsiteY51" fmla="*/ 1160370 h 5114806"/>
              <a:gd name="connsiteX52" fmla="*/ 1313665 w 4014544"/>
              <a:gd name="connsiteY52" fmla="*/ 1022272 h 5114806"/>
              <a:gd name="connsiteX53" fmla="*/ 1143086 w 4014544"/>
              <a:gd name="connsiteY53" fmla="*/ 426239 h 5114806"/>
              <a:gd name="connsiteX54" fmla="*/ 1435509 w 4014544"/>
              <a:gd name="connsiteY54" fmla="*/ 258700 h 5114806"/>
              <a:gd name="connsiteX55" fmla="*/ 1867042 w 4014544"/>
              <a:gd name="connsiteY55" fmla="*/ 705474 h 5114806"/>
              <a:gd name="connsiteX56" fmla="*/ 2262016 w 4014544"/>
              <a:gd name="connsiteY56" fmla="*/ 602923 h 5114806"/>
              <a:gd name="connsiteX57" fmla="*/ 2412289 w 4014544"/>
              <a:gd name="connsiteY57" fmla="*/ 3841 h 5114806"/>
              <a:gd name="connsiteX58" fmla="*/ 2583378 w 4014544"/>
              <a:gd name="connsiteY58" fmla="*/ 160 h 5114806"/>
              <a:gd name="connsiteX0" fmla="*/ 2583378 w 4014544"/>
              <a:gd name="connsiteY0" fmla="*/ 160 h 5114806"/>
              <a:gd name="connsiteX1" fmla="*/ 2754468 w 4014544"/>
              <a:gd name="connsiteY1" fmla="*/ 7902 h 5114806"/>
              <a:gd name="connsiteX2" fmla="*/ 2905762 w 4014544"/>
              <a:gd name="connsiteY2" fmla="*/ 612058 h 5114806"/>
              <a:gd name="connsiteX3" fmla="*/ 3284492 w 4014544"/>
              <a:gd name="connsiteY3" fmla="*/ 719692 h 5114806"/>
              <a:gd name="connsiteX4" fmla="*/ 3713990 w 4014544"/>
              <a:gd name="connsiteY4" fmla="*/ 275967 h 5114806"/>
              <a:gd name="connsiteX5" fmla="*/ 4014544 w 4014544"/>
              <a:gd name="connsiteY5" fmla="*/ 455689 h 5114806"/>
              <a:gd name="connsiteX6" fmla="*/ 3892700 w 4014544"/>
              <a:gd name="connsiteY6" fmla="*/ 882149 h 5114806"/>
              <a:gd name="connsiteX7" fmla="*/ 3275356 w 4014544"/>
              <a:gd name="connsiteY7" fmla="*/ 882149 h 5114806"/>
              <a:gd name="connsiteX8" fmla="*/ 3149170 w 4014544"/>
              <a:gd name="connsiteY8" fmla="*/ 833873 h 5114806"/>
              <a:gd name="connsiteX9" fmla="*/ 3115788 w 4014544"/>
              <a:gd name="connsiteY9" fmla="*/ 823869 h 5114806"/>
              <a:gd name="connsiteX10" fmla="*/ 3113672 w 4014544"/>
              <a:gd name="connsiteY10" fmla="*/ 822923 h 5114806"/>
              <a:gd name="connsiteX11" fmla="*/ 3056604 w 4014544"/>
              <a:gd name="connsiteY11" fmla="*/ 799706 h 5114806"/>
              <a:gd name="connsiteX12" fmla="*/ 3040982 w 4014544"/>
              <a:gd name="connsiteY12" fmla="*/ 794816 h 5114806"/>
              <a:gd name="connsiteX13" fmla="*/ 3115788 w 4014544"/>
              <a:gd name="connsiteY13" fmla="*/ 823869 h 5114806"/>
              <a:gd name="connsiteX14" fmla="*/ 3175144 w 4014544"/>
              <a:gd name="connsiteY14" fmla="*/ 850400 h 5114806"/>
              <a:gd name="connsiteX15" fmla="*/ 3248954 w 4014544"/>
              <a:gd name="connsiteY15" fmla="*/ 882149 h 5114806"/>
              <a:gd name="connsiteX16" fmla="*/ 2559522 w 4014544"/>
              <a:gd name="connsiteY16" fmla="*/ 882149 h 5114806"/>
              <a:gd name="connsiteX17" fmla="*/ 1905628 w 4014544"/>
              <a:gd name="connsiteY17" fmla="*/ 1014150 h 5114806"/>
              <a:gd name="connsiteX18" fmla="*/ 1371543 w 4014544"/>
              <a:gd name="connsiteY18" fmla="*/ 1373595 h 5114806"/>
              <a:gd name="connsiteX19" fmla="*/ 1012098 w 4014544"/>
              <a:gd name="connsiteY19" fmla="*/ 1907689 h 5114806"/>
              <a:gd name="connsiteX20" fmla="*/ 880105 w 4014544"/>
              <a:gd name="connsiteY20" fmla="*/ 2561601 h 5114806"/>
              <a:gd name="connsiteX21" fmla="*/ 1012098 w 4014544"/>
              <a:gd name="connsiteY21" fmla="*/ 3215513 h 5114806"/>
              <a:gd name="connsiteX22" fmla="*/ 1371543 w 4014544"/>
              <a:gd name="connsiteY22" fmla="*/ 3749606 h 5114806"/>
              <a:gd name="connsiteX23" fmla="*/ 1905628 w 4014544"/>
              <a:gd name="connsiteY23" fmla="*/ 4109052 h 5114806"/>
              <a:gd name="connsiteX24" fmla="*/ 2559522 w 4014544"/>
              <a:gd name="connsiteY24" fmla="*/ 4241053 h 5114806"/>
              <a:gd name="connsiteX25" fmla="*/ 3880516 w 4014544"/>
              <a:gd name="connsiteY25" fmla="*/ 4239018 h 5114806"/>
              <a:gd name="connsiteX26" fmla="*/ 4003373 w 4014544"/>
              <a:gd name="connsiteY26" fmla="*/ 4668534 h 5114806"/>
              <a:gd name="connsiteX27" fmla="*/ 3681501 w 4014544"/>
              <a:gd name="connsiteY27" fmla="*/ 4856379 h 5114806"/>
              <a:gd name="connsiteX28" fmla="*/ 3249967 w 4014544"/>
              <a:gd name="connsiteY28" fmla="*/ 4409606 h 5114806"/>
              <a:gd name="connsiteX29" fmla="*/ 2919981 w 4014544"/>
              <a:gd name="connsiteY29" fmla="*/ 4500995 h 5114806"/>
              <a:gd name="connsiteX30" fmla="*/ 2768686 w 4014544"/>
              <a:gd name="connsiteY30" fmla="*/ 5106164 h 5114806"/>
              <a:gd name="connsiteX31" fmla="*/ 2401127 w 4014544"/>
              <a:gd name="connsiteY31" fmla="*/ 5110225 h 5114806"/>
              <a:gd name="connsiteX32" fmla="*/ 2250846 w 4014544"/>
              <a:gd name="connsiteY32" fmla="*/ 4510131 h 5114806"/>
              <a:gd name="connsiteX33" fmla="*/ 1904606 w 4014544"/>
              <a:gd name="connsiteY33" fmla="*/ 4423824 h 5114806"/>
              <a:gd name="connsiteX34" fmla="*/ 1470033 w 4014544"/>
              <a:gd name="connsiteY34" fmla="*/ 4873637 h 5114806"/>
              <a:gd name="connsiteX35" fmla="*/ 1156283 w 4014544"/>
              <a:gd name="connsiteY35" fmla="*/ 4697976 h 5114806"/>
              <a:gd name="connsiteX36" fmla="*/ 1325848 w 4014544"/>
              <a:gd name="connsiteY36" fmla="*/ 4102955 h 5114806"/>
              <a:gd name="connsiteX37" fmla="*/ 1160344 w 4014544"/>
              <a:gd name="connsiteY37" fmla="*/ 3955731 h 5114806"/>
              <a:gd name="connsiteX38" fmla="*/ 1056779 w 4014544"/>
              <a:gd name="connsiteY38" fmla="*/ 3843013 h 5114806"/>
              <a:gd name="connsiteX39" fmla="*/ 455681 w 4014544"/>
              <a:gd name="connsiteY39" fmla="*/ 4014623 h 5114806"/>
              <a:gd name="connsiteX40" fmla="*/ 275958 w 4014544"/>
              <a:gd name="connsiteY40" fmla="*/ 3714069 h 5114806"/>
              <a:gd name="connsiteX41" fmla="*/ 719675 w 4014544"/>
              <a:gd name="connsiteY41" fmla="*/ 3284553 h 5114806"/>
              <a:gd name="connsiteX42" fmla="*/ 612049 w 4014544"/>
              <a:gd name="connsiteY42" fmla="*/ 2905815 h 5114806"/>
              <a:gd name="connsiteX43" fmla="*/ 7902 w 4014544"/>
              <a:gd name="connsiteY43" fmla="*/ 2754529 h 5114806"/>
              <a:gd name="connsiteX44" fmla="*/ 3841 w 4014544"/>
              <a:gd name="connsiteY44" fmla="*/ 2412341 h 5114806"/>
              <a:gd name="connsiteX45" fmla="*/ 602905 w 4014544"/>
              <a:gd name="connsiteY45" fmla="*/ 2262060 h 5114806"/>
              <a:gd name="connsiteX46" fmla="*/ 705456 w 4014544"/>
              <a:gd name="connsiteY46" fmla="*/ 1867077 h 5114806"/>
              <a:gd name="connsiteX47" fmla="*/ 258700 w 4014544"/>
              <a:gd name="connsiteY47" fmla="*/ 1435535 h 5114806"/>
              <a:gd name="connsiteX48" fmla="*/ 426230 w 4014544"/>
              <a:gd name="connsiteY48" fmla="*/ 1143104 h 5114806"/>
              <a:gd name="connsiteX49" fmla="*/ 1022255 w 4014544"/>
              <a:gd name="connsiteY49" fmla="*/ 1313691 h 5114806"/>
              <a:gd name="connsiteX50" fmla="*/ 1160344 w 4014544"/>
              <a:gd name="connsiteY50" fmla="*/ 1160370 h 5114806"/>
              <a:gd name="connsiteX51" fmla="*/ 1313665 w 4014544"/>
              <a:gd name="connsiteY51" fmla="*/ 1022272 h 5114806"/>
              <a:gd name="connsiteX52" fmla="*/ 1143086 w 4014544"/>
              <a:gd name="connsiteY52" fmla="*/ 426239 h 5114806"/>
              <a:gd name="connsiteX53" fmla="*/ 1435509 w 4014544"/>
              <a:gd name="connsiteY53" fmla="*/ 258700 h 5114806"/>
              <a:gd name="connsiteX54" fmla="*/ 1867042 w 4014544"/>
              <a:gd name="connsiteY54" fmla="*/ 705474 h 5114806"/>
              <a:gd name="connsiteX55" fmla="*/ 2262016 w 4014544"/>
              <a:gd name="connsiteY55" fmla="*/ 602923 h 5114806"/>
              <a:gd name="connsiteX56" fmla="*/ 2412289 w 4014544"/>
              <a:gd name="connsiteY56" fmla="*/ 3841 h 5114806"/>
              <a:gd name="connsiteX57" fmla="*/ 2583378 w 4014544"/>
              <a:gd name="connsiteY57" fmla="*/ 160 h 5114806"/>
              <a:gd name="connsiteX0" fmla="*/ 2583378 w 4014544"/>
              <a:gd name="connsiteY0" fmla="*/ 160 h 5114806"/>
              <a:gd name="connsiteX1" fmla="*/ 2754468 w 4014544"/>
              <a:gd name="connsiteY1" fmla="*/ 7902 h 5114806"/>
              <a:gd name="connsiteX2" fmla="*/ 2905762 w 4014544"/>
              <a:gd name="connsiteY2" fmla="*/ 612058 h 5114806"/>
              <a:gd name="connsiteX3" fmla="*/ 3284492 w 4014544"/>
              <a:gd name="connsiteY3" fmla="*/ 719692 h 5114806"/>
              <a:gd name="connsiteX4" fmla="*/ 3713990 w 4014544"/>
              <a:gd name="connsiteY4" fmla="*/ 275967 h 5114806"/>
              <a:gd name="connsiteX5" fmla="*/ 4014544 w 4014544"/>
              <a:gd name="connsiteY5" fmla="*/ 455689 h 5114806"/>
              <a:gd name="connsiteX6" fmla="*/ 3892700 w 4014544"/>
              <a:gd name="connsiteY6" fmla="*/ 882149 h 5114806"/>
              <a:gd name="connsiteX7" fmla="*/ 3275356 w 4014544"/>
              <a:gd name="connsiteY7" fmla="*/ 882149 h 5114806"/>
              <a:gd name="connsiteX8" fmla="*/ 3149170 w 4014544"/>
              <a:gd name="connsiteY8" fmla="*/ 833873 h 5114806"/>
              <a:gd name="connsiteX9" fmla="*/ 3115788 w 4014544"/>
              <a:gd name="connsiteY9" fmla="*/ 823869 h 5114806"/>
              <a:gd name="connsiteX10" fmla="*/ 3113672 w 4014544"/>
              <a:gd name="connsiteY10" fmla="*/ 822923 h 5114806"/>
              <a:gd name="connsiteX11" fmla="*/ 3056604 w 4014544"/>
              <a:gd name="connsiteY11" fmla="*/ 799706 h 5114806"/>
              <a:gd name="connsiteX12" fmla="*/ 3115788 w 4014544"/>
              <a:gd name="connsiteY12" fmla="*/ 823869 h 5114806"/>
              <a:gd name="connsiteX13" fmla="*/ 3175144 w 4014544"/>
              <a:gd name="connsiteY13" fmla="*/ 850400 h 5114806"/>
              <a:gd name="connsiteX14" fmla="*/ 3248954 w 4014544"/>
              <a:gd name="connsiteY14" fmla="*/ 882149 h 5114806"/>
              <a:gd name="connsiteX15" fmla="*/ 2559522 w 4014544"/>
              <a:gd name="connsiteY15" fmla="*/ 882149 h 5114806"/>
              <a:gd name="connsiteX16" fmla="*/ 1905628 w 4014544"/>
              <a:gd name="connsiteY16" fmla="*/ 1014150 h 5114806"/>
              <a:gd name="connsiteX17" fmla="*/ 1371543 w 4014544"/>
              <a:gd name="connsiteY17" fmla="*/ 1373595 h 5114806"/>
              <a:gd name="connsiteX18" fmla="*/ 1012098 w 4014544"/>
              <a:gd name="connsiteY18" fmla="*/ 1907689 h 5114806"/>
              <a:gd name="connsiteX19" fmla="*/ 880105 w 4014544"/>
              <a:gd name="connsiteY19" fmla="*/ 2561601 h 5114806"/>
              <a:gd name="connsiteX20" fmla="*/ 1012098 w 4014544"/>
              <a:gd name="connsiteY20" fmla="*/ 3215513 h 5114806"/>
              <a:gd name="connsiteX21" fmla="*/ 1371543 w 4014544"/>
              <a:gd name="connsiteY21" fmla="*/ 3749606 h 5114806"/>
              <a:gd name="connsiteX22" fmla="*/ 1905628 w 4014544"/>
              <a:gd name="connsiteY22" fmla="*/ 4109052 h 5114806"/>
              <a:gd name="connsiteX23" fmla="*/ 2559522 w 4014544"/>
              <a:gd name="connsiteY23" fmla="*/ 4241053 h 5114806"/>
              <a:gd name="connsiteX24" fmla="*/ 3880516 w 4014544"/>
              <a:gd name="connsiteY24" fmla="*/ 4239018 h 5114806"/>
              <a:gd name="connsiteX25" fmla="*/ 4003373 w 4014544"/>
              <a:gd name="connsiteY25" fmla="*/ 4668534 h 5114806"/>
              <a:gd name="connsiteX26" fmla="*/ 3681501 w 4014544"/>
              <a:gd name="connsiteY26" fmla="*/ 4856379 h 5114806"/>
              <a:gd name="connsiteX27" fmla="*/ 3249967 w 4014544"/>
              <a:gd name="connsiteY27" fmla="*/ 4409606 h 5114806"/>
              <a:gd name="connsiteX28" fmla="*/ 2919981 w 4014544"/>
              <a:gd name="connsiteY28" fmla="*/ 4500995 h 5114806"/>
              <a:gd name="connsiteX29" fmla="*/ 2768686 w 4014544"/>
              <a:gd name="connsiteY29" fmla="*/ 5106164 h 5114806"/>
              <a:gd name="connsiteX30" fmla="*/ 2401127 w 4014544"/>
              <a:gd name="connsiteY30" fmla="*/ 5110225 h 5114806"/>
              <a:gd name="connsiteX31" fmla="*/ 2250846 w 4014544"/>
              <a:gd name="connsiteY31" fmla="*/ 4510131 h 5114806"/>
              <a:gd name="connsiteX32" fmla="*/ 1904606 w 4014544"/>
              <a:gd name="connsiteY32" fmla="*/ 4423824 h 5114806"/>
              <a:gd name="connsiteX33" fmla="*/ 1470033 w 4014544"/>
              <a:gd name="connsiteY33" fmla="*/ 4873637 h 5114806"/>
              <a:gd name="connsiteX34" fmla="*/ 1156283 w 4014544"/>
              <a:gd name="connsiteY34" fmla="*/ 4697976 h 5114806"/>
              <a:gd name="connsiteX35" fmla="*/ 1325848 w 4014544"/>
              <a:gd name="connsiteY35" fmla="*/ 4102955 h 5114806"/>
              <a:gd name="connsiteX36" fmla="*/ 1160344 w 4014544"/>
              <a:gd name="connsiteY36" fmla="*/ 3955731 h 5114806"/>
              <a:gd name="connsiteX37" fmla="*/ 1056779 w 4014544"/>
              <a:gd name="connsiteY37" fmla="*/ 3843013 h 5114806"/>
              <a:gd name="connsiteX38" fmla="*/ 455681 w 4014544"/>
              <a:gd name="connsiteY38" fmla="*/ 4014623 h 5114806"/>
              <a:gd name="connsiteX39" fmla="*/ 275958 w 4014544"/>
              <a:gd name="connsiteY39" fmla="*/ 3714069 h 5114806"/>
              <a:gd name="connsiteX40" fmla="*/ 719675 w 4014544"/>
              <a:gd name="connsiteY40" fmla="*/ 3284553 h 5114806"/>
              <a:gd name="connsiteX41" fmla="*/ 612049 w 4014544"/>
              <a:gd name="connsiteY41" fmla="*/ 2905815 h 5114806"/>
              <a:gd name="connsiteX42" fmla="*/ 7902 w 4014544"/>
              <a:gd name="connsiteY42" fmla="*/ 2754529 h 5114806"/>
              <a:gd name="connsiteX43" fmla="*/ 3841 w 4014544"/>
              <a:gd name="connsiteY43" fmla="*/ 2412341 h 5114806"/>
              <a:gd name="connsiteX44" fmla="*/ 602905 w 4014544"/>
              <a:gd name="connsiteY44" fmla="*/ 2262060 h 5114806"/>
              <a:gd name="connsiteX45" fmla="*/ 705456 w 4014544"/>
              <a:gd name="connsiteY45" fmla="*/ 1867077 h 5114806"/>
              <a:gd name="connsiteX46" fmla="*/ 258700 w 4014544"/>
              <a:gd name="connsiteY46" fmla="*/ 1435535 h 5114806"/>
              <a:gd name="connsiteX47" fmla="*/ 426230 w 4014544"/>
              <a:gd name="connsiteY47" fmla="*/ 1143104 h 5114806"/>
              <a:gd name="connsiteX48" fmla="*/ 1022255 w 4014544"/>
              <a:gd name="connsiteY48" fmla="*/ 1313691 h 5114806"/>
              <a:gd name="connsiteX49" fmla="*/ 1160344 w 4014544"/>
              <a:gd name="connsiteY49" fmla="*/ 1160370 h 5114806"/>
              <a:gd name="connsiteX50" fmla="*/ 1313665 w 4014544"/>
              <a:gd name="connsiteY50" fmla="*/ 1022272 h 5114806"/>
              <a:gd name="connsiteX51" fmla="*/ 1143086 w 4014544"/>
              <a:gd name="connsiteY51" fmla="*/ 426239 h 5114806"/>
              <a:gd name="connsiteX52" fmla="*/ 1435509 w 4014544"/>
              <a:gd name="connsiteY52" fmla="*/ 258700 h 5114806"/>
              <a:gd name="connsiteX53" fmla="*/ 1867042 w 4014544"/>
              <a:gd name="connsiteY53" fmla="*/ 705474 h 5114806"/>
              <a:gd name="connsiteX54" fmla="*/ 2262016 w 4014544"/>
              <a:gd name="connsiteY54" fmla="*/ 602923 h 5114806"/>
              <a:gd name="connsiteX55" fmla="*/ 2412289 w 4014544"/>
              <a:gd name="connsiteY55" fmla="*/ 3841 h 5114806"/>
              <a:gd name="connsiteX56" fmla="*/ 2583378 w 4014544"/>
              <a:gd name="connsiteY56" fmla="*/ 160 h 5114806"/>
              <a:gd name="connsiteX0" fmla="*/ 2583378 w 4014544"/>
              <a:gd name="connsiteY0" fmla="*/ 160 h 5114806"/>
              <a:gd name="connsiteX1" fmla="*/ 2754468 w 4014544"/>
              <a:gd name="connsiteY1" fmla="*/ 7902 h 5114806"/>
              <a:gd name="connsiteX2" fmla="*/ 2905762 w 4014544"/>
              <a:gd name="connsiteY2" fmla="*/ 612058 h 5114806"/>
              <a:gd name="connsiteX3" fmla="*/ 3284492 w 4014544"/>
              <a:gd name="connsiteY3" fmla="*/ 719692 h 5114806"/>
              <a:gd name="connsiteX4" fmla="*/ 3713990 w 4014544"/>
              <a:gd name="connsiteY4" fmla="*/ 275967 h 5114806"/>
              <a:gd name="connsiteX5" fmla="*/ 4014544 w 4014544"/>
              <a:gd name="connsiteY5" fmla="*/ 455689 h 5114806"/>
              <a:gd name="connsiteX6" fmla="*/ 3892700 w 4014544"/>
              <a:gd name="connsiteY6" fmla="*/ 882149 h 5114806"/>
              <a:gd name="connsiteX7" fmla="*/ 3275356 w 4014544"/>
              <a:gd name="connsiteY7" fmla="*/ 882149 h 5114806"/>
              <a:gd name="connsiteX8" fmla="*/ 3149170 w 4014544"/>
              <a:gd name="connsiteY8" fmla="*/ 833873 h 5114806"/>
              <a:gd name="connsiteX9" fmla="*/ 3115788 w 4014544"/>
              <a:gd name="connsiteY9" fmla="*/ 823869 h 5114806"/>
              <a:gd name="connsiteX10" fmla="*/ 3113672 w 4014544"/>
              <a:gd name="connsiteY10" fmla="*/ 822923 h 5114806"/>
              <a:gd name="connsiteX11" fmla="*/ 3115788 w 4014544"/>
              <a:gd name="connsiteY11" fmla="*/ 823869 h 5114806"/>
              <a:gd name="connsiteX12" fmla="*/ 3175144 w 4014544"/>
              <a:gd name="connsiteY12" fmla="*/ 850400 h 5114806"/>
              <a:gd name="connsiteX13" fmla="*/ 3248954 w 4014544"/>
              <a:gd name="connsiteY13" fmla="*/ 882149 h 5114806"/>
              <a:gd name="connsiteX14" fmla="*/ 2559522 w 4014544"/>
              <a:gd name="connsiteY14" fmla="*/ 882149 h 5114806"/>
              <a:gd name="connsiteX15" fmla="*/ 1905628 w 4014544"/>
              <a:gd name="connsiteY15" fmla="*/ 1014150 h 5114806"/>
              <a:gd name="connsiteX16" fmla="*/ 1371543 w 4014544"/>
              <a:gd name="connsiteY16" fmla="*/ 1373595 h 5114806"/>
              <a:gd name="connsiteX17" fmla="*/ 1012098 w 4014544"/>
              <a:gd name="connsiteY17" fmla="*/ 1907689 h 5114806"/>
              <a:gd name="connsiteX18" fmla="*/ 880105 w 4014544"/>
              <a:gd name="connsiteY18" fmla="*/ 2561601 h 5114806"/>
              <a:gd name="connsiteX19" fmla="*/ 1012098 w 4014544"/>
              <a:gd name="connsiteY19" fmla="*/ 3215513 h 5114806"/>
              <a:gd name="connsiteX20" fmla="*/ 1371543 w 4014544"/>
              <a:gd name="connsiteY20" fmla="*/ 3749606 h 5114806"/>
              <a:gd name="connsiteX21" fmla="*/ 1905628 w 4014544"/>
              <a:gd name="connsiteY21" fmla="*/ 4109052 h 5114806"/>
              <a:gd name="connsiteX22" fmla="*/ 2559522 w 4014544"/>
              <a:gd name="connsiteY22" fmla="*/ 4241053 h 5114806"/>
              <a:gd name="connsiteX23" fmla="*/ 3880516 w 4014544"/>
              <a:gd name="connsiteY23" fmla="*/ 4239018 h 5114806"/>
              <a:gd name="connsiteX24" fmla="*/ 4003373 w 4014544"/>
              <a:gd name="connsiteY24" fmla="*/ 4668534 h 5114806"/>
              <a:gd name="connsiteX25" fmla="*/ 3681501 w 4014544"/>
              <a:gd name="connsiteY25" fmla="*/ 4856379 h 5114806"/>
              <a:gd name="connsiteX26" fmla="*/ 3249967 w 4014544"/>
              <a:gd name="connsiteY26" fmla="*/ 4409606 h 5114806"/>
              <a:gd name="connsiteX27" fmla="*/ 2919981 w 4014544"/>
              <a:gd name="connsiteY27" fmla="*/ 4500995 h 5114806"/>
              <a:gd name="connsiteX28" fmla="*/ 2768686 w 4014544"/>
              <a:gd name="connsiteY28" fmla="*/ 5106164 h 5114806"/>
              <a:gd name="connsiteX29" fmla="*/ 2401127 w 4014544"/>
              <a:gd name="connsiteY29" fmla="*/ 5110225 h 5114806"/>
              <a:gd name="connsiteX30" fmla="*/ 2250846 w 4014544"/>
              <a:gd name="connsiteY30" fmla="*/ 4510131 h 5114806"/>
              <a:gd name="connsiteX31" fmla="*/ 1904606 w 4014544"/>
              <a:gd name="connsiteY31" fmla="*/ 4423824 h 5114806"/>
              <a:gd name="connsiteX32" fmla="*/ 1470033 w 4014544"/>
              <a:gd name="connsiteY32" fmla="*/ 4873637 h 5114806"/>
              <a:gd name="connsiteX33" fmla="*/ 1156283 w 4014544"/>
              <a:gd name="connsiteY33" fmla="*/ 4697976 h 5114806"/>
              <a:gd name="connsiteX34" fmla="*/ 1325848 w 4014544"/>
              <a:gd name="connsiteY34" fmla="*/ 4102955 h 5114806"/>
              <a:gd name="connsiteX35" fmla="*/ 1160344 w 4014544"/>
              <a:gd name="connsiteY35" fmla="*/ 3955731 h 5114806"/>
              <a:gd name="connsiteX36" fmla="*/ 1056779 w 4014544"/>
              <a:gd name="connsiteY36" fmla="*/ 3843013 h 5114806"/>
              <a:gd name="connsiteX37" fmla="*/ 455681 w 4014544"/>
              <a:gd name="connsiteY37" fmla="*/ 4014623 h 5114806"/>
              <a:gd name="connsiteX38" fmla="*/ 275958 w 4014544"/>
              <a:gd name="connsiteY38" fmla="*/ 3714069 h 5114806"/>
              <a:gd name="connsiteX39" fmla="*/ 719675 w 4014544"/>
              <a:gd name="connsiteY39" fmla="*/ 3284553 h 5114806"/>
              <a:gd name="connsiteX40" fmla="*/ 612049 w 4014544"/>
              <a:gd name="connsiteY40" fmla="*/ 2905815 h 5114806"/>
              <a:gd name="connsiteX41" fmla="*/ 7902 w 4014544"/>
              <a:gd name="connsiteY41" fmla="*/ 2754529 h 5114806"/>
              <a:gd name="connsiteX42" fmla="*/ 3841 w 4014544"/>
              <a:gd name="connsiteY42" fmla="*/ 2412341 h 5114806"/>
              <a:gd name="connsiteX43" fmla="*/ 602905 w 4014544"/>
              <a:gd name="connsiteY43" fmla="*/ 2262060 h 5114806"/>
              <a:gd name="connsiteX44" fmla="*/ 705456 w 4014544"/>
              <a:gd name="connsiteY44" fmla="*/ 1867077 h 5114806"/>
              <a:gd name="connsiteX45" fmla="*/ 258700 w 4014544"/>
              <a:gd name="connsiteY45" fmla="*/ 1435535 h 5114806"/>
              <a:gd name="connsiteX46" fmla="*/ 426230 w 4014544"/>
              <a:gd name="connsiteY46" fmla="*/ 1143104 h 5114806"/>
              <a:gd name="connsiteX47" fmla="*/ 1022255 w 4014544"/>
              <a:gd name="connsiteY47" fmla="*/ 1313691 h 5114806"/>
              <a:gd name="connsiteX48" fmla="*/ 1160344 w 4014544"/>
              <a:gd name="connsiteY48" fmla="*/ 1160370 h 5114806"/>
              <a:gd name="connsiteX49" fmla="*/ 1313665 w 4014544"/>
              <a:gd name="connsiteY49" fmla="*/ 1022272 h 5114806"/>
              <a:gd name="connsiteX50" fmla="*/ 1143086 w 4014544"/>
              <a:gd name="connsiteY50" fmla="*/ 426239 h 5114806"/>
              <a:gd name="connsiteX51" fmla="*/ 1435509 w 4014544"/>
              <a:gd name="connsiteY51" fmla="*/ 258700 h 5114806"/>
              <a:gd name="connsiteX52" fmla="*/ 1867042 w 4014544"/>
              <a:gd name="connsiteY52" fmla="*/ 705474 h 5114806"/>
              <a:gd name="connsiteX53" fmla="*/ 2262016 w 4014544"/>
              <a:gd name="connsiteY53" fmla="*/ 602923 h 5114806"/>
              <a:gd name="connsiteX54" fmla="*/ 2412289 w 4014544"/>
              <a:gd name="connsiteY54" fmla="*/ 3841 h 5114806"/>
              <a:gd name="connsiteX55" fmla="*/ 2583378 w 4014544"/>
              <a:gd name="connsiteY55" fmla="*/ 160 h 5114806"/>
              <a:gd name="connsiteX0" fmla="*/ 2583378 w 4014544"/>
              <a:gd name="connsiteY0" fmla="*/ 160 h 5114806"/>
              <a:gd name="connsiteX1" fmla="*/ 2754468 w 4014544"/>
              <a:gd name="connsiteY1" fmla="*/ 7902 h 5114806"/>
              <a:gd name="connsiteX2" fmla="*/ 2905762 w 4014544"/>
              <a:gd name="connsiteY2" fmla="*/ 612058 h 5114806"/>
              <a:gd name="connsiteX3" fmla="*/ 3284492 w 4014544"/>
              <a:gd name="connsiteY3" fmla="*/ 719692 h 5114806"/>
              <a:gd name="connsiteX4" fmla="*/ 3713990 w 4014544"/>
              <a:gd name="connsiteY4" fmla="*/ 275967 h 5114806"/>
              <a:gd name="connsiteX5" fmla="*/ 4014544 w 4014544"/>
              <a:gd name="connsiteY5" fmla="*/ 455689 h 5114806"/>
              <a:gd name="connsiteX6" fmla="*/ 3892700 w 4014544"/>
              <a:gd name="connsiteY6" fmla="*/ 882149 h 5114806"/>
              <a:gd name="connsiteX7" fmla="*/ 3275356 w 4014544"/>
              <a:gd name="connsiteY7" fmla="*/ 882149 h 5114806"/>
              <a:gd name="connsiteX8" fmla="*/ 3149170 w 4014544"/>
              <a:gd name="connsiteY8" fmla="*/ 833873 h 5114806"/>
              <a:gd name="connsiteX9" fmla="*/ 3115788 w 4014544"/>
              <a:gd name="connsiteY9" fmla="*/ 823869 h 5114806"/>
              <a:gd name="connsiteX10" fmla="*/ 3113672 w 4014544"/>
              <a:gd name="connsiteY10" fmla="*/ 822923 h 5114806"/>
              <a:gd name="connsiteX11" fmla="*/ 3175144 w 4014544"/>
              <a:gd name="connsiteY11" fmla="*/ 850400 h 5114806"/>
              <a:gd name="connsiteX12" fmla="*/ 3248954 w 4014544"/>
              <a:gd name="connsiteY12" fmla="*/ 882149 h 5114806"/>
              <a:gd name="connsiteX13" fmla="*/ 2559522 w 4014544"/>
              <a:gd name="connsiteY13" fmla="*/ 882149 h 5114806"/>
              <a:gd name="connsiteX14" fmla="*/ 1905628 w 4014544"/>
              <a:gd name="connsiteY14" fmla="*/ 1014150 h 5114806"/>
              <a:gd name="connsiteX15" fmla="*/ 1371543 w 4014544"/>
              <a:gd name="connsiteY15" fmla="*/ 1373595 h 5114806"/>
              <a:gd name="connsiteX16" fmla="*/ 1012098 w 4014544"/>
              <a:gd name="connsiteY16" fmla="*/ 1907689 h 5114806"/>
              <a:gd name="connsiteX17" fmla="*/ 880105 w 4014544"/>
              <a:gd name="connsiteY17" fmla="*/ 2561601 h 5114806"/>
              <a:gd name="connsiteX18" fmla="*/ 1012098 w 4014544"/>
              <a:gd name="connsiteY18" fmla="*/ 3215513 h 5114806"/>
              <a:gd name="connsiteX19" fmla="*/ 1371543 w 4014544"/>
              <a:gd name="connsiteY19" fmla="*/ 3749606 h 5114806"/>
              <a:gd name="connsiteX20" fmla="*/ 1905628 w 4014544"/>
              <a:gd name="connsiteY20" fmla="*/ 4109052 h 5114806"/>
              <a:gd name="connsiteX21" fmla="*/ 2559522 w 4014544"/>
              <a:gd name="connsiteY21" fmla="*/ 4241053 h 5114806"/>
              <a:gd name="connsiteX22" fmla="*/ 3880516 w 4014544"/>
              <a:gd name="connsiteY22" fmla="*/ 4239018 h 5114806"/>
              <a:gd name="connsiteX23" fmla="*/ 4003373 w 4014544"/>
              <a:gd name="connsiteY23" fmla="*/ 4668534 h 5114806"/>
              <a:gd name="connsiteX24" fmla="*/ 3681501 w 4014544"/>
              <a:gd name="connsiteY24" fmla="*/ 4856379 h 5114806"/>
              <a:gd name="connsiteX25" fmla="*/ 3249967 w 4014544"/>
              <a:gd name="connsiteY25" fmla="*/ 4409606 h 5114806"/>
              <a:gd name="connsiteX26" fmla="*/ 2919981 w 4014544"/>
              <a:gd name="connsiteY26" fmla="*/ 4500995 h 5114806"/>
              <a:gd name="connsiteX27" fmla="*/ 2768686 w 4014544"/>
              <a:gd name="connsiteY27" fmla="*/ 5106164 h 5114806"/>
              <a:gd name="connsiteX28" fmla="*/ 2401127 w 4014544"/>
              <a:gd name="connsiteY28" fmla="*/ 5110225 h 5114806"/>
              <a:gd name="connsiteX29" fmla="*/ 2250846 w 4014544"/>
              <a:gd name="connsiteY29" fmla="*/ 4510131 h 5114806"/>
              <a:gd name="connsiteX30" fmla="*/ 1904606 w 4014544"/>
              <a:gd name="connsiteY30" fmla="*/ 4423824 h 5114806"/>
              <a:gd name="connsiteX31" fmla="*/ 1470033 w 4014544"/>
              <a:gd name="connsiteY31" fmla="*/ 4873637 h 5114806"/>
              <a:gd name="connsiteX32" fmla="*/ 1156283 w 4014544"/>
              <a:gd name="connsiteY32" fmla="*/ 4697976 h 5114806"/>
              <a:gd name="connsiteX33" fmla="*/ 1325848 w 4014544"/>
              <a:gd name="connsiteY33" fmla="*/ 4102955 h 5114806"/>
              <a:gd name="connsiteX34" fmla="*/ 1160344 w 4014544"/>
              <a:gd name="connsiteY34" fmla="*/ 3955731 h 5114806"/>
              <a:gd name="connsiteX35" fmla="*/ 1056779 w 4014544"/>
              <a:gd name="connsiteY35" fmla="*/ 3843013 h 5114806"/>
              <a:gd name="connsiteX36" fmla="*/ 455681 w 4014544"/>
              <a:gd name="connsiteY36" fmla="*/ 4014623 h 5114806"/>
              <a:gd name="connsiteX37" fmla="*/ 275958 w 4014544"/>
              <a:gd name="connsiteY37" fmla="*/ 3714069 h 5114806"/>
              <a:gd name="connsiteX38" fmla="*/ 719675 w 4014544"/>
              <a:gd name="connsiteY38" fmla="*/ 3284553 h 5114806"/>
              <a:gd name="connsiteX39" fmla="*/ 612049 w 4014544"/>
              <a:gd name="connsiteY39" fmla="*/ 2905815 h 5114806"/>
              <a:gd name="connsiteX40" fmla="*/ 7902 w 4014544"/>
              <a:gd name="connsiteY40" fmla="*/ 2754529 h 5114806"/>
              <a:gd name="connsiteX41" fmla="*/ 3841 w 4014544"/>
              <a:gd name="connsiteY41" fmla="*/ 2412341 h 5114806"/>
              <a:gd name="connsiteX42" fmla="*/ 602905 w 4014544"/>
              <a:gd name="connsiteY42" fmla="*/ 2262060 h 5114806"/>
              <a:gd name="connsiteX43" fmla="*/ 705456 w 4014544"/>
              <a:gd name="connsiteY43" fmla="*/ 1867077 h 5114806"/>
              <a:gd name="connsiteX44" fmla="*/ 258700 w 4014544"/>
              <a:gd name="connsiteY44" fmla="*/ 1435535 h 5114806"/>
              <a:gd name="connsiteX45" fmla="*/ 426230 w 4014544"/>
              <a:gd name="connsiteY45" fmla="*/ 1143104 h 5114806"/>
              <a:gd name="connsiteX46" fmla="*/ 1022255 w 4014544"/>
              <a:gd name="connsiteY46" fmla="*/ 1313691 h 5114806"/>
              <a:gd name="connsiteX47" fmla="*/ 1160344 w 4014544"/>
              <a:gd name="connsiteY47" fmla="*/ 1160370 h 5114806"/>
              <a:gd name="connsiteX48" fmla="*/ 1313665 w 4014544"/>
              <a:gd name="connsiteY48" fmla="*/ 1022272 h 5114806"/>
              <a:gd name="connsiteX49" fmla="*/ 1143086 w 4014544"/>
              <a:gd name="connsiteY49" fmla="*/ 426239 h 5114806"/>
              <a:gd name="connsiteX50" fmla="*/ 1435509 w 4014544"/>
              <a:gd name="connsiteY50" fmla="*/ 258700 h 5114806"/>
              <a:gd name="connsiteX51" fmla="*/ 1867042 w 4014544"/>
              <a:gd name="connsiteY51" fmla="*/ 705474 h 5114806"/>
              <a:gd name="connsiteX52" fmla="*/ 2262016 w 4014544"/>
              <a:gd name="connsiteY52" fmla="*/ 602923 h 5114806"/>
              <a:gd name="connsiteX53" fmla="*/ 2412289 w 4014544"/>
              <a:gd name="connsiteY53" fmla="*/ 3841 h 5114806"/>
              <a:gd name="connsiteX54" fmla="*/ 2583378 w 4014544"/>
              <a:gd name="connsiteY54" fmla="*/ 160 h 5114806"/>
              <a:gd name="connsiteX0" fmla="*/ 2583378 w 4014544"/>
              <a:gd name="connsiteY0" fmla="*/ 160 h 5114806"/>
              <a:gd name="connsiteX1" fmla="*/ 2754468 w 4014544"/>
              <a:gd name="connsiteY1" fmla="*/ 7902 h 5114806"/>
              <a:gd name="connsiteX2" fmla="*/ 2905762 w 4014544"/>
              <a:gd name="connsiteY2" fmla="*/ 612058 h 5114806"/>
              <a:gd name="connsiteX3" fmla="*/ 3284492 w 4014544"/>
              <a:gd name="connsiteY3" fmla="*/ 719692 h 5114806"/>
              <a:gd name="connsiteX4" fmla="*/ 3713990 w 4014544"/>
              <a:gd name="connsiteY4" fmla="*/ 275967 h 5114806"/>
              <a:gd name="connsiteX5" fmla="*/ 4014544 w 4014544"/>
              <a:gd name="connsiteY5" fmla="*/ 455689 h 5114806"/>
              <a:gd name="connsiteX6" fmla="*/ 3892700 w 4014544"/>
              <a:gd name="connsiteY6" fmla="*/ 882149 h 5114806"/>
              <a:gd name="connsiteX7" fmla="*/ 3275356 w 4014544"/>
              <a:gd name="connsiteY7" fmla="*/ 882149 h 5114806"/>
              <a:gd name="connsiteX8" fmla="*/ 3149170 w 4014544"/>
              <a:gd name="connsiteY8" fmla="*/ 833873 h 5114806"/>
              <a:gd name="connsiteX9" fmla="*/ 3115788 w 4014544"/>
              <a:gd name="connsiteY9" fmla="*/ 823869 h 5114806"/>
              <a:gd name="connsiteX10" fmla="*/ 3175144 w 4014544"/>
              <a:gd name="connsiteY10" fmla="*/ 850400 h 5114806"/>
              <a:gd name="connsiteX11" fmla="*/ 3248954 w 4014544"/>
              <a:gd name="connsiteY11" fmla="*/ 882149 h 5114806"/>
              <a:gd name="connsiteX12" fmla="*/ 2559522 w 4014544"/>
              <a:gd name="connsiteY12" fmla="*/ 882149 h 5114806"/>
              <a:gd name="connsiteX13" fmla="*/ 1905628 w 4014544"/>
              <a:gd name="connsiteY13" fmla="*/ 1014150 h 5114806"/>
              <a:gd name="connsiteX14" fmla="*/ 1371543 w 4014544"/>
              <a:gd name="connsiteY14" fmla="*/ 1373595 h 5114806"/>
              <a:gd name="connsiteX15" fmla="*/ 1012098 w 4014544"/>
              <a:gd name="connsiteY15" fmla="*/ 1907689 h 5114806"/>
              <a:gd name="connsiteX16" fmla="*/ 880105 w 4014544"/>
              <a:gd name="connsiteY16" fmla="*/ 2561601 h 5114806"/>
              <a:gd name="connsiteX17" fmla="*/ 1012098 w 4014544"/>
              <a:gd name="connsiteY17" fmla="*/ 3215513 h 5114806"/>
              <a:gd name="connsiteX18" fmla="*/ 1371543 w 4014544"/>
              <a:gd name="connsiteY18" fmla="*/ 3749606 h 5114806"/>
              <a:gd name="connsiteX19" fmla="*/ 1905628 w 4014544"/>
              <a:gd name="connsiteY19" fmla="*/ 4109052 h 5114806"/>
              <a:gd name="connsiteX20" fmla="*/ 2559522 w 4014544"/>
              <a:gd name="connsiteY20" fmla="*/ 4241053 h 5114806"/>
              <a:gd name="connsiteX21" fmla="*/ 3880516 w 4014544"/>
              <a:gd name="connsiteY21" fmla="*/ 4239018 h 5114806"/>
              <a:gd name="connsiteX22" fmla="*/ 4003373 w 4014544"/>
              <a:gd name="connsiteY22" fmla="*/ 4668534 h 5114806"/>
              <a:gd name="connsiteX23" fmla="*/ 3681501 w 4014544"/>
              <a:gd name="connsiteY23" fmla="*/ 4856379 h 5114806"/>
              <a:gd name="connsiteX24" fmla="*/ 3249967 w 4014544"/>
              <a:gd name="connsiteY24" fmla="*/ 4409606 h 5114806"/>
              <a:gd name="connsiteX25" fmla="*/ 2919981 w 4014544"/>
              <a:gd name="connsiteY25" fmla="*/ 4500995 h 5114806"/>
              <a:gd name="connsiteX26" fmla="*/ 2768686 w 4014544"/>
              <a:gd name="connsiteY26" fmla="*/ 5106164 h 5114806"/>
              <a:gd name="connsiteX27" fmla="*/ 2401127 w 4014544"/>
              <a:gd name="connsiteY27" fmla="*/ 5110225 h 5114806"/>
              <a:gd name="connsiteX28" fmla="*/ 2250846 w 4014544"/>
              <a:gd name="connsiteY28" fmla="*/ 4510131 h 5114806"/>
              <a:gd name="connsiteX29" fmla="*/ 1904606 w 4014544"/>
              <a:gd name="connsiteY29" fmla="*/ 4423824 h 5114806"/>
              <a:gd name="connsiteX30" fmla="*/ 1470033 w 4014544"/>
              <a:gd name="connsiteY30" fmla="*/ 4873637 h 5114806"/>
              <a:gd name="connsiteX31" fmla="*/ 1156283 w 4014544"/>
              <a:gd name="connsiteY31" fmla="*/ 4697976 h 5114806"/>
              <a:gd name="connsiteX32" fmla="*/ 1325848 w 4014544"/>
              <a:gd name="connsiteY32" fmla="*/ 4102955 h 5114806"/>
              <a:gd name="connsiteX33" fmla="*/ 1160344 w 4014544"/>
              <a:gd name="connsiteY33" fmla="*/ 3955731 h 5114806"/>
              <a:gd name="connsiteX34" fmla="*/ 1056779 w 4014544"/>
              <a:gd name="connsiteY34" fmla="*/ 3843013 h 5114806"/>
              <a:gd name="connsiteX35" fmla="*/ 455681 w 4014544"/>
              <a:gd name="connsiteY35" fmla="*/ 4014623 h 5114806"/>
              <a:gd name="connsiteX36" fmla="*/ 275958 w 4014544"/>
              <a:gd name="connsiteY36" fmla="*/ 3714069 h 5114806"/>
              <a:gd name="connsiteX37" fmla="*/ 719675 w 4014544"/>
              <a:gd name="connsiteY37" fmla="*/ 3284553 h 5114806"/>
              <a:gd name="connsiteX38" fmla="*/ 612049 w 4014544"/>
              <a:gd name="connsiteY38" fmla="*/ 2905815 h 5114806"/>
              <a:gd name="connsiteX39" fmla="*/ 7902 w 4014544"/>
              <a:gd name="connsiteY39" fmla="*/ 2754529 h 5114806"/>
              <a:gd name="connsiteX40" fmla="*/ 3841 w 4014544"/>
              <a:gd name="connsiteY40" fmla="*/ 2412341 h 5114806"/>
              <a:gd name="connsiteX41" fmla="*/ 602905 w 4014544"/>
              <a:gd name="connsiteY41" fmla="*/ 2262060 h 5114806"/>
              <a:gd name="connsiteX42" fmla="*/ 705456 w 4014544"/>
              <a:gd name="connsiteY42" fmla="*/ 1867077 h 5114806"/>
              <a:gd name="connsiteX43" fmla="*/ 258700 w 4014544"/>
              <a:gd name="connsiteY43" fmla="*/ 1435535 h 5114806"/>
              <a:gd name="connsiteX44" fmla="*/ 426230 w 4014544"/>
              <a:gd name="connsiteY44" fmla="*/ 1143104 h 5114806"/>
              <a:gd name="connsiteX45" fmla="*/ 1022255 w 4014544"/>
              <a:gd name="connsiteY45" fmla="*/ 1313691 h 5114806"/>
              <a:gd name="connsiteX46" fmla="*/ 1160344 w 4014544"/>
              <a:gd name="connsiteY46" fmla="*/ 1160370 h 5114806"/>
              <a:gd name="connsiteX47" fmla="*/ 1313665 w 4014544"/>
              <a:gd name="connsiteY47" fmla="*/ 1022272 h 5114806"/>
              <a:gd name="connsiteX48" fmla="*/ 1143086 w 4014544"/>
              <a:gd name="connsiteY48" fmla="*/ 426239 h 5114806"/>
              <a:gd name="connsiteX49" fmla="*/ 1435509 w 4014544"/>
              <a:gd name="connsiteY49" fmla="*/ 258700 h 5114806"/>
              <a:gd name="connsiteX50" fmla="*/ 1867042 w 4014544"/>
              <a:gd name="connsiteY50" fmla="*/ 705474 h 5114806"/>
              <a:gd name="connsiteX51" fmla="*/ 2262016 w 4014544"/>
              <a:gd name="connsiteY51" fmla="*/ 602923 h 5114806"/>
              <a:gd name="connsiteX52" fmla="*/ 2412289 w 4014544"/>
              <a:gd name="connsiteY52" fmla="*/ 3841 h 5114806"/>
              <a:gd name="connsiteX53" fmla="*/ 2583378 w 4014544"/>
              <a:gd name="connsiteY53" fmla="*/ 160 h 5114806"/>
              <a:gd name="connsiteX0" fmla="*/ 2583378 w 4014544"/>
              <a:gd name="connsiteY0" fmla="*/ 160 h 5114806"/>
              <a:gd name="connsiteX1" fmla="*/ 2754468 w 4014544"/>
              <a:gd name="connsiteY1" fmla="*/ 7902 h 5114806"/>
              <a:gd name="connsiteX2" fmla="*/ 2905762 w 4014544"/>
              <a:gd name="connsiteY2" fmla="*/ 612058 h 5114806"/>
              <a:gd name="connsiteX3" fmla="*/ 3284492 w 4014544"/>
              <a:gd name="connsiteY3" fmla="*/ 719692 h 5114806"/>
              <a:gd name="connsiteX4" fmla="*/ 3713990 w 4014544"/>
              <a:gd name="connsiteY4" fmla="*/ 275967 h 5114806"/>
              <a:gd name="connsiteX5" fmla="*/ 4014544 w 4014544"/>
              <a:gd name="connsiteY5" fmla="*/ 455689 h 5114806"/>
              <a:gd name="connsiteX6" fmla="*/ 3892700 w 4014544"/>
              <a:gd name="connsiteY6" fmla="*/ 882149 h 5114806"/>
              <a:gd name="connsiteX7" fmla="*/ 3275356 w 4014544"/>
              <a:gd name="connsiteY7" fmla="*/ 882149 h 5114806"/>
              <a:gd name="connsiteX8" fmla="*/ 3149170 w 4014544"/>
              <a:gd name="connsiteY8" fmla="*/ 833873 h 5114806"/>
              <a:gd name="connsiteX9" fmla="*/ 3175144 w 4014544"/>
              <a:gd name="connsiteY9" fmla="*/ 850400 h 5114806"/>
              <a:gd name="connsiteX10" fmla="*/ 3248954 w 4014544"/>
              <a:gd name="connsiteY10" fmla="*/ 882149 h 5114806"/>
              <a:gd name="connsiteX11" fmla="*/ 2559522 w 4014544"/>
              <a:gd name="connsiteY11" fmla="*/ 882149 h 5114806"/>
              <a:gd name="connsiteX12" fmla="*/ 1905628 w 4014544"/>
              <a:gd name="connsiteY12" fmla="*/ 1014150 h 5114806"/>
              <a:gd name="connsiteX13" fmla="*/ 1371543 w 4014544"/>
              <a:gd name="connsiteY13" fmla="*/ 1373595 h 5114806"/>
              <a:gd name="connsiteX14" fmla="*/ 1012098 w 4014544"/>
              <a:gd name="connsiteY14" fmla="*/ 1907689 h 5114806"/>
              <a:gd name="connsiteX15" fmla="*/ 880105 w 4014544"/>
              <a:gd name="connsiteY15" fmla="*/ 2561601 h 5114806"/>
              <a:gd name="connsiteX16" fmla="*/ 1012098 w 4014544"/>
              <a:gd name="connsiteY16" fmla="*/ 3215513 h 5114806"/>
              <a:gd name="connsiteX17" fmla="*/ 1371543 w 4014544"/>
              <a:gd name="connsiteY17" fmla="*/ 3749606 h 5114806"/>
              <a:gd name="connsiteX18" fmla="*/ 1905628 w 4014544"/>
              <a:gd name="connsiteY18" fmla="*/ 4109052 h 5114806"/>
              <a:gd name="connsiteX19" fmla="*/ 2559522 w 4014544"/>
              <a:gd name="connsiteY19" fmla="*/ 4241053 h 5114806"/>
              <a:gd name="connsiteX20" fmla="*/ 3880516 w 4014544"/>
              <a:gd name="connsiteY20" fmla="*/ 4239018 h 5114806"/>
              <a:gd name="connsiteX21" fmla="*/ 4003373 w 4014544"/>
              <a:gd name="connsiteY21" fmla="*/ 4668534 h 5114806"/>
              <a:gd name="connsiteX22" fmla="*/ 3681501 w 4014544"/>
              <a:gd name="connsiteY22" fmla="*/ 4856379 h 5114806"/>
              <a:gd name="connsiteX23" fmla="*/ 3249967 w 4014544"/>
              <a:gd name="connsiteY23" fmla="*/ 4409606 h 5114806"/>
              <a:gd name="connsiteX24" fmla="*/ 2919981 w 4014544"/>
              <a:gd name="connsiteY24" fmla="*/ 4500995 h 5114806"/>
              <a:gd name="connsiteX25" fmla="*/ 2768686 w 4014544"/>
              <a:gd name="connsiteY25" fmla="*/ 5106164 h 5114806"/>
              <a:gd name="connsiteX26" fmla="*/ 2401127 w 4014544"/>
              <a:gd name="connsiteY26" fmla="*/ 5110225 h 5114806"/>
              <a:gd name="connsiteX27" fmla="*/ 2250846 w 4014544"/>
              <a:gd name="connsiteY27" fmla="*/ 4510131 h 5114806"/>
              <a:gd name="connsiteX28" fmla="*/ 1904606 w 4014544"/>
              <a:gd name="connsiteY28" fmla="*/ 4423824 h 5114806"/>
              <a:gd name="connsiteX29" fmla="*/ 1470033 w 4014544"/>
              <a:gd name="connsiteY29" fmla="*/ 4873637 h 5114806"/>
              <a:gd name="connsiteX30" fmla="*/ 1156283 w 4014544"/>
              <a:gd name="connsiteY30" fmla="*/ 4697976 h 5114806"/>
              <a:gd name="connsiteX31" fmla="*/ 1325848 w 4014544"/>
              <a:gd name="connsiteY31" fmla="*/ 4102955 h 5114806"/>
              <a:gd name="connsiteX32" fmla="*/ 1160344 w 4014544"/>
              <a:gd name="connsiteY32" fmla="*/ 3955731 h 5114806"/>
              <a:gd name="connsiteX33" fmla="*/ 1056779 w 4014544"/>
              <a:gd name="connsiteY33" fmla="*/ 3843013 h 5114806"/>
              <a:gd name="connsiteX34" fmla="*/ 455681 w 4014544"/>
              <a:gd name="connsiteY34" fmla="*/ 4014623 h 5114806"/>
              <a:gd name="connsiteX35" fmla="*/ 275958 w 4014544"/>
              <a:gd name="connsiteY35" fmla="*/ 3714069 h 5114806"/>
              <a:gd name="connsiteX36" fmla="*/ 719675 w 4014544"/>
              <a:gd name="connsiteY36" fmla="*/ 3284553 h 5114806"/>
              <a:gd name="connsiteX37" fmla="*/ 612049 w 4014544"/>
              <a:gd name="connsiteY37" fmla="*/ 2905815 h 5114806"/>
              <a:gd name="connsiteX38" fmla="*/ 7902 w 4014544"/>
              <a:gd name="connsiteY38" fmla="*/ 2754529 h 5114806"/>
              <a:gd name="connsiteX39" fmla="*/ 3841 w 4014544"/>
              <a:gd name="connsiteY39" fmla="*/ 2412341 h 5114806"/>
              <a:gd name="connsiteX40" fmla="*/ 602905 w 4014544"/>
              <a:gd name="connsiteY40" fmla="*/ 2262060 h 5114806"/>
              <a:gd name="connsiteX41" fmla="*/ 705456 w 4014544"/>
              <a:gd name="connsiteY41" fmla="*/ 1867077 h 5114806"/>
              <a:gd name="connsiteX42" fmla="*/ 258700 w 4014544"/>
              <a:gd name="connsiteY42" fmla="*/ 1435535 h 5114806"/>
              <a:gd name="connsiteX43" fmla="*/ 426230 w 4014544"/>
              <a:gd name="connsiteY43" fmla="*/ 1143104 h 5114806"/>
              <a:gd name="connsiteX44" fmla="*/ 1022255 w 4014544"/>
              <a:gd name="connsiteY44" fmla="*/ 1313691 h 5114806"/>
              <a:gd name="connsiteX45" fmla="*/ 1160344 w 4014544"/>
              <a:gd name="connsiteY45" fmla="*/ 1160370 h 5114806"/>
              <a:gd name="connsiteX46" fmla="*/ 1313665 w 4014544"/>
              <a:gd name="connsiteY46" fmla="*/ 1022272 h 5114806"/>
              <a:gd name="connsiteX47" fmla="*/ 1143086 w 4014544"/>
              <a:gd name="connsiteY47" fmla="*/ 426239 h 5114806"/>
              <a:gd name="connsiteX48" fmla="*/ 1435509 w 4014544"/>
              <a:gd name="connsiteY48" fmla="*/ 258700 h 5114806"/>
              <a:gd name="connsiteX49" fmla="*/ 1867042 w 4014544"/>
              <a:gd name="connsiteY49" fmla="*/ 705474 h 5114806"/>
              <a:gd name="connsiteX50" fmla="*/ 2262016 w 4014544"/>
              <a:gd name="connsiteY50" fmla="*/ 602923 h 5114806"/>
              <a:gd name="connsiteX51" fmla="*/ 2412289 w 4014544"/>
              <a:gd name="connsiteY51" fmla="*/ 3841 h 5114806"/>
              <a:gd name="connsiteX52" fmla="*/ 2583378 w 4014544"/>
              <a:gd name="connsiteY52" fmla="*/ 160 h 5114806"/>
              <a:gd name="connsiteX0" fmla="*/ 2583378 w 4014544"/>
              <a:gd name="connsiteY0" fmla="*/ 160 h 5114806"/>
              <a:gd name="connsiteX1" fmla="*/ 2754468 w 4014544"/>
              <a:gd name="connsiteY1" fmla="*/ 7902 h 5114806"/>
              <a:gd name="connsiteX2" fmla="*/ 2905762 w 4014544"/>
              <a:gd name="connsiteY2" fmla="*/ 612058 h 5114806"/>
              <a:gd name="connsiteX3" fmla="*/ 3284492 w 4014544"/>
              <a:gd name="connsiteY3" fmla="*/ 719692 h 5114806"/>
              <a:gd name="connsiteX4" fmla="*/ 3713990 w 4014544"/>
              <a:gd name="connsiteY4" fmla="*/ 275967 h 5114806"/>
              <a:gd name="connsiteX5" fmla="*/ 4014544 w 4014544"/>
              <a:gd name="connsiteY5" fmla="*/ 455689 h 5114806"/>
              <a:gd name="connsiteX6" fmla="*/ 3892700 w 4014544"/>
              <a:gd name="connsiteY6" fmla="*/ 882149 h 5114806"/>
              <a:gd name="connsiteX7" fmla="*/ 3275356 w 4014544"/>
              <a:gd name="connsiteY7" fmla="*/ 882149 h 5114806"/>
              <a:gd name="connsiteX8" fmla="*/ 3175144 w 4014544"/>
              <a:gd name="connsiteY8" fmla="*/ 850400 h 5114806"/>
              <a:gd name="connsiteX9" fmla="*/ 3248954 w 4014544"/>
              <a:gd name="connsiteY9" fmla="*/ 882149 h 5114806"/>
              <a:gd name="connsiteX10" fmla="*/ 2559522 w 4014544"/>
              <a:gd name="connsiteY10" fmla="*/ 882149 h 5114806"/>
              <a:gd name="connsiteX11" fmla="*/ 1905628 w 4014544"/>
              <a:gd name="connsiteY11" fmla="*/ 1014150 h 5114806"/>
              <a:gd name="connsiteX12" fmla="*/ 1371543 w 4014544"/>
              <a:gd name="connsiteY12" fmla="*/ 1373595 h 5114806"/>
              <a:gd name="connsiteX13" fmla="*/ 1012098 w 4014544"/>
              <a:gd name="connsiteY13" fmla="*/ 1907689 h 5114806"/>
              <a:gd name="connsiteX14" fmla="*/ 880105 w 4014544"/>
              <a:gd name="connsiteY14" fmla="*/ 2561601 h 5114806"/>
              <a:gd name="connsiteX15" fmla="*/ 1012098 w 4014544"/>
              <a:gd name="connsiteY15" fmla="*/ 3215513 h 5114806"/>
              <a:gd name="connsiteX16" fmla="*/ 1371543 w 4014544"/>
              <a:gd name="connsiteY16" fmla="*/ 3749606 h 5114806"/>
              <a:gd name="connsiteX17" fmla="*/ 1905628 w 4014544"/>
              <a:gd name="connsiteY17" fmla="*/ 4109052 h 5114806"/>
              <a:gd name="connsiteX18" fmla="*/ 2559522 w 4014544"/>
              <a:gd name="connsiteY18" fmla="*/ 4241053 h 5114806"/>
              <a:gd name="connsiteX19" fmla="*/ 3880516 w 4014544"/>
              <a:gd name="connsiteY19" fmla="*/ 4239018 h 5114806"/>
              <a:gd name="connsiteX20" fmla="*/ 4003373 w 4014544"/>
              <a:gd name="connsiteY20" fmla="*/ 4668534 h 5114806"/>
              <a:gd name="connsiteX21" fmla="*/ 3681501 w 4014544"/>
              <a:gd name="connsiteY21" fmla="*/ 4856379 h 5114806"/>
              <a:gd name="connsiteX22" fmla="*/ 3249967 w 4014544"/>
              <a:gd name="connsiteY22" fmla="*/ 4409606 h 5114806"/>
              <a:gd name="connsiteX23" fmla="*/ 2919981 w 4014544"/>
              <a:gd name="connsiteY23" fmla="*/ 4500995 h 5114806"/>
              <a:gd name="connsiteX24" fmla="*/ 2768686 w 4014544"/>
              <a:gd name="connsiteY24" fmla="*/ 5106164 h 5114806"/>
              <a:gd name="connsiteX25" fmla="*/ 2401127 w 4014544"/>
              <a:gd name="connsiteY25" fmla="*/ 5110225 h 5114806"/>
              <a:gd name="connsiteX26" fmla="*/ 2250846 w 4014544"/>
              <a:gd name="connsiteY26" fmla="*/ 4510131 h 5114806"/>
              <a:gd name="connsiteX27" fmla="*/ 1904606 w 4014544"/>
              <a:gd name="connsiteY27" fmla="*/ 4423824 h 5114806"/>
              <a:gd name="connsiteX28" fmla="*/ 1470033 w 4014544"/>
              <a:gd name="connsiteY28" fmla="*/ 4873637 h 5114806"/>
              <a:gd name="connsiteX29" fmla="*/ 1156283 w 4014544"/>
              <a:gd name="connsiteY29" fmla="*/ 4697976 h 5114806"/>
              <a:gd name="connsiteX30" fmla="*/ 1325848 w 4014544"/>
              <a:gd name="connsiteY30" fmla="*/ 4102955 h 5114806"/>
              <a:gd name="connsiteX31" fmla="*/ 1160344 w 4014544"/>
              <a:gd name="connsiteY31" fmla="*/ 3955731 h 5114806"/>
              <a:gd name="connsiteX32" fmla="*/ 1056779 w 4014544"/>
              <a:gd name="connsiteY32" fmla="*/ 3843013 h 5114806"/>
              <a:gd name="connsiteX33" fmla="*/ 455681 w 4014544"/>
              <a:gd name="connsiteY33" fmla="*/ 4014623 h 5114806"/>
              <a:gd name="connsiteX34" fmla="*/ 275958 w 4014544"/>
              <a:gd name="connsiteY34" fmla="*/ 3714069 h 5114806"/>
              <a:gd name="connsiteX35" fmla="*/ 719675 w 4014544"/>
              <a:gd name="connsiteY35" fmla="*/ 3284553 h 5114806"/>
              <a:gd name="connsiteX36" fmla="*/ 612049 w 4014544"/>
              <a:gd name="connsiteY36" fmla="*/ 2905815 h 5114806"/>
              <a:gd name="connsiteX37" fmla="*/ 7902 w 4014544"/>
              <a:gd name="connsiteY37" fmla="*/ 2754529 h 5114806"/>
              <a:gd name="connsiteX38" fmla="*/ 3841 w 4014544"/>
              <a:gd name="connsiteY38" fmla="*/ 2412341 h 5114806"/>
              <a:gd name="connsiteX39" fmla="*/ 602905 w 4014544"/>
              <a:gd name="connsiteY39" fmla="*/ 2262060 h 5114806"/>
              <a:gd name="connsiteX40" fmla="*/ 705456 w 4014544"/>
              <a:gd name="connsiteY40" fmla="*/ 1867077 h 5114806"/>
              <a:gd name="connsiteX41" fmla="*/ 258700 w 4014544"/>
              <a:gd name="connsiteY41" fmla="*/ 1435535 h 5114806"/>
              <a:gd name="connsiteX42" fmla="*/ 426230 w 4014544"/>
              <a:gd name="connsiteY42" fmla="*/ 1143104 h 5114806"/>
              <a:gd name="connsiteX43" fmla="*/ 1022255 w 4014544"/>
              <a:gd name="connsiteY43" fmla="*/ 1313691 h 5114806"/>
              <a:gd name="connsiteX44" fmla="*/ 1160344 w 4014544"/>
              <a:gd name="connsiteY44" fmla="*/ 1160370 h 5114806"/>
              <a:gd name="connsiteX45" fmla="*/ 1313665 w 4014544"/>
              <a:gd name="connsiteY45" fmla="*/ 1022272 h 5114806"/>
              <a:gd name="connsiteX46" fmla="*/ 1143086 w 4014544"/>
              <a:gd name="connsiteY46" fmla="*/ 426239 h 5114806"/>
              <a:gd name="connsiteX47" fmla="*/ 1435509 w 4014544"/>
              <a:gd name="connsiteY47" fmla="*/ 258700 h 5114806"/>
              <a:gd name="connsiteX48" fmla="*/ 1867042 w 4014544"/>
              <a:gd name="connsiteY48" fmla="*/ 705474 h 5114806"/>
              <a:gd name="connsiteX49" fmla="*/ 2262016 w 4014544"/>
              <a:gd name="connsiteY49" fmla="*/ 602923 h 5114806"/>
              <a:gd name="connsiteX50" fmla="*/ 2412289 w 4014544"/>
              <a:gd name="connsiteY50" fmla="*/ 3841 h 5114806"/>
              <a:gd name="connsiteX51" fmla="*/ 2583378 w 4014544"/>
              <a:gd name="connsiteY51" fmla="*/ 160 h 5114806"/>
              <a:gd name="connsiteX0" fmla="*/ 2583378 w 4014544"/>
              <a:gd name="connsiteY0" fmla="*/ 160 h 5114806"/>
              <a:gd name="connsiteX1" fmla="*/ 2754468 w 4014544"/>
              <a:gd name="connsiteY1" fmla="*/ 7902 h 5114806"/>
              <a:gd name="connsiteX2" fmla="*/ 2905762 w 4014544"/>
              <a:gd name="connsiteY2" fmla="*/ 612058 h 5114806"/>
              <a:gd name="connsiteX3" fmla="*/ 3284492 w 4014544"/>
              <a:gd name="connsiteY3" fmla="*/ 719692 h 5114806"/>
              <a:gd name="connsiteX4" fmla="*/ 3713990 w 4014544"/>
              <a:gd name="connsiteY4" fmla="*/ 275967 h 5114806"/>
              <a:gd name="connsiteX5" fmla="*/ 4014544 w 4014544"/>
              <a:gd name="connsiteY5" fmla="*/ 455689 h 5114806"/>
              <a:gd name="connsiteX6" fmla="*/ 3892700 w 4014544"/>
              <a:gd name="connsiteY6" fmla="*/ 882149 h 5114806"/>
              <a:gd name="connsiteX7" fmla="*/ 3275356 w 4014544"/>
              <a:gd name="connsiteY7" fmla="*/ 882149 h 5114806"/>
              <a:gd name="connsiteX8" fmla="*/ 3175144 w 4014544"/>
              <a:gd name="connsiteY8" fmla="*/ 850400 h 5114806"/>
              <a:gd name="connsiteX9" fmla="*/ 3172461 w 4014544"/>
              <a:gd name="connsiteY9" fmla="*/ 855603 h 5114806"/>
              <a:gd name="connsiteX10" fmla="*/ 3248954 w 4014544"/>
              <a:gd name="connsiteY10" fmla="*/ 882149 h 5114806"/>
              <a:gd name="connsiteX11" fmla="*/ 2559522 w 4014544"/>
              <a:gd name="connsiteY11" fmla="*/ 882149 h 5114806"/>
              <a:gd name="connsiteX12" fmla="*/ 1905628 w 4014544"/>
              <a:gd name="connsiteY12" fmla="*/ 1014150 h 5114806"/>
              <a:gd name="connsiteX13" fmla="*/ 1371543 w 4014544"/>
              <a:gd name="connsiteY13" fmla="*/ 1373595 h 5114806"/>
              <a:gd name="connsiteX14" fmla="*/ 1012098 w 4014544"/>
              <a:gd name="connsiteY14" fmla="*/ 1907689 h 5114806"/>
              <a:gd name="connsiteX15" fmla="*/ 880105 w 4014544"/>
              <a:gd name="connsiteY15" fmla="*/ 2561601 h 5114806"/>
              <a:gd name="connsiteX16" fmla="*/ 1012098 w 4014544"/>
              <a:gd name="connsiteY16" fmla="*/ 3215513 h 5114806"/>
              <a:gd name="connsiteX17" fmla="*/ 1371543 w 4014544"/>
              <a:gd name="connsiteY17" fmla="*/ 3749606 h 5114806"/>
              <a:gd name="connsiteX18" fmla="*/ 1905628 w 4014544"/>
              <a:gd name="connsiteY18" fmla="*/ 4109052 h 5114806"/>
              <a:gd name="connsiteX19" fmla="*/ 2559522 w 4014544"/>
              <a:gd name="connsiteY19" fmla="*/ 4241053 h 5114806"/>
              <a:gd name="connsiteX20" fmla="*/ 3880516 w 4014544"/>
              <a:gd name="connsiteY20" fmla="*/ 4239018 h 5114806"/>
              <a:gd name="connsiteX21" fmla="*/ 4003373 w 4014544"/>
              <a:gd name="connsiteY21" fmla="*/ 4668534 h 5114806"/>
              <a:gd name="connsiteX22" fmla="*/ 3681501 w 4014544"/>
              <a:gd name="connsiteY22" fmla="*/ 4856379 h 5114806"/>
              <a:gd name="connsiteX23" fmla="*/ 3249967 w 4014544"/>
              <a:gd name="connsiteY23" fmla="*/ 4409606 h 5114806"/>
              <a:gd name="connsiteX24" fmla="*/ 2919981 w 4014544"/>
              <a:gd name="connsiteY24" fmla="*/ 4500995 h 5114806"/>
              <a:gd name="connsiteX25" fmla="*/ 2768686 w 4014544"/>
              <a:gd name="connsiteY25" fmla="*/ 5106164 h 5114806"/>
              <a:gd name="connsiteX26" fmla="*/ 2401127 w 4014544"/>
              <a:gd name="connsiteY26" fmla="*/ 5110225 h 5114806"/>
              <a:gd name="connsiteX27" fmla="*/ 2250846 w 4014544"/>
              <a:gd name="connsiteY27" fmla="*/ 4510131 h 5114806"/>
              <a:gd name="connsiteX28" fmla="*/ 1904606 w 4014544"/>
              <a:gd name="connsiteY28" fmla="*/ 4423824 h 5114806"/>
              <a:gd name="connsiteX29" fmla="*/ 1470033 w 4014544"/>
              <a:gd name="connsiteY29" fmla="*/ 4873637 h 5114806"/>
              <a:gd name="connsiteX30" fmla="*/ 1156283 w 4014544"/>
              <a:gd name="connsiteY30" fmla="*/ 4697976 h 5114806"/>
              <a:gd name="connsiteX31" fmla="*/ 1325848 w 4014544"/>
              <a:gd name="connsiteY31" fmla="*/ 4102955 h 5114806"/>
              <a:gd name="connsiteX32" fmla="*/ 1160344 w 4014544"/>
              <a:gd name="connsiteY32" fmla="*/ 3955731 h 5114806"/>
              <a:gd name="connsiteX33" fmla="*/ 1056779 w 4014544"/>
              <a:gd name="connsiteY33" fmla="*/ 3843013 h 5114806"/>
              <a:gd name="connsiteX34" fmla="*/ 455681 w 4014544"/>
              <a:gd name="connsiteY34" fmla="*/ 4014623 h 5114806"/>
              <a:gd name="connsiteX35" fmla="*/ 275958 w 4014544"/>
              <a:gd name="connsiteY35" fmla="*/ 3714069 h 5114806"/>
              <a:gd name="connsiteX36" fmla="*/ 719675 w 4014544"/>
              <a:gd name="connsiteY36" fmla="*/ 3284553 h 5114806"/>
              <a:gd name="connsiteX37" fmla="*/ 612049 w 4014544"/>
              <a:gd name="connsiteY37" fmla="*/ 2905815 h 5114806"/>
              <a:gd name="connsiteX38" fmla="*/ 7902 w 4014544"/>
              <a:gd name="connsiteY38" fmla="*/ 2754529 h 5114806"/>
              <a:gd name="connsiteX39" fmla="*/ 3841 w 4014544"/>
              <a:gd name="connsiteY39" fmla="*/ 2412341 h 5114806"/>
              <a:gd name="connsiteX40" fmla="*/ 602905 w 4014544"/>
              <a:gd name="connsiteY40" fmla="*/ 2262060 h 5114806"/>
              <a:gd name="connsiteX41" fmla="*/ 705456 w 4014544"/>
              <a:gd name="connsiteY41" fmla="*/ 1867077 h 5114806"/>
              <a:gd name="connsiteX42" fmla="*/ 258700 w 4014544"/>
              <a:gd name="connsiteY42" fmla="*/ 1435535 h 5114806"/>
              <a:gd name="connsiteX43" fmla="*/ 426230 w 4014544"/>
              <a:gd name="connsiteY43" fmla="*/ 1143104 h 5114806"/>
              <a:gd name="connsiteX44" fmla="*/ 1022255 w 4014544"/>
              <a:gd name="connsiteY44" fmla="*/ 1313691 h 5114806"/>
              <a:gd name="connsiteX45" fmla="*/ 1160344 w 4014544"/>
              <a:gd name="connsiteY45" fmla="*/ 1160370 h 5114806"/>
              <a:gd name="connsiteX46" fmla="*/ 1313665 w 4014544"/>
              <a:gd name="connsiteY46" fmla="*/ 1022272 h 5114806"/>
              <a:gd name="connsiteX47" fmla="*/ 1143086 w 4014544"/>
              <a:gd name="connsiteY47" fmla="*/ 426239 h 5114806"/>
              <a:gd name="connsiteX48" fmla="*/ 1435509 w 4014544"/>
              <a:gd name="connsiteY48" fmla="*/ 258700 h 5114806"/>
              <a:gd name="connsiteX49" fmla="*/ 1867042 w 4014544"/>
              <a:gd name="connsiteY49" fmla="*/ 705474 h 5114806"/>
              <a:gd name="connsiteX50" fmla="*/ 2262016 w 4014544"/>
              <a:gd name="connsiteY50" fmla="*/ 602923 h 5114806"/>
              <a:gd name="connsiteX51" fmla="*/ 2412289 w 4014544"/>
              <a:gd name="connsiteY51" fmla="*/ 3841 h 5114806"/>
              <a:gd name="connsiteX52" fmla="*/ 2583378 w 4014544"/>
              <a:gd name="connsiteY52" fmla="*/ 160 h 5114806"/>
              <a:gd name="connsiteX0" fmla="*/ 2583378 w 4014544"/>
              <a:gd name="connsiteY0" fmla="*/ 160 h 5114806"/>
              <a:gd name="connsiteX1" fmla="*/ 2754468 w 4014544"/>
              <a:gd name="connsiteY1" fmla="*/ 7902 h 5114806"/>
              <a:gd name="connsiteX2" fmla="*/ 2905762 w 4014544"/>
              <a:gd name="connsiteY2" fmla="*/ 612058 h 5114806"/>
              <a:gd name="connsiteX3" fmla="*/ 3284492 w 4014544"/>
              <a:gd name="connsiteY3" fmla="*/ 719692 h 5114806"/>
              <a:gd name="connsiteX4" fmla="*/ 3713990 w 4014544"/>
              <a:gd name="connsiteY4" fmla="*/ 275967 h 5114806"/>
              <a:gd name="connsiteX5" fmla="*/ 4014544 w 4014544"/>
              <a:gd name="connsiteY5" fmla="*/ 455689 h 5114806"/>
              <a:gd name="connsiteX6" fmla="*/ 3892700 w 4014544"/>
              <a:gd name="connsiteY6" fmla="*/ 882149 h 5114806"/>
              <a:gd name="connsiteX7" fmla="*/ 3275356 w 4014544"/>
              <a:gd name="connsiteY7" fmla="*/ 882149 h 5114806"/>
              <a:gd name="connsiteX8" fmla="*/ 3175144 w 4014544"/>
              <a:gd name="connsiteY8" fmla="*/ 850400 h 5114806"/>
              <a:gd name="connsiteX9" fmla="*/ 3248954 w 4014544"/>
              <a:gd name="connsiteY9" fmla="*/ 882149 h 5114806"/>
              <a:gd name="connsiteX10" fmla="*/ 2559522 w 4014544"/>
              <a:gd name="connsiteY10" fmla="*/ 882149 h 5114806"/>
              <a:gd name="connsiteX11" fmla="*/ 1905628 w 4014544"/>
              <a:gd name="connsiteY11" fmla="*/ 1014150 h 5114806"/>
              <a:gd name="connsiteX12" fmla="*/ 1371543 w 4014544"/>
              <a:gd name="connsiteY12" fmla="*/ 1373595 h 5114806"/>
              <a:gd name="connsiteX13" fmla="*/ 1012098 w 4014544"/>
              <a:gd name="connsiteY13" fmla="*/ 1907689 h 5114806"/>
              <a:gd name="connsiteX14" fmla="*/ 880105 w 4014544"/>
              <a:gd name="connsiteY14" fmla="*/ 2561601 h 5114806"/>
              <a:gd name="connsiteX15" fmla="*/ 1012098 w 4014544"/>
              <a:gd name="connsiteY15" fmla="*/ 3215513 h 5114806"/>
              <a:gd name="connsiteX16" fmla="*/ 1371543 w 4014544"/>
              <a:gd name="connsiteY16" fmla="*/ 3749606 h 5114806"/>
              <a:gd name="connsiteX17" fmla="*/ 1905628 w 4014544"/>
              <a:gd name="connsiteY17" fmla="*/ 4109052 h 5114806"/>
              <a:gd name="connsiteX18" fmla="*/ 2559522 w 4014544"/>
              <a:gd name="connsiteY18" fmla="*/ 4241053 h 5114806"/>
              <a:gd name="connsiteX19" fmla="*/ 3880516 w 4014544"/>
              <a:gd name="connsiteY19" fmla="*/ 4239018 h 5114806"/>
              <a:gd name="connsiteX20" fmla="*/ 4003373 w 4014544"/>
              <a:gd name="connsiteY20" fmla="*/ 4668534 h 5114806"/>
              <a:gd name="connsiteX21" fmla="*/ 3681501 w 4014544"/>
              <a:gd name="connsiteY21" fmla="*/ 4856379 h 5114806"/>
              <a:gd name="connsiteX22" fmla="*/ 3249967 w 4014544"/>
              <a:gd name="connsiteY22" fmla="*/ 4409606 h 5114806"/>
              <a:gd name="connsiteX23" fmla="*/ 2919981 w 4014544"/>
              <a:gd name="connsiteY23" fmla="*/ 4500995 h 5114806"/>
              <a:gd name="connsiteX24" fmla="*/ 2768686 w 4014544"/>
              <a:gd name="connsiteY24" fmla="*/ 5106164 h 5114806"/>
              <a:gd name="connsiteX25" fmla="*/ 2401127 w 4014544"/>
              <a:gd name="connsiteY25" fmla="*/ 5110225 h 5114806"/>
              <a:gd name="connsiteX26" fmla="*/ 2250846 w 4014544"/>
              <a:gd name="connsiteY26" fmla="*/ 4510131 h 5114806"/>
              <a:gd name="connsiteX27" fmla="*/ 1904606 w 4014544"/>
              <a:gd name="connsiteY27" fmla="*/ 4423824 h 5114806"/>
              <a:gd name="connsiteX28" fmla="*/ 1470033 w 4014544"/>
              <a:gd name="connsiteY28" fmla="*/ 4873637 h 5114806"/>
              <a:gd name="connsiteX29" fmla="*/ 1156283 w 4014544"/>
              <a:gd name="connsiteY29" fmla="*/ 4697976 h 5114806"/>
              <a:gd name="connsiteX30" fmla="*/ 1325848 w 4014544"/>
              <a:gd name="connsiteY30" fmla="*/ 4102955 h 5114806"/>
              <a:gd name="connsiteX31" fmla="*/ 1160344 w 4014544"/>
              <a:gd name="connsiteY31" fmla="*/ 3955731 h 5114806"/>
              <a:gd name="connsiteX32" fmla="*/ 1056779 w 4014544"/>
              <a:gd name="connsiteY32" fmla="*/ 3843013 h 5114806"/>
              <a:gd name="connsiteX33" fmla="*/ 455681 w 4014544"/>
              <a:gd name="connsiteY33" fmla="*/ 4014623 h 5114806"/>
              <a:gd name="connsiteX34" fmla="*/ 275958 w 4014544"/>
              <a:gd name="connsiteY34" fmla="*/ 3714069 h 5114806"/>
              <a:gd name="connsiteX35" fmla="*/ 719675 w 4014544"/>
              <a:gd name="connsiteY35" fmla="*/ 3284553 h 5114806"/>
              <a:gd name="connsiteX36" fmla="*/ 612049 w 4014544"/>
              <a:gd name="connsiteY36" fmla="*/ 2905815 h 5114806"/>
              <a:gd name="connsiteX37" fmla="*/ 7902 w 4014544"/>
              <a:gd name="connsiteY37" fmla="*/ 2754529 h 5114806"/>
              <a:gd name="connsiteX38" fmla="*/ 3841 w 4014544"/>
              <a:gd name="connsiteY38" fmla="*/ 2412341 h 5114806"/>
              <a:gd name="connsiteX39" fmla="*/ 602905 w 4014544"/>
              <a:gd name="connsiteY39" fmla="*/ 2262060 h 5114806"/>
              <a:gd name="connsiteX40" fmla="*/ 705456 w 4014544"/>
              <a:gd name="connsiteY40" fmla="*/ 1867077 h 5114806"/>
              <a:gd name="connsiteX41" fmla="*/ 258700 w 4014544"/>
              <a:gd name="connsiteY41" fmla="*/ 1435535 h 5114806"/>
              <a:gd name="connsiteX42" fmla="*/ 426230 w 4014544"/>
              <a:gd name="connsiteY42" fmla="*/ 1143104 h 5114806"/>
              <a:gd name="connsiteX43" fmla="*/ 1022255 w 4014544"/>
              <a:gd name="connsiteY43" fmla="*/ 1313691 h 5114806"/>
              <a:gd name="connsiteX44" fmla="*/ 1160344 w 4014544"/>
              <a:gd name="connsiteY44" fmla="*/ 1160370 h 5114806"/>
              <a:gd name="connsiteX45" fmla="*/ 1313665 w 4014544"/>
              <a:gd name="connsiteY45" fmla="*/ 1022272 h 5114806"/>
              <a:gd name="connsiteX46" fmla="*/ 1143086 w 4014544"/>
              <a:gd name="connsiteY46" fmla="*/ 426239 h 5114806"/>
              <a:gd name="connsiteX47" fmla="*/ 1435509 w 4014544"/>
              <a:gd name="connsiteY47" fmla="*/ 258700 h 5114806"/>
              <a:gd name="connsiteX48" fmla="*/ 1867042 w 4014544"/>
              <a:gd name="connsiteY48" fmla="*/ 705474 h 5114806"/>
              <a:gd name="connsiteX49" fmla="*/ 2262016 w 4014544"/>
              <a:gd name="connsiteY49" fmla="*/ 602923 h 5114806"/>
              <a:gd name="connsiteX50" fmla="*/ 2412289 w 4014544"/>
              <a:gd name="connsiteY50" fmla="*/ 3841 h 5114806"/>
              <a:gd name="connsiteX51" fmla="*/ 2583378 w 4014544"/>
              <a:gd name="connsiteY51" fmla="*/ 160 h 5114806"/>
              <a:gd name="connsiteX0" fmla="*/ 2583378 w 4014544"/>
              <a:gd name="connsiteY0" fmla="*/ 160 h 5114806"/>
              <a:gd name="connsiteX1" fmla="*/ 2754468 w 4014544"/>
              <a:gd name="connsiteY1" fmla="*/ 7902 h 5114806"/>
              <a:gd name="connsiteX2" fmla="*/ 2905762 w 4014544"/>
              <a:gd name="connsiteY2" fmla="*/ 612058 h 5114806"/>
              <a:gd name="connsiteX3" fmla="*/ 3284492 w 4014544"/>
              <a:gd name="connsiteY3" fmla="*/ 719692 h 5114806"/>
              <a:gd name="connsiteX4" fmla="*/ 3713990 w 4014544"/>
              <a:gd name="connsiteY4" fmla="*/ 275967 h 5114806"/>
              <a:gd name="connsiteX5" fmla="*/ 4014544 w 4014544"/>
              <a:gd name="connsiteY5" fmla="*/ 455689 h 5114806"/>
              <a:gd name="connsiteX6" fmla="*/ 3892700 w 4014544"/>
              <a:gd name="connsiteY6" fmla="*/ 882149 h 5114806"/>
              <a:gd name="connsiteX7" fmla="*/ 3275356 w 4014544"/>
              <a:gd name="connsiteY7" fmla="*/ 882149 h 5114806"/>
              <a:gd name="connsiteX8" fmla="*/ 3248954 w 4014544"/>
              <a:gd name="connsiteY8" fmla="*/ 882149 h 5114806"/>
              <a:gd name="connsiteX9" fmla="*/ 2559522 w 4014544"/>
              <a:gd name="connsiteY9" fmla="*/ 882149 h 5114806"/>
              <a:gd name="connsiteX10" fmla="*/ 1905628 w 4014544"/>
              <a:gd name="connsiteY10" fmla="*/ 1014150 h 5114806"/>
              <a:gd name="connsiteX11" fmla="*/ 1371543 w 4014544"/>
              <a:gd name="connsiteY11" fmla="*/ 1373595 h 5114806"/>
              <a:gd name="connsiteX12" fmla="*/ 1012098 w 4014544"/>
              <a:gd name="connsiteY12" fmla="*/ 1907689 h 5114806"/>
              <a:gd name="connsiteX13" fmla="*/ 880105 w 4014544"/>
              <a:gd name="connsiteY13" fmla="*/ 2561601 h 5114806"/>
              <a:gd name="connsiteX14" fmla="*/ 1012098 w 4014544"/>
              <a:gd name="connsiteY14" fmla="*/ 3215513 h 5114806"/>
              <a:gd name="connsiteX15" fmla="*/ 1371543 w 4014544"/>
              <a:gd name="connsiteY15" fmla="*/ 3749606 h 5114806"/>
              <a:gd name="connsiteX16" fmla="*/ 1905628 w 4014544"/>
              <a:gd name="connsiteY16" fmla="*/ 4109052 h 5114806"/>
              <a:gd name="connsiteX17" fmla="*/ 2559522 w 4014544"/>
              <a:gd name="connsiteY17" fmla="*/ 4241053 h 5114806"/>
              <a:gd name="connsiteX18" fmla="*/ 3880516 w 4014544"/>
              <a:gd name="connsiteY18" fmla="*/ 4239018 h 5114806"/>
              <a:gd name="connsiteX19" fmla="*/ 4003373 w 4014544"/>
              <a:gd name="connsiteY19" fmla="*/ 4668534 h 5114806"/>
              <a:gd name="connsiteX20" fmla="*/ 3681501 w 4014544"/>
              <a:gd name="connsiteY20" fmla="*/ 4856379 h 5114806"/>
              <a:gd name="connsiteX21" fmla="*/ 3249967 w 4014544"/>
              <a:gd name="connsiteY21" fmla="*/ 4409606 h 5114806"/>
              <a:gd name="connsiteX22" fmla="*/ 2919981 w 4014544"/>
              <a:gd name="connsiteY22" fmla="*/ 4500995 h 5114806"/>
              <a:gd name="connsiteX23" fmla="*/ 2768686 w 4014544"/>
              <a:gd name="connsiteY23" fmla="*/ 5106164 h 5114806"/>
              <a:gd name="connsiteX24" fmla="*/ 2401127 w 4014544"/>
              <a:gd name="connsiteY24" fmla="*/ 5110225 h 5114806"/>
              <a:gd name="connsiteX25" fmla="*/ 2250846 w 4014544"/>
              <a:gd name="connsiteY25" fmla="*/ 4510131 h 5114806"/>
              <a:gd name="connsiteX26" fmla="*/ 1904606 w 4014544"/>
              <a:gd name="connsiteY26" fmla="*/ 4423824 h 5114806"/>
              <a:gd name="connsiteX27" fmla="*/ 1470033 w 4014544"/>
              <a:gd name="connsiteY27" fmla="*/ 4873637 h 5114806"/>
              <a:gd name="connsiteX28" fmla="*/ 1156283 w 4014544"/>
              <a:gd name="connsiteY28" fmla="*/ 4697976 h 5114806"/>
              <a:gd name="connsiteX29" fmla="*/ 1325848 w 4014544"/>
              <a:gd name="connsiteY29" fmla="*/ 4102955 h 5114806"/>
              <a:gd name="connsiteX30" fmla="*/ 1160344 w 4014544"/>
              <a:gd name="connsiteY30" fmla="*/ 3955731 h 5114806"/>
              <a:gd name="connsiteX31" fmla="*/ 1056779 w 4014544"/>
              <a:gd name="connsiteY31" fmla="*/ 3843013 h 5114806"/>
              <a:gd name="connsiteX32" fmla="*/ 455681 w 4014544"/>
              <a:gd name="connsiteY32" fmla="*/ 4014623 h 5114806"/>
              <a:gd name="connsiteX33" fmla="*/ 275958 w 4014544"/>
              <a:gd name="connsiteY33" fmla="*/ 3714069 h 5114806"/>
              <a:gd name="connsiteX34" fmla="*/ 719675 w 4014544"/>
              <a:gd name="connsiteY34" fmla="*/ 3284553 h 5114806"/>
              <a:gd name="connsiteX35" fmla="*/ 612049 w 4014544"/>
              <a:gd name="connsiteY35" fmla="*/ 2905815 h 5114806"/>
              <a:gd name="connsiteX36" fmla="*/ 7902 w 4014544"/>
              <a:gd name="connsiteY36" fmla="*/ 2754529 h 5114806"/>
              <a:gd name="connsiteX37" fmla="*/ 3841 w 4014544"/>
              <a:gd name="connsiteY37" fmla="*/ 2412341 h 5114806"/>
              <a:gd name="connsiteX38" fmla="*/ 602905 w 4014544"/>
              <a:gd name="connsiteY38" fmla="*/ 2262060 h 5114806"/>
              <a:gd name="connsiteX39" fmla="*/ 705456 w 4014544"/>
              <a:gd name="connsiteY39" fmla="*/ 1867077 h 5114806"/>
              <a:gd name="connsiteX40" fmla="*/ 258700 w 4014544"/>
              <a:gd name="connsiteY40" fmla="*/ 1435535 h 5114806"/>
              <a:gd name="connsiteX41" fmla="*/ 426230 w 4014544"/>
              <a:gd name="connsiteY41" fmla="*/ 1143104 h 5114806"/>
              <a:gd name="connsiteX42" fmla="*/ 1022255 w 4014544"/>
              <a:gd name="connsiteY42" fmla="*/ 1313691 h 5114806"/>
              <a:gd name="connsiteX43" fmla="*/ 1160344 w 4014544"/>
              <a:gd name="connsiteY43" fmla="*/ 1160370 h 5114806"/>
              <a:gd name="connsiteX44" fmla="*/ 1313665 w 4014544"/>
              <a:gd name="connsiteY44" fmla="*/ 1022272 h 5114806"/>
              <a:gd name="connsiteX45" fmla="*/ 1143086 w 4014544"/>
              <a:gd name="connsiteY45" fmla="*/ 426239 h 5114806"/>
              <a:gd name="connsiteX46" fmla="*/ 1435509 w 4014544"/>
              <a:gd name="connsiteY46" fmla="*/ 258700 h 5114806"/>
              <a:gd name="connsiteX47" fmla="*/ 1867042 w 4014544"/>
              <a:gd name="connsiteY47" fmla="*/ 705474 h 5114806"/>
              <a:gd name="connsiteX48" fmla="*/ 2262016 w 4014544"/>
              <a:gd name="connsiteY48" fmla="*/ 602923 h 5114806"/>
              <a:gd name="connsiteX49" fmla="*/ 2412289 w 4014544"/>
              <a:gd name="connsiteY49" fmla="*/ 3841 h 5114806"/>
              <a:gd name="connsiteX50" fmla="*/ 2583378 w 4014544"/>
              <a:gd name="connsiteY50" fmla="*/ 160 h 5114806"/>
              <a:gd name="connsiteX0" fmla="*/ 2583378 w 4014544"/>
              <a:gd name="connsiteY0" fmla="*/ 160 h 5114806"/>
              <a:gd name="connsiteX1" fmla="*/ 2754468 w 4014544"/>
              <a:gd name="connsiteY1" fmla="*/ 7902 h 5114806"/>
              <a:gd name="connsiteX2" fmla="*/ 2905762 w 4014544"/>
              <a:gd name="connsiteY2" fmla="*/ 612058 h 5114806"/>
              <a:gd name="connsiteX3" fmla="*/ 3284492 w 4014544"/>
              <a:gd name="connsiteY3" fmla="*/ 719692 h 5114806"/>
              <a:gd name="connsiteX4" fmla="*/ 3713990 w 4014544"/>
              <a:gd name="connsiteY4" fmla="*/ 275967 h 5114806"/>
              <a:gd name="connsiteX5" fmla="*/ 4014544 w 4014544"/>
              <a:gd name="connsiteY5" fmla="*/ 455689 h 5114806"/>
              <a:gd name="connsiteX6" fmla="*/ 3892700 w 4014544"/>
              <a:gd name="connsiteY6" fmla="*/ 882149 h 5114806"/>
              <a:gd name="connsiteX7" fmla="*/ 3275356 w 4014544"/>
              <a:gd name="connsiteY7" fmla="*/ 882149 h 5114806"/>
              <a:gd name="connsiteX8" fmla="*/ 2559522 w 4014544"/>
              <a:gd name="connsiteY8" fmla="*/ 882149 h 5114806"/>
              <a:gd name="connsiteX9" fmla="*/ 1905628 w 4014544"/>
              <a:gd name="connsiteY9" fmla="*/ 1014150 h 5114806"/>
              <a:gd name="connsiteX10" fmla="*/ 1371543 w 4014544"/>
              <a:gd name="connsiteY10" fmla="*/ 1373595 h 5114806"/>
              <a:gd name="connsiteX11" fmla="*/ 1012098 w 4014544"/>
              <a:gd name="connsiteY11" fmla="*/ 1907689 h 5114806"/>
              <a:gd name="connsiteX12" fmla="*/ 880105 w 4014544"/>
              <a:gd name="connsiteY12" fmla="*/ 2561601 h 5114806"/>
              <a:gd name="connsiteX13" fmla="*/ 1012098 w 4014544"/>
              <a:gd name="connsiteY13" fmla="*/ 3215513 h 5114806"/>
              <a:gd name="connsiteX14" fmla="*/ 1371543 w 4014544"/>
              <a:gd name="connsiteY14" fmla="*/ 3749606 h 5114806"/>
              <a:gd name="connsiteX15" fmla="*/ 1905628 w 4014544"/>
              <a:gd name="connsiteY15" fmla="*/ 4109052 h 5114806"/>
              <a:gd name="connsiteX16" fmla="*/ 2559522 w 4014544"/>
              <a:gd name="connsiteY16" fmla="*/ 4241053 h 5114806"/>
              <a:gd name="connsiteX17" fmla="*/ 3880516 w 4014544"/>
              <a:gd name="connsiteY17" fmla="*/ 4239018 h 5114806"/>
              <a:gd name="connsiteX18" fmla="*/ 4003373 w 4014544"/>
              <a:gd name="connsiteY18" fmla="*/ 4668534 h 5114806"/>
              <a:gd name="connsiteX19" fmla="*/ 3681501 w 4014544"/>
              <a:gd name="connsiteY19" fmla="*/ 4856379 h 5114806"/>
              <a:gd name="connsiteX20" fmla="*/ 3249967 w 4014544"/>
              <a:gd name="connsiteY20" fmla="*/ 4409606 h 5114806"/>
              <a:gd name="connsiteX21" fmla="*/ 2919981 w 4014544"/>
              <a:gd name="connsiteY21" fmla="*/ 4500995 h 5114806"/>
              <a:gd name="connsiteX22" fmla="*/ 2768686 w 4014544"/>
              <a:gd name="connsiteY22" fmla="*/ 5106164 h 5114806"/>
              <a:gd name="connsiteX23" fmla="*/ 2401127 w 4014544"/>
              <a:gd name="connsiteY23" fmla="*/ 5110225 h 5114806"/>
              <a:gd name="connsiteX24" fmla="*/ 2250846 w 4014544"/>
              <a:gd name="connsiteY24" fmla="*/ 4510131 h 5114806"/>
              <a:gd name="connsiteX25" fmla="*/ 1904606 w 4014544"/>
              <a:gd name="connsiteY25" fmla="*/ 4423824 h 5114806"/>
              <a:gd name="connsiteX26" fmla="*/ 1470033 w 4014544"/>
              <a:gd name="connsiteY26" fmla="*/ 4873637 h 5114806"/>
              <a:gd name="connsiteX27" fmla="*/ 1156283 w 4014544"/>
              <a:gd name="connsiteY27" fmla="*/ 4697976 h 5114806"/>
              <a:gd name="connsiteX28" fmla="*/ 1325848 w 4014544"/>
              <a:gd name="connsiteY28" fmla="*/ 4102955 h 5114806"/>
              <a:gd name="connsiteX29" fmla="*/ 1160344 w 4014544"/>
              <a:gd name="connsiteY29" fmla="*/ 3955731 h 5114806"/>
              <a:gd name="connsiteX30" fmla="*/ 1056779 w 4014544"/>
              <a:gd name="connsiteY30" fmla="*/ 3843013 h 5114806"/>
              <a:gd name="connsiteX31" fmla="*/ 455681 w 4014544"/>
              <a:gd name="connsiteY31" fmla="*/ 4014623 h 5114806"/>
              <a:gd name="connsiteX32" fmla="*/ 275958 w 4014544"/>
              <a:gd name="connsiteY32" fmla="*/ 3714069 h 5114806"/>
              <a:gd name="connsiteX33" fmla="*/ 719675 w 4014544"/>
              <a:gd name="connsiteY33" fmla="*/ 3284553 h 5114806"/>
              <a:gd name="connsiteX34" fmla="*/ 612049 w 4014544"/>
              <a:gd name="connsiteY34" fmla="*/ 2905815 h 5114806"/>
              <a:gd name="connsiteX35" fmla="*/ 7902 w 4014544"/>
              <a:gd name="connsiteY35" fmla="*/ 2754529 h 5114806"/>
              <a:gd name="connsiteX36" fmla="*/ 3841 w 4014544"/>
              <a:gd name="connsiteY36" fmla="*/ 2412341 h 5114806"/>
              <a:gd name="connsiteX37" fmla="*/ 602905 w 4014544"/>
              <a:gd name="connsiteY37" fmla="*/ 2262060 h 5114806"/>
              <a:gd name="connsiteX38" fmla="*/ 705456 w 4014544"/>
              <a:gd name="connsiteY38" fmla="*/ 1867077 h 5114806"/>
              <a:gd name="connsiteX39" fmla="*/ 258700 w 4014544"/>
              <a:gd name="connsiteY39" fmla="*/ 1435535 h 5114806"/>
              <a:gd name="connsiteX40" fmla="*/ 426230 w 4014544"/>
              <a:gd name="connsiteY40" fmla="*/ 1143104 h 5114806"/>
              <a:gd name="connsiteX41" fmla="*/ 1022255 w 4014544"/>
              <a:gd name="connsiteY41" fmla="*/ 1313691 h 5114806"/>
              <a:gd name="connsiteX42" fmla="*/ 1160344 w 4014544"/>
              <a:gd name="connsiteY42" fmla="*/ 1160370 h 5114806"/>
              <a:gd name="connsiteX43" fmla="*/ 1313665 w 4014544"/>
              <a:gd name="connsiteY43" fmla="*/ 1022272 h 5114806"/>
              <a:gd name="connsiteX44" fmla="*/ 1143086 w 4014544"/>
              <a:gd name="connsiteY44" fmla="*/ 426239 h 5114806"/>
              <a:gd name="connsiteX45" fmla="*/ 1435509 w 4014544"/>
              <a:gd name="connsiteY45" fmla="*/ 258700 h 5114806"/>
              <a:gd name="connsiteX46" fmla="*/ 1867042 w 4014544"/>
              <a:gd name="connsiteY46" fmla="*/ 705474 h 5114806"/>
              <a:gd name="connsiteX47" fmla="*/ 2262016 w 4014544"/>
              <a:gd name="connsiteY47" fmla="*/ 602923 h 5114806"/>
              <a:gd name="connsiteX48" fmla="*/ 2412289 w 4014544"/>
              <a:gd name="connsiteY48" fmla="*/ 3841 h 5114806"/>
              <a:gd name="connsiteX49" fmla="*/ 2583378 w 4014544"/>
              <a:gd name="connsiteY49" fmla="*/ 160 h 5114806"/>
              <a:gd name="connsiteX0" fmla="*/ 2583378 w 4014544"/>
              <a:gd name="connsiteY0" fmla="*/ 160 h 5114806"/>
              <a:gd name="connsiteX1" fmla="*/ 2754468 w 4014544"/>
              <a:gd name="connsiteY1" fmla="*/ 7902 h 5114806"/>
              <a:gd name="connsiteX2" fmla="*/ 2905762 w 4014544"/>
              <a:gd name="connsiteY2" fmla="*/ 612058 h 5114806"/>
              <a:gd name="connsiteX3" fmla="*/ 3284492 w 4014544"/>
              <a:gd name="connsiteY3" fmla="*/ 719692 h 5114806"/>
              <a:gd name="connsiteX4" fmla="*/ 3713990 w 4014544"/>
              <a:gd name="connsiteY4" fmla="*/ 275967 h 5114806"/>
              <a:gd name="connsiteX5" fmla="*/ 4014544 w 4014544"/>
              <a:gd name="connsiteY5" fmla="*/ 455689 h 5114806"/>
              <a:gd name="connsiteX6" fmla="*/ 3892700 w 4014544"/>
              <a:gd name="connsiteY6" fmla="*/ 882149 h 5114806"/>
              <a:gd name="connsiteX7" fmla="*/ 2559522 w 4014544"/>
              <a:gd name="connsiteY7" fmla="*/ 882149 h 5114806"/>
              <a:gd name="connsiteX8" fmla="*/ 1905628 w 4014544"/>
              <a:gd name="connsiteY8" fmla="*/ 1014150 h 5114806"/>
              <a:gd name="connsiteX9" fmla="*/ 1371543 w 4014544"/>
              <a:gd name="connsiteY9" fmla="*/ 1373595 h 5114806"/>
              <a:gd name="connsiteX10" fmla="*/ 1012098 w 4014544"/>
              <a:gd name="connsiteY10" fmla="*/ 1907689 h 5114806"/>
              <a:gd name="connsiteX11" fmla="*/ 880105 w 4014544"/>
              <a:gd name="connsiteY11" fmla="*/ 2561601 h 5114806"/>
              <a:gd name="connsiteX12" fmla="*/ 1012098 w 4014544"/>
              <a:gd name="connsiteY12" fmla="*/ 3215513 h 5114806"/>
              <a:gd name="connsiteX13" fmla="*/ 1371543 w 4014544"/>
              <a:gd name="connsiteY13" fmla="*/ 3749606 h 5114806"/>
              <a:gd name="connsiteX14" fmla="*/ 1905628 w 4014544"/>
              <a:gd name="connsiteY14" fmla="*/ 4109052 h 5114806"/>
              <a:gd name="connsiteX15" fmla="*/ 2559522 w 4014544"/>
              <a:gd name="connsiteY15" fmla="*/ 4241053 h 5114806"/>
              <a:gd name="connsiteX16" fmla="*/ 3880516 w 4014544"/>
              <a:gd name="connsiteY16" fmla="*/ 4239018 h 5114806"/>
              <a:gd name="connsiteX17" fmla="*/ 4003373 w 4014544"/>
              <a:gd name="connsiteY17" fmla="*/ 4668534 h 5114806"/>
              <a:gd name="connsiteX18" fmla="*/ 3681501 w 4014544"/>
              <a:gd name="connsiteY18" fmla="*/ 4856379 h 5114806"/>
              <a:gd name="connsiteX19" fmla="*/ 3249967 w 4014544"/>
              <a:gd name="connsiteY19" fmla="*/ 4409606 h 5114806"/>
              <a:gd name="connsiteX20" fmla="*/ 2919981 w 4014544"/>
              <a:gd name="connsiteY20" fmla="*/ 4500995 h 5114806"/>
              <a:gd name="connsiteX21" fmla="*/ 2768686 w 4014544"/>
              <a:gd name="connsiteY21" fmla="*/ 5106164 h 5114806"/>
              <a:gd name="connsiteX22" fmla="*/ 2401127 w 4014544"/>
              <a:gd name="connsiteY22" fmla="*/ 5110225 h 5114806"/>
              <a:gd name="connsiteX23" fmla="*/ 2250846 w 4014544"/>
              <a:gd name="connsiteY23" fmla="*/ 4510131 h 5114806"/>
              <a:gd name="connsiteX24" fmla="*/ 1904606 w 4014544"/>
              <a:gd name="connsiteY24" fmla="*/ 4423824 h 5114806"/>
              <a:gd name="connsiteX25" fmla="*/ 1470033 w 4014544"/>
              <a:gd name="connsiteY25" fmla="*/ 4873637 h 5114806"/>
              <a:gd name="connsiteX26" fmla="*/ 1156283 w 4014544"/>
              <a:gd name="connsiteY26" fmla="*/ 4697976 h 5114806"/>
              <a:gd name="connsiteX27" fmla="*/ 1325848 w 4014544"/>
              <a:gd name="connsiteY27" fmla="*/ 4102955 h 5114806"/>
              <a:gd name="connsiteX28" fmla="*/ 1160344 w 4014544"/>
              <a:gd name="connsiteY28" fmla="*/ 3955731 h 5114806"/>
              <a:gd name="connsiteX29" fmla="*/ 1056779 w 4014544"/>
              <a:gd name="connsiteY29" fmla="*/ 3843013 h 5114806"/>
              <a:gd name="connsiteX30" fmla="*/ 455681 w 4014544"/>
              <a:gd name="connsiteY30" fmla="*/ 4014623 h 5114806"/>
              <a:gd name="connsiteX31" fmla="*/ 275958 w 4014544"/>
              <a:gd name="connsiteY31" fmla="*/ 3714069 h 5114806"/>
              <a:gd name="connsiteX32" fmla="*/ 719675 w 4014544"/>
              <a:gd name="connsiteY32" fmla="*/ 3284553 h 5114806"/>
              <a:gd name="connsiteX33" fmla="*/ 612049 w 4014544"/>
              <a:gd name="connsiteY33" fmla="*/ 2905815 h 5114806"/>
              <a:gd name="connsiteX34" fmla="*/ 7902 w 4014544"/>
              <a:gd name="connsiteY34" fmla="*/ 2754529 h 5114806"/>
              <a:gd name="connsiteX35" fmla="*/ 3841 w 4014544"/>
              <a:gd name="connsiteY35" fmla="*/ 2412341 h 5114806"/>
              <a:gd name="connsiteX36" fmla="*/ 602905 w 4014544"/>
              <a:gd name="connsiteY36" fmla="*/ 2262060 h 5114806"/>
              <a:gd name="connsiteX37" fmla="*/ 705456 w 4014544"/>
              <a:gd name="connsiteY37" fmla="*/ 1867077 h 5114806"/>
              <a:gd name="connsiteX38" fmla="*/ 258700 w 4014544"/>
              <a:gd name="connsiteY38" fmla="*/ 1435535 h 5114806"/>
              <a:gd name="connsiteX39" fmla="*/ 426230 w 4014544"/>
              <a:gd name="connsiteY39" fmla="*/ 1143104 h 5114806"/>
              <a:gd name="connsiteX40" fmla="*/ 1022255 w 4014544"/>
              <a:gd name="connsiteY40" fmla="*/ 1313691 h 5114806"/>
              <a:gd name="connsiteX41" fmla="*/ 1160344 w 4014544"/>
              <a:gd name="connsiteY41" fmla="*/ 1160370 h 5114806"/>
              <a:gd name="connsiteX42" fmla="*/ 1313665 w 4014544"/>
              <a:gd name="connsiteY42" fmla="*/ 1022272 h 5114806"/>
              <a:gd name="connsiteX43" fmla="*/ 1143086 w 4014544"/>
              <a:gd name="connsiteY43" fmla="*/ 426239 h 5114806"/>
              <a:gd name="connsiteX44" fmla="*/ 1435509 w 4014544"/>
              <a:gd name="connsiteY44" fmla="*/ 258700 h 5114806"/>
              <a:gd name="connsiteX45" fmla="*/ 1867042 w 4014544"/>
              <a:gd name="connsiteY45" fmla="*/ 705474 h 5114806"/>
              <a:gd name="connsiteX46" fmla="*/ 2262016 w 4014544"/>
              <a:gd name="connsiteY46" fmla="*/ 602923 h 5114806"/>
              <a:gd name="connsiteX47" fmla="*/ 2412289 w 4014544"/>
              <a:gd name="connsiteY47" fmla="*/ 3841 h 5114806"/>
              <a:gd name="connsiteX48" fmla="*/ 2583378 w 4014544"/>
              <a:gd name="connsiteY48" fmla="*/ 160 h 511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4014544" h="5114806">
                <a:moveTo>
                  <a:pt x="2583378" y="160"/>
                </a:moveTo>
                <a:cubicBezTo>
                  <a:pt x="2640493" y="795"/>
                  <a:pt x="2697607" y="3335"/>
                  <a:pt x="2754468" y="7902"/>
                </a:cubicBezTo>
                <a:lnTo>
                  <a:pt x="2905762" y="612058"/>
                </a:lnTo>
                <a:cubicBezTo>
                  <a:pt x="3034716" y="635412"/>
                  <a:pt x="3161634" y="670949"/>
                  <a:pt x="3284492" y="719692"/>
                </a:cubicBezTo>
                <a:lnTo>
                  <a:pt x="3713990" y="275967"/>
                </a:lnTo>
                <a:cubicBezTo>
                  <a:pt x="3817563" y="328762"/>
                  <a:pt x="3918080" y="388675"/>
                  <a:pt x="4014544" y="455689"/>
                </a:cubicBezTo>
                <a:lnTo>
                  <a:pt x="3892700" y="882149"/>
                </a:lnTo>
                <a:lnTo>
                  <a:pt x="2559522" y="882149"/>
                </a:lnTo>
                <a:cubicBezTo>
                  <a:pt x="2333092" y="882149"/>
                  <a:pt x="2112757" y="926830"/>
                  <a:pt x="1905628" y="1014150"/>
                </a:cubicBezTo>
                <a:cubicBezTo>
                  <a:pt x="1705599" y="1098431"/>
                  <a:pt x="1525877" y="1220275"/>
                  <a:pt x="1371543" y="1373595"/>
                </a:cubicBezTo>
                <a:cubicBezTo>
                  <a:pt x="1217209" y="1527938"/>
                  <a:pt x="1096378" y="1707661"/>
                  <a:pt x="1012098" y="1907689"/>
                </a:cubicBezTo>
                <a:cubicBezTo>
                  <a:pt x="924778" y="2114827"/>
                  <a:pt x="880105" y="2335170"/>
                  <a:pt x="880105" y="2561601"/>
                </a:cubicBezTo>
                <a:cubicBezTo>
                  <a:pt x="880105" y="2788031"/>
                  <a:pt x="924778" y="3008375"/>
                  <a:pt x="1012098" y="3215513"/>
                </a:cubicBezTo>
                <a:cubicBezTo>
                  <a:pt x="1096378" y="3415541"/>
                  <a:pt x="1218222" y="3595264"/>
                  <a:pt x="1371543" y="3749606"/>
                </a:cubicBezTo>
                <a:cubicBezTo>
                  <a:pt x="1525877" y="3903940"/>
                  <a:pt x="1705599" y="4024780"/>
                  <a:pt x="1905628" y="4109052"/>
                </a:cubicBezTo>
                <a:cubicBezTo>
                  <a:pt x="2112757" y="4196372"/>
                  <a:pt x="2333092" y="4241053"/>
                  <a:pt x="2559522" y="4241053"/>
                </a:cubicBezTo>
                <a:lnTo>
                  <a:pt x="3880516" y="4239018"/>
                </a:lnTo>
                <a:lnTo>
                  <a:pt x="4003373" y="4668534"/>
                </a:lnTo>
                <a:cubicBezTo>
                  <a:pt x="3899809" y="4739610"/>
                  <a:pt x="3792174" y="4802562"/>
                  <a:pt x="3681501" y="4856379"/>
                </a:cubicBezTo>
                <a:lnTo>
                  <a:pt x="3249967" y="4409606"/>
                </a:lnTo>
                <a:cubicBezTo>
                  <a:pt x="3142341" y="4449204"/>
                  <a:pt x="3031668" y="4480681"/>
                  <a:pt x="2919981" y="4500995"/>
                </a:cubicBezTo>
                <a:lnTo>
                  <a:pt x="2768686" y="5106164"/>
                </a:lnTo>
                <a:cubicBezTo>
                  <a:pt x="2646842" y="5116321"/>
                  <a:pt x="2523985" y="5117326"/>
                  <a:pt x="2401127" y="5110225"/>
                </a:cubicBezTo>
                <a:lnTo>
                  <a:pt x="2250846" y="4510131"/>
                </a:lnTo>
                <a:cubicBezTo>
                  <a:pt x="2133063" y="4491851"/>
                  <a:pt x="2017315" y="4463423"/>
                  <a:pt x="1904606" y="4423824"/>
                </a:cubicBezTo>
                <a:lnTo>
                  <a:pt x="1470033" y="4873637"/>
                </a:lnTo>
                <a:cubicBezTo>
                  <a:pt x="1362399" y="4822868"/>
                  <a:pt x="1257821" y="4763977"/>
                  <a:pt x="1156283" y="4697976"/>
                </a:cubicBezTo>
                <a:lnTo>
                  <a:pt x="1325848" y="4102955"/>
                </a:lnTo>
                <a:cubicBezTo>
                  <a:pt x="1268992" y="4057269"/>
                  <a:pt x="1213139" y="4008526"/>
                  <a:pt x="1160344" y="3955731"/>
                </a:cubicBezTo>
                <a:cubicBezTo>
                  <a:pt x="1123793" y="3919172"/>
                  <a:pt x="1090282" y="3881608"/>
                  <a:pt x="1056779" y="3843013"/>
                </a:cubicBezTo>
                <a:lnTo>
                  <a:pt x="455681" y="4014623"/>
                </a:lnTo>
                <a:cubicBezTo>
                  <a:pt x="388667" y="3918159"/>
                  <a:pt x="328762" y="3817633"/>
                  <a:pt x="275958" y="3714069"/>
                </a:cubicBezTo>
                <a:lnTo>
                  <a:pt x="719675" y="3284553"/>
                </a:lnTo>
                <a:cubicBezTo>
                  <a:pt x="670941" y="3161695"/>
                  <a:pt x="635394" y="3034777"/>
                  <a:pt x="612049" y="2905815"/>
                </a:cubicBezTo>
                <a:lnTo>
                  <a:pt x="7902" y="2754529"/>
                </a:lnTo>
                <a:cubicBezTo>
                  <a:pt x="-1233" y="2640798"/>
                  <a:pt x="-2255" y="2526063"/>
                  <a:pt x="3841" y="2412341"/>
                </a:cubicBezTo>
                <a:lnTo>
                  <a:pt x="602905" y="2262060"/>
                </a:lnTo>
                <a:cubicBezTo>
                  <a:pt x="623211" y="2128032"/>
                  <a:pt x="657735" y="1995009"/>
                  <a:pt x="705456" y="1867077"/>
                </a:cubicBezTo>
                <a:lnTo>
                  <a:pt x="258700" y="1435535"/>
                </a:lnTo>
                <a:cubicBezTo>
                  <a:pt x="308447" y="1335010"/>
                  <a:pt x="363278" y="1237533"/>
                  <a:pt x="426230" y="1143104"/>
                </a:cubicBezTo>
                <a:lnTo>
                  <a:pt x="1022255" y="1313691"/>
                </a:lnTo>
                <a:cubicBezTo>
                  <a:pt x="1064902" y="1260887"/>
                  <a:pt x="1111610" y="1209104"/>
                  <a:pt x="1160344" y="1160370"/>
                </a:cubicBezTo>
                <a:cubicBezTo>
                  <a:pt x="1209078" y="1111627"/>
                  <a:pt x="1260869" y="1064919"/>
                  <a:pt x="1313665" y="1022272"/>
                </a:cubicBezTo>
                <a:lnTo>
                  <a:pt x="1143086" y="426239"/>
                </a:lnTo>
                <a:cubicBezTo>
                  <a:pt x="1237515" y="363286"/>
                  <a:pt x="1334984" y="307443"/>
                  <a:pt x="1435509" y="258700"/>
                </a:cubicBezTo>
                <a:lnTo>
                  <a:pt x="1867042" y="705474"/>
                </a:lnTo>
                <a:cubicBezTo>
                  <a:pt x="1995996" y="657753"/>
                  <a:pt x="2127989" y="623228"/>
                  <a:pt x="2262016" y="602923"/>
                </a:cubicBezTo>
                <a:lnTo>
                  <a:pt x="2412289" y="3841"/>
                </a:lnTo>
                <a:cubicBezTo>
                  <a:pt x="2469150" y="793"/>
                  <a:pt x="2526264" y="-476"/>
                  <a:pt x="2583378" y="160"/>
                </a:cubicBezTo>
                <a:close/>
              </a:path>
            </a:pathLst>
          </a:custGeom>
          <a:solidFill>
            <a:schemeClr val="tx2"/>
          </a:solidFill>
          <a:ln w="115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350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C7C6333C-ED0A-DF3B-62AD-46CFA80835FF}"/>
              </a:ext>
            </a:extLst>
          </p:cNvPr>
          <p:cNvSpPr/>
          <p:nvPr/>
        </p:nvSpPr>
        <p:spPr>
          <a:xfrm>
            <a:off x="1060026" y="2443467"/>
            <a:ext cx="4203154" cy="3114042"/>
          </a:xfrm>
          <a:prstGeom prst="ellipse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7" name="Freeform 8">
            <a:extLst>
              <a:ext uri="{FF2B5EF4-FFF2-40B4-BE49-F238E27FC236}">
                <a16:creationId xmlns:a16="http://schemas.microsoft.com/office/drawing/2014/main" id="{1EC1ED6A-0D04-CE48-1C55-E1533F3D0575}"/>
              </a:ext>
            </a:extLst>
          </p:cNvPr>
          <p:cNvSpPr/>
          <p:nvPr/>
        </p:nvSpPr>
        <p:spPr>
          <a:xfrm>
            <a:off x="1692713" y="4777329"/>
            <a:ext cx="5619276" cy="492271"/>
          </a:xfrm>
          <a:custGeom>
            <a:avLst/>
            <a:gdLst>
              <a:gd name="connsiteX0" fmla="*/ 515435 w 547822"/>
              <a:gd name="connsiteY0" fmla="*/ 115 h 64776"/>
              <a:gd name="connsiteX1" fmla="*/ 0 w 547822"/>
              <a:gd name="connsiteY1" fmla="*/ 115 h 64776"/>
              <a:gd name="connsiteX2" fmla="*/ 136696 w 547822"/>
              <a:gd name="connsiteY2" fmla="*/ 64777 h 64776"/>
              <a:gd name="connsiteX3" fmla="*/ 515435 w 547822"/>
              <a:gd name="connsiteY3" fmla="*/ 64777 h 64776"/>
              <a:gd name="connsiteX4" fmla="*/ 547822 w 547822"/>
              <a:gd name="connsiteY4" fmla="*/ 32388 h 64776"/>
              <a:gd name="connsiteX5" fmla="*/ 547822 w 547822"/>
              <a:gd name="connsiteY5" fmla="*/ 32388 h 64776"/>
              <a:gd name="connsiteX6" fmla="*/ 515435 w 547822"/>
              <a:gd name="connsiteY6" fmla="*/ 0 h 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7822" h="64776">
                <a:moveTo>
                  <a:pt x="515435" y="115"/>
                </a:moveTo>
                <a:lnTo>
                  <a:pt x="0" y="115"/>
                </a:lnTo>
                <a:cubicBezTo>
                  <a:pt x="32388" y="39650"/>
                  <a:pt x="81603" y="64777"/>
                  <a:pt x="136696" y="64777"/>
                </a:cubicBezTo>
                <a:lnTo>
                  <a:pt x="515435" y="64777"/>
                </a:lnTo>
                <a:cubicBezTo>
                  <a:pt x="533300" y="64777"/>
                  <a:pt x="547822" y="50254"/>
                  <a:pt x="547822" y="32388"/>
                </a:cubicBezTo>
                <a:lnTo>
                  <a:pt x="547822" y="32388"/>
                </a:lnTo>
                <a:cubicBezTo>
                  <a:pt x="547822" y="14523"/>
                  <a:pt x="533300" y="0"/>
                  <a:pt x="515435" y="0"/>
                </a:cubicBezTo>
                <a:close/>
              </a:path>
            </a:pathLst>
          </a:custGeom>
          <a:solidFill>
            <a:srgbClr val="805AAB"/>
          </a:solidFill>
          <a:ln w="11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 dirty="0"/>
          </a:p>
        </p:txBody>
      </p:sp>
      <p:sp>
        <p:nvSpPr>
          <p:cNvPr id="163" name="Freeform 7">
            <a:extLst>
              <a:ext uri="{FF2B5EF4-FFF2-40B4-BE49-F238E27FC236}">
                <a16:creationId xmlns:a16="http://schemas.microsoft.com/office/drawing/2014/main" id="{17A42A69-3E31-AFB5-EAD1-E40CD2D7E38A}"/>
              </a:ext>
            </a:extLst>
          </p:cNvPr>
          <p:cNvSpPr/>
          <p:nvPr/>
        </p:nvSpPr>
        <p:spPr>
          <a:xfrm>
            <a:off x="1328582" y="4224776"/>
            <a:ext cx="5983407" cy="492271"/>
          </a:xfrm>
          <a:custGeom>
            <a:avLst/>
            <a:gdLst>
              <a:gd name="connsiteX0" fmla="*/ 550934 w 583321"/>
              <a:gd name="connsiteY0" fmla="*/ 115 h 64776"/>
              <a:gd name="connsiteX1" fmla="*/ 0 w 583321"/>
              <a:gd name="connsiteY1" fmla="*/ 115 h 64776"/>
              <a:gd name="connsiteX2" fmla="*/ 29737 w 583321"/>
              <a:gd name="connsiteY2" fmla="*/ 64776 h 64776"/>
              <a:gd name="connsiteX3" fmla="*/ 550934 w 583321"/>
              <a:gd name="connsiteY3" fmla="*/ 64776 h 64776"/>
              <a:gd name="connsiteX4" fmla="*/ 583322 w 583321"/>
              <a:gd name="connsiteY4" fmla="*/ 32388 h 64776"/>
              <a:gd name="connsiteX5" fmla="*/ 583322 w 583321"/>
              <a:gd name="connsiteY5" fmla="*/ 32388 h 64776"/>
              <a:gd name="connsiteX6" fmla="*/ 550934 w 583321"/>
              <a:gd name="connsiteY6" fmla="*/ 0 h 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3321" h="64776">
                <a:moveTo>
                  <a:pt x="550934" y="115"/>
                </a:moveTo>
                <a:lnTo>
                  <a:pt x="0" y="115"/>
                </a:lnTo>
                <a:cubicBezTo>
                  <a:pt x="5532" y="23859"/>
                  <a:pt x="15791" y="45758"/>
                  <a:pt x="29737" y="64776"/>
                </a:cubicBezTo>
                <a:lnTo>
                  <a:pt x="550934" y="64776"/>
                </a:lnTo>
                <a:cubicBezTo>
                  <a:pt x="568799" y="64776"/>
                  <a:pt x="583322" y="50254"/>
                  <a:pt x="583322" y="32388"/>
                </a:cubicBezTo>
                <a:lnTo>
                  <a:pt x="583322" y="32388"/>
                </a:lnTo>
                <a:cubicBezTo>
                  <a:pt x="583322" y="14523"/>
                  <a:pt x="568799" y="0"/>
                  <a:pt x="550934" y="0"/>
                </a:cubicBezTo>
                <a:close/>
              </a:path>
            </a:pathLst>
          </a:custGeom>
          <a:solidFill>
            <a:schemeClr val="accent5"/>
          </a:solidFill>
          <a:ln w="11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/>
          </a:p>
        </p:txBody>
      </p:sp>
      <p:sp>
        <p:nvSpPr>
          <p:cNvPr id="172" name="Freeform 6">
            <a:extLst>
              <a:ext uri="{FF2B5EF4-FFF2-40B4-BE49-F238E27FC236}">
                <a16:creationId xmlns:a16="http://schemas.microsoft.com/office/drawing/2014/main" id="{292AA18C-AFD7-73CF-1573-3498C3745120}"/>
              </a:ext>
            </a:extLst>
          </p:cNvPr>
          <p:cNvSpPr/>
          <p:nvPr/>
        </p:nvSpPr>
        <p:spPr>
          <a:xfrm>
            <a:off x="1328582" y="3696456"/>
            <a:ext cx="6030704" cy="492271"/>
          </a:xfrm>
          <a:custGeom>
            <a:avLst/>
            <a:gdLst>
              <a:gd name="connsiteX0" fmla="*/ 555545 w 587932"/>
              <a:gd name="connsiteY0" fmla="*/ 0 h 64776"/>
              <a:gd name="connsiteX1" fmla="*/ 2997 w 587932"/>
              <a:gd name="connsiteY1" fmla="*/ 0 h 64776"/>
              <a:gd name="connsiteX2" fmla="*/ 0 w 587932"/>
              <a:gd name="connsiteY2" fmla="*/ 32388 h 64776"/>
              <a:gd name="connsiteX3" fmla="*/ 2997 w 587932"/>
              <a:gd name="connsiteY3" fmla="*/ 64777 h 64776"/>
              <a:gd name="connsiteX4" fmla="*/ 555545 w 587932"/>
              <a:gd name="connsiteY4" fmla="*/ 64777 h 64776"/>
              <a:gd name="connsiteX5" fmla="*/ 587932 w 587932"/>
              <a:gd name="connsiteY5" fmla="*/ 32388 h 64776"/>
              <a:gd name="connsiteX6" fmla="*/ 555545 w 587932"/>
              <a:gd name="connsiteY6" fmla="*/ 0 h 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7932" h="64776">
                <a:moveTo>
                  <a:pt x="555545" y="0"/>
                </a:moveTo>
                <a:lnTo>
                  <a:pt x="2997" y="0"/>
                </a:lnTo>
                <a:cubicBezTo>
                  <a:pt x="1037" y="10489"/>
                  <a:pt x="0" y="21323"/>
                  <a:pt x="0" y="32388"/>
                </a:cubicBezTo>
                <a:cubicBezTo>
                  <a:pt x="0" y="43453"/>
                  <a:pt x="1037" y="54288"/>
                  <a:pt x="2997" y="64777"/>
                </a:cubicBezTo>
                <a:lnTo>
                  <a:pt x="555545" y="64777"/>
                </a:lnTo>
                <a:cubicBezTo>
                  <a:pt x="573410" y="64777"/>
                  <a:pt x="587932" y="50254"/>
                  <a:pt x="587932" y="32388"/>
                </a:cubicBezTo>
                <a:cubicBezTo>
                  <a:pt x="587932" y="14523"/>
                  <a:pt x="573410" y="0"/>
                  <a:pt x="555545" y="0"/>
                </a:cubicBezTo>
                <a:close/>
              </a:path>
            </a:pathLst>
          </a:custGeom>
          <a:solidFill>
            <a:schemeClr val="accent1"/>
          </a:solidFill>
          <a:ln w="11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/>
          </a:p>
        </p:txBody>
      </p:sp>
      <p:sp>
        <p:nvSpPr>
          <p:cNvPr id="176" name="Freeform 4">
            <a:extLst>
              <a:ext uri="{FF2B5EF4-FFF2-40B4-BE49-F238E27FC236}">
                <a16:creationId xmlns:a16="http://schemas.microsoft.com/office/drawing/2014/main" id="{03E00B2B-383A-0F38-0811-A2AE52F3E161}"/>
              </a:ext>
            </a:extLst>
          </p:cNvPr>
          <p:cNvSpPr/>
          <p:nvPr/>
        </p:nvSpPr>
        <p:spPr>
          <a:xfrm>
            <a:off x="1384920" y="3158691"/>
            <a:ext cx="5983407" cy="492271"/>
          </a:xfrm>
          <a:custGeom>
            <a:avLst/>
            <a:gdLst>
              <a:gd name="connsiteX0" fmla="*/ 550934 w 583321"/>
              <a:gd name="connsiteY0" fmla="*/ 115 h 64776"/>
              <a:gd name="connsiteX1" fmla="*/ 29737 w 583321"/>
              <a:gd name="connsiteY1" fmla="*/ 115 h 64776"/>
              <a:gd name="connsiteX2" fmla="*/ 0 w 583321"/>
              <a:gd name="connsiteY2" fmla="*/ 64777 h 64776"/>
              <a:gd name="connsiteX3" fmla="*/ 550934 w 583321"/>
              <a:gd name="connsiteY3" fmla="*/ 64777 h 64776"/>
              <a:gd name="connsiteX4" fmla="*/ 583322 w 583321"/>
              <a:gd name="connsiteY4" fmla="*/ 32388 h 64776"/>
              <a:gd name="connsiteX5" fmla="*/ 583322 w 583321"/>
              <a:gd name="connsiteY5" fmla="*/ 32388 h 64776"/>
              <a:gd name="connsiteX6" fmla="*/ 550934 w 583321"/>
              <a:gd name="connsiteY6" fmla="*/ 0 h 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3321" h="64776">
                <a:moveTo>
                  <a:pt x="550934" y="115"/>
                </a:moveTo>
                <a:lnTo>
                  <a:pt x="29737" y="115"/>
                </a:lnTo>
                <a:cubicBezTo>
                  <a:pt x="15791" y="19133"/>
                  <a:pt x="5532" y="41033"/>
                  <a:pt x="0" y="64777"/>
                </a:cubicBezTo>
                <a:lnTo>
                  <a:pt x="550934" y="64777"/>
                </a:lnTo>
                <a:cubicBezTo>
                  <a:pt x="568799" y="64777"/>
                  <a:pt x="583322" y="50254"/>
                  <a:pt x="583322" y="32388"/>
                </a:cubicBezTo>
                <a:lnTo>
                  <a:pt x="583322" y="32388"/>
                </a:lnTo>
                <a:cubicBezTo>
                  <a:pt x="583322" y="14523"/>
                  <a:pt x="568799" y="0"/>
                  <a:pt x="550934" y="0"/>
                </a:cubicBezTo>
                <a:close/>
              </a:path>
            </a:pathLst>
          </a:custGeom>
          <a:solidFill>
            <a:schemeClr val="accent4"/>
          </a:solidFill>
          <a:ln w="11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 dirty="0"/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F4AC27FD-E9F5-7155-B22A-B8479356B56B}"/>
              </a:ext>
            </a:extLst>
          </p:cNvPr>
          <p:cNvGrpSpPr/>
          <p:nvPr/>
        </p:nvGrpSpPr>
        <p:grpSpPr>
          <a:xfrm>
            <a:off x="1749051" y="2606135"/>
            <a:ext cx="5619276" cy="492270"/>
            <a:chOff x="2193498" y="1905516"/>
            <a:chExt cx="4826038" cy="570644"/>
          </a:xfrm>
        </p:grpSpPr>
        <p:sp>
          <p:nvSpPr>
            <p:cNvPr id="180" name="Freeform 5">
              <a:extLst>
                <a:ext uri="{FF2B5EF4-FFF2-40B4-BE49-F238E27FC236}">
                  <a16:creationId xmlns:a16="http://schemas.microsoft.com/office/drawing/2014/main" id="{B6B2764F-20AA-314B-1D33-E3A543E4DC7D}"/>
                </a:ext>
              </a:extLst>
            </p:cNvPr>
            <p:cNvSpPr/>
            <p:nvPr/>
          </p:nvSpPr>
          <p:spPr>
            <a:xfrm>
              <a:off x="2193498" y="1905516"/>
              <a:ext cx="4826038" cy="570644"/>
            </a:xfrm>
            <a:custGeom>
              <a:avLst/>
              <a:gdLst>
                <a:gd name="connsiteX0" fmla="*/ 515435 w 547822"/>
                <a:gd name="connsiteY0" fmla="*/ 115 h 64776"/>
                <a:gd name="connsiteX1" fmla="*/ 136696 w 547822"/>
                <a:gd name="connsiteY1" fmla="*/ 115 h 64776"/>
                <a:gd name="connsiteX2" fmla="*/ 0 w 547822"/>
                <a:gd name="connsiteY2" fmla="*/ 64776 h 64776"/>
                <a:gd name="connsiteX3" fmla="*/ 515435 w 547822"/>
                <a:gd name="connsiteY3" fmla="*/ 64776 h 64776"/>
                <a:gd name="connsiteX4" fmla="*/ 547822 w 547822"/>
                <a:gd name="connsiteY4" fmla="*/ 32388 h 64776"/>
                <a:gd name="connsiteX5" fmla="*/ 547822 w 547822"/>
                <a:gd name="connsiteY5" fmla="*/ 32388 h 64776"/>
                <a:gd name="connsiteX6" fmla="*/ 515435 w 547822"/>
                <a:gd name="connsiteY6" fmla="*/ 0 h 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7822" h="64776">
                  <a:moveTo>
                    <a:pt x="515435" y="115"/>
                  </a:moveTo>
                  <a:lnTo>
                    <a:pt x="136696" y="115"/>
                  </a:lnTo>
                  <a:cubicBezTo>
                    <a:pt x="81603" y="115"/>
                    <a:pt x="32388" y="25357"/>
                    <a:pt x="0" y="64776"/>
                  </a:cubicBezTo>
                  <a:lnTo>
                    <a:pt x="515435" y="64776"/>
                  </a:lnTo>
                  <a:cubicBezTo>
                    <a:pt x="533300" y="64776"/>
                    <a:pt x="547822" y="50254"/>
                    <a:pt x="547822" y="32388"/>
                  </a:cubicBezTo>
                  <a:lnTo>
                    <a:pt x="547822" y="32388"/>
                  </a:lnTo>
                  <a:cubicBezTo>
                    <a:pt x="547822" y="14523"/>
                    <a:pt x="533300" y="0"/>
                    <a:pt x="515435" y="0"/>
                  </a:cubicBezTo>
                  <a:close/>
                </a:path>
              </a:pathLst>
            </a:custGeom>
            <a:solidFill>
              <a:schemeClr val="accent2"/>
            </a:solidFill>
            <a:ln w="11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8848E15-C8F7-9FA0-6FCC-A4A054182286}"/>
                </a:ext>
              </a:extLst>
            </p:cNvPr>
            <p:cNvSpPr txBox="1"/>
            <p:nvPr/>
          </p:nvSpPr>
          <p:spPr>
            <a:xfrm>
              <a:off x="3046900" y="1986445"/>
              <a:ext cx="3862366" cy="39245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r>
                <a:rPr lang="fa-IR" sz="1600" dirty="0">
                  <a:cs typeface="B Titr" panose="00000700000000000000" pitchFamily="2" charset="-78"/>
                </a:rPr>
                <a:t>1. طراحی مدل سه‌لایه برای تصمیم‌گیری پویا در ریسک اعتباری</a:t>
              </a:r>
            </a:p>
          </p:txBody>
        </p: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21D699DC-18BB-FA4A-1869-88EB77434D50}"/>
              </a:ext>
            </a:extLst>
          </p:cNvPr>
          <p:cNvSpPr txBox="1"/>
          <p:nvPr/>
        </p:nvSpPr>
        <p:spPr>
          <a:xfrm>
            <a:off x="2938030" y="3245930"/>
            <a:ext cx="4430297" cy="338554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fa-IR" sz="1600" dirty="0">
                <a:cs typeface="B Titr" panose="00000700000000000000" pitchFamily="2" charset="-78"/>
              </a:rPr>
              <a:t>2.تعیین تطبیقی آستانه‌ها با ماتریس زیان شخصی سازی شده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D68C136A-52F8-A1C5-C32C-C90011C4557D}"/>
              </a:ext>
            </a:extLst>
          </p:cNvPr>
          <p:cNvSpPr txBox="1"/>
          <p:nvPr/>
        </p:nvSpPr>
        <p:spPr>
          <a:xfrm>
            <a:off x="1916950" y="3767590"/>
            <a:ext cx="5815797" cy="338554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fa-IR" sz="1600" dirty="0">
                <a:cs typeface="B Titr" panose="00000700000000000000" pitchFamily="2" charset="-78"/>
              </a:rPr>
              <a:t>3.</a:t>
            </a:r>
            <a:r>
              <a:rPr lang="fa-IR" sz="1600" dirty="0"/>
              <a:t> </a:t>
            </a:r>
            <a:r>
              <a:rPr lang="fa-IR" sz="1600" dirty="0">
                <a:cs typeface="B Titr" panose="00000700000000000000" pitchFamily="2" charset="-78"/>
              </a:rPr>
              <a:t>تحلیل دقیق مشتریان مرزی با الگوریتم بگینگ و کاهش نوسانات پیش‌بینی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61878306-8F41-97E9-3E26-6D2AC4C55437}"/>
              </a:ext>
            </a:extLst>
          </p:cNvPr>
          <p:cNvSpPr txBox="1"/>
          <p:nvPr/>
        </p:nvSpPr>
        <p:spPr>
          <a:xfrm>
            <a:off x="2445270" y="4304464"/>
            <a:ext cx="4914016" cy="338554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fa-IR" sz="1600" dirty="0">
                <a:cs typeface="B Titr" panose="00000700000000000000" pitchFamily="2" charset="-78"/>
              </a:rPr>
              <a:t>4. بهینه‌سازی چندهدفه برای کاهش هم‌زمان زیان کل و ناحیه مرزی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41AD47FE-48B7-5749-695C-2E1DD6980FDF}"/>
              </a:ext>
            </a:extLst>
          </p:cNvPr>
          <p:cNvSpPr txBox="1"/>
          <p:nvPr/>
        </p:nvSpPr>
        <p:spPr>
          <a:xfrm>
            <a:off x="2203036" y="4866825"/>
            <a:ext cx="5211011" cy="338554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fa-IR" sz="1600" dirty="0">
                <a:cs typeface="B Titr" panose="00000700000000000000" pitchFamily="2" charset="-78"/>
              </a:rPr>
              <a:t>5. ترکیب الگوریتم‌های یادگیری ماشین مالی برای تصمیم‌گیری اقتصادی‌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30A3AA55-8A4F-188A-0CC8-FB4078E4BF0E}"/>
              </a:ext>
            </a:extLst>
          </p:cNvPr>
          <p:cNvSpPr txBox="1"/>
          <p:nvPr/>
        </p:nvSpPr>
        <p:spPr>
          <a:xfrm>
            <a:off x="510538" y="899605"/>
            <a:ext cx="88496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cap="all" dirty="0">
                <a:solidFill>
                  <a:srgbClr val="002060"/>
                </a:solidFill>
                <a:latin typeface="+mj-lt"/>
                <a:ea typeface="+mj-ea"/>
                <a:cs typeface="B Titr" pitchFamily="2" charset="-78"/>
              </a:rPr>
              <a:t>پنج مؤلفه اصلی نوآوری تحقیق ارائه شده است که مدل پیشنهادی را از رویکردهای پیشین متمایز می‌سازد. این نوآوری‌ها به‌صورت مستقیم بر دقت، پایداری و کارایی تصمیم‌گیری اعتباری اثر می‌گذارند.</a:t>
            </a:r>
          </a:p>
        </p:txBody>
      </p:sp>
    </p:spTree>
    <p:extLst>
      <p:ext uri="{BB962C8B-B14F-4D97-AF65-F5344CB8AC3E}">
        <p14:creationId xmlns:p14="http://schemas.microsoft.com/office/powerpoint/2010/main" val="331037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79417" y="5879077"/>
            <a:ext cx="281140" cy="281140"/>
          </a:xfrm>
          <a:prstGeom prst="rect">
            <a:avLst/>
          </a:prstGeom>
        </p:spPr>
      </p:pic>
      <p:pic>
        <p:nvPicPr>
          <p:cNvPr id="23" name="Picture 22" descr="Line-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5027" y="6298114"/>
            <a:ext cx="1028700" cy="9525"/>
          </a:xfrm>
          <a:prstGeom prst="rect">
            <a:avLst/>
          </a:prstGeom>
        </p:spPr>
      </p:pic>
      <p:sp>
        <p:nvSpPr>
          <p:cNvPr id="46" name="Right Arrow 45">
            <a:hlinkClick r:id="" action="ppaction://hlinkshowjump?jump=nextslide"/>
          </p:cNvPr>
          <p:cNvSpPr/>
          <p:nvPr/>
        </p:nvSpPr>
        <p:spPr>
          <a:xfrm rot="5400000">
            <a:off x="10939074" y="592761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>
            <a:hlinkClick r:id="" action="ppaction://hlinkshowjump?jump=previousslide"/>
          </p:cNvPr>
          <p:cNvSpPr/>
          <p:nvPr/>
        </p:nvSpPr>
        <p:spPr>
          <a:xfrm rot="16200000">
            <a:off x="9982884" y="590856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85" y="730454"/>
            <a:ext cx="733596" cy="117193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9331763" y="6418275"/>
            <a:ext cx="2722013" cy="345239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fa-IR" sz="1400" dirty="0">
                <a:solidFill>
                  <a:srgbClr val="911F1F"/>
                </a:solidFill>
                <a:cs typeface="B Titr" pitchFamily="2" charset="-78"/>
              </a:rPr>
              <a:t>شماره صفحه پایانی/ شماره صفحه فعلی</a:t>
            </a:r>
            <a:endParaRPr lang="en-US" sz="1400" dirty="0">
              <a:solidFill>
                <a:srgbClr val="911F1F"/>
              </a:solidFill>
              <a:cs typeface="B Titr" pitchFamily="2" charset="-78"/>
            </a:endParaRPr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2768848655"/>
              </p:ext>
            </p:extLst>
          </p:nvPr>
        </p:nvGraphicFramePr>
        <p:xfrm>
          <a:off x="9236149" y="2740960"/>
          <a:ext cx="2955851" cy="2907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Title 1"/>
          <p:cNvSpPr txBox="1">
            <a:spLocks/>
          </p:cNvSpPr>
          <p:nvPr/>
        </p:nvSpPr>
        <p:spPr>
          <a:xfrm>
            <a:off x="91097" y="185456"/>
            <a:ext cx="9119152" cy="499372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rtl="1">
              <a:buFont typeface="Wingdings" panose="05000000000000000000" pitchFamily="2" charset="2"/>
              <a:buChar char="v"/>
            </a:pPr>
            <a:r>
              <a:rPr lang="fa-IR" sz="2400" dirty="0"/>
              <a:t>مدل پیشنهادی و متغیرهای تحقیق</a:t>
            </a:r>
            <a:endParaRPr lang="en-US" sz="2400" dirty="0">
              <a:solidFill>
                <a:srgbClr val="002060"/>
              </a:solidFill>
              <a:cs typeface="B Titr" pitchFamily="2" charset="-7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1076960" y="1006731"/>
                <a:ext cx="7852458" cy="18264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rtl="1"/>
                <a:r>
                  <a:rPr lang="fa-IR" sz="2200" b="1" dirty="0">
                    <a:solidFill>
                      <a:srgbClr val="002060"/>
                    </a:solidFill>
                    <a:cs typeface="B Titr" panose="00000700000000000000" pitchFamily="2" charset="-78"/>
                  </a:rPr>
                  <a:t>مدل پیشنهادی بر اساس یادگیری جمعی طراحی شده و با استفاده از الگوریتم‌های پیشرفته، احتمال نکول را برای هر مشتری برآورد می‌کند. سپس با کمک ماتریس زیان، آستانه‌های تصمیم‌گیری</a:t>
                </a:r>
                <a14:m>
                  <m:oMath xmlns:m="http://schemas.openxmlformats.org/officeDocument/2006/math">
                    <m:r>
                      <a:rPr lang="fa-IR" sz="22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B Titr" panose="00000700000000000000" pitchFamily="2" charset="-78"/>
                      </a:rPr>
                      <m:t> </m:t>
                    </m:r>
                    <m:r>
                      <a:rPr lang="fa-IR" sz="2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B Titr" panose="00000700000000000000" pitchFamily="2" charset="-78"/>
                      </a:rPr>
                      <m:t>𝜶</m:t>
                    </m:r>
                    <m:r>
                      <a:rPr lang="fa-IR" sz="2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B Titr" panose="00000700000000000000" pitchFamily="2" charset="-78"/>
                      </a:rPr>
                      <m:t> </m:t>
                    </m:r>
                    <m:r>
                      <a:rPr lang="fa-IR" sz="2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B Titr" panose="00000700000000000000" pitchFamily="2" charset="-78"/>
                      </a:rPr>
                      <m:t>و</m:t>
                    </m:r>
                    <m:r>
                      <a:rPr lang="fa-IR" sz="2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B Titr" panose="00000700000000000000" pitchFamily="2" charset="-78"/>
                      </a:rPr>
                      <m:t> </m:t>
                    </m:r>
                    <m:r>
                      <a:rPr lang="fa-IR" sz="2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B Titr" panose="00000700000000000000" pitchFamily="2" charset="-78"/>
                      </a:rPr>
                      <m:t>𝜷</m:t>
                    </m:r>
                    <m:r>
                      <a:rPr lang="fa-IR" sz="2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B Titr" panose="00000700000000000000" pitchFamily="2" charset="-78"/>
                      </a:rPr>
                      <m:t> </m:t>
                    </m:r>
                  </m:oMath>
                </a14:m>
                <a:r>
                  <a:rPr lang="fa-IR" sz="2200" b="1" dirty="0">
                    <a:solidFill>
                      <a:srgbClr val="002060"/>
                    </a:solidFill>
                    <a:cs typeface="B Titr" panose="00000700000000000000" pitchFamily="2" charset="-78"/>
                  </a:rPr>
                  <a:t>تعیین شده و تصمیم‌گیری سه‌گانه (خوش‌حساب، بدحساب، مرزی) انجام می‌شود. برای تحلیل موارد مرزی، طبقه‌بندی ترکیبی بگینگ به‌کار گرفته می‌شود.</a:t>
                </a: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960" y="1006731"/>
                <a:ext cx="7852458" cy="1826462"/>
              </a:xfrm>
              <a:prstGeom prst="rect">
                <a:avLst/>
              </a:prstGeom>
              <a:blipFill>
                <a:blip r:embed="rId12"/>
                <a:stretch>
                  <a:fillRect l="-1708" t="-2667" r="-1009" b="-5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 descr="Line-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16200000">
            <a:off x="7779188" y="-711558"/>
            <a:ext cx="95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3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79417" y="5879077"/>
            <a:ext cx="281140" cy="281140"/>
          </a:xfrm>
          <a:prstGeom prst="rect">
            <a:avLst/>
          </a:prstGeom>
        </p:spPr>
      </p:pic>
      <p:pic>
        <p:nvPicPr>
          <p:cNvPr id="23" name="Picture 22" descr="Line-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5027" y="6298114"/>
            <a:ext cx="1028700" cy="9525"/>
          </a:xfrm>
          <a:prstGeom prst="rect">
            <a:avLst/>
          </a:prstGeom>
        </p:spPr>
      </p:pic>
      <p:sp>
        <p:nvSpPr>
          <p:cNvPr id="46" name="Right Arrow 45">
            <a:hlinkClick r:id="" action="ppaction://hlinkshowjump?jump=nextslide"/>
          </p:cNvPr>
          <p:cNvSpPr/>
          <p:nvPr/>
        </p:nvSpPr>
        <p:spPr>
          <a:xfrm rot="5400000">
            <a:off x="10939074" y="592761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>
            <a:hlinkClick r:id="" action="ppaction://hlinkshowjump?jump=previousslide"/>
          </p:cNvPr>
          <p:cNvSpPr/>
          <p:nvPr/>
        </p:nvSpPr>
        <p:spPr>
          <a:xfrm rot="16200000">
            <a:off x="9982884" y="590856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85" y="730454"/>
            <a:ext cx="733596" cy="117193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9331763" y="6418275"/>
            <a:ext cx="2722013" cy="345239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fa-IR" sz="1400" dirty="0">
                <a:solidFill>
                  <a:srgbClr val="911F1F"/>
                </a:solidFill>
                <a:cs typeface="B Titr" pitchFamily="2" charset="-78"/>
              </a:rPr>
              <a:t>شماره صفحه پایانی/ شماره صفحه فعلی</a:t>
            </a:r>
            <a:endParaRPr lang="en-US" sz="1400" dirty="0">
              <a:solidFill>
                <a:srgbClr val="911F1F"/>
              </a:solidFill>
              <a:cs typeface="B Titr" pitchFamily="2" charset="-78"/>
            </a:endParaRPr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1465153969"/>
              </p:ext>
            </p:extLst>
          </p:nvPr>
        </p:nvGraphicFramePr>
        <p:xfrm>
          <a:off x="9236149" y="2740960"/>
          <a:ext cx="2955851" cy="2907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Title 1"/>
          <p:cNvSpPr txBox="1">
            <a:spLocks/>
          </p:cNvSpPr>
          <p:nvPr/>
        </p:nvSpPr>
        <p:spPr>
          <a:xfrm>
            <a:off x="91097" y="185456"/>
            <a:ext cx="9119152" cy="499372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rtl="1">
              <a:buFont typeface="Wingdings" panose="05000000000000000000" pitchFamily="2" charset="2"/>
              <a:buChar char="v"/>
            </a:pPr>
            <a:r>
              <a:rPr lang="fa-IR" sz="2400" dirty="0">
                <a:solidFill>
                  <a:srgbClr val="002060"/>
                </a:solidFill>
                <a:cs typeface="B Titr" pitchFamily="2" charset="-78"/>
              </a:rPr>
              <a:t>عنوان</a:t>
            </a:r>
            <a:endParaRPr lang="en-US" sz="2400" dirty="0">
              <a:solidFill>
                <a:srgbClr val="002060"/>
              </a:solidFill>
              <a:cs typeface="B Titr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09786" y="1006731"/>
            <a:ext cx="67196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200" b="1" dirty="0">
                <a:solidFill>
                  <a:srgbClr val="002060"/>
                </a:solidFill>
                <a:cs typeface="B Titr" panose="00000700000000000000" pitchFamily="2" charset="-78"/>
              </a:rPr>
              <a:t>متن  ...</a:t>
            </a:r>
          </a:p>
        </p:txBody>
      </p:sp>
      <p:pic>
        <p:nvPicPr>
          <p:cNvPr id="17" name="Picture 16" descr="Line-3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7779188" y="-711558"/>
            <a:ext cx="95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26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9587</TotalTime>
  <Words>864</Words>
  <Application>Microsoft Office PowerPoint</Application>
  <PresentationFormat>Widescreen</PresentationFormat>
  <Paragraphs>179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2  Mitra_1 (MRT)</vt:lpstr>
      <vt:lpstr>Arial</vt:lpstr>
      <vt:lpstr>B Nazanin</vt:lpstr>
      <vt:lpstr>B Titr</vt:lpstr>
      <vt:lpstr>Calibri</vt:lpstr>
      <vt:lpstr>Cambria Math</vt:lpstr>
      <vt:lpstr>Comic Sans MS</vt:lpstr>
      <vt:lpstr>Tahoma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https://KaroonMedia.ir</Manager>
  <Company>https://KaroonMedia.ir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https://KaroonMedia.ir</dc:title>
  <dc:subject>https://KaroonMedia.ir</dc:subject>
  <dc:creator>https://KaroonMedia.ir;bazargan</dc:creator>
  <cp:keywords>https:/KaroonMedia.ir</cp:keywords>
  <dc:description>https://KaroonMedia.ir</dc:description>
  <cp:lastModifiedBy>dvxc aszxc</cp:lastModifiedBy>
  <cp:revision>37</cp:revision>
  <cp:lastPrinted>2021-11-02T19:07:04Z</cp:lastPrinted>
  <dcterms:created xsi:type="dcterms:W3CDTF">2017-02-12T05:21:32Z</dcterms:created>
  <dcterms:modified xsi:type="dcterms:W3CDTF">2025-06-12T20:06:05Z</dcterms:modified>
  <cp:category>https://KaroonMedia.ir</cp:category>
  <cp:contentStatus>https://KaroonMedia.ir</cp:contentStatus>
  <dc:language>https://KaroonMedia.ir</dc:language>
</cp:coreProperties>
</file>