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0"/>
  </p:notesMasterIdLst>
  <p:handoutMasterIdLst>
    <p:handoutMasterId r:id="rId41"/>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34" r:id="rId36"/>
    <p:sldId id="435" r:id="rId37"/>
    <p:sldId id="437" r:id="rId38"/>
    <p:sldId id="376" r:id="rId39"/>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86627" autoAdjust="0"/>
  </p:normalViewPr>
  <p:slideViewPr>
    <p:cSldViewPr snapToGrid="0">
      <p:cViewPr varScale="1">
        <p:scale>
          <a:sx n="80" d="100"/>
          <a:sy n="80" d="100"/>
        </p:scale>
        <p:origin x="48" y="21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2.xml.rels><?xml version="1.0" encoding="UTF-8" standalone="yes"?>
<Relationships xmlns="http://schemas.openxmlformats.org/package/2006/relationships"><Relationship Id="rId1" Type="http://schemas.openxmlformats.org/officeDocument/2006/relationships/image" Target="../media/image8.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411D3D81-A1C4-4CAC-9CEA-1DEC6290226B}">
      <dgm:prSet custT="1"/>
      <dgm:spPr/>
      <dgm:t>
        <a:bodyPr/>
        <a:lstStyle/>
        <a:p>
          <a:endParaRPr lang="en-US" sz="3300" dirty="0">
            <a:cs typeface="B Titr" pitchFamily="2" charset="-78"/>
          </a:endParaRPr>
        </a:p>
      </dgm:t>
    </dgm:pt>
    <dgm:pt modelId="{2A7D6B28-313E-4AE4-8CB7-A394B651F455}" type="parTrans" cxnId="{6DBE5CA4-0E79-40C7-84E6-3E5757919915}">
      <dgm:prSet/>
      <dgm:spPr/>
      <dgm:t>
        <a:bodyPr/>
        <a:lstStyle/>
        <a:p>
          <a:endParaRPr lang="en-US"/>
        </a:p>
      </dgm:t>
    </dgm:pt>
    <dgm:pt modelId="{BE00B39F-32FD-4B8F-AF6C-A6633689F21A}" type="sibTrans" cxnId="{6DBE5CA4-0E79-40C7-84E6-3E5757919915}">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EFC42D8F-9953-4CCC-BAE8-3701C79D9F3C}" type="presOf" srcId="{411D3D81-A1C4-4CAC-9CEA-1DEC6290226B}" destId="{0D0FF8DA-7811-42F8-9C36-4F96196F6AAA}"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 modelId="{8168348E-18EE-4DD9-801E-8BF75838F12A}" type="presParOf" srcId="{3F8073A1-1526-4856-96A0-C017EF7928B7}" destId="{F730A25C-5E5F-4EE1-B767-A58FC4F01C31}" srcOrd="9" destOrd="0" presId="urn:microsoft.com/office/officeart/2005/8/layout/vList3"/>
    <dgm:cxn modelId="{07A50760-AD83-4F74-A3DF-60D591EB359A}" type="presParOf" srcId="{3F8073A1-1526-4856-96A0-C017EF7928B7}" destId="{0168BBDD-5D97-4BB3-979A-ECC57FB86588}" srcOrd="10" destOrd="0" presId="urn:microsoft.com/office/officeart/2005/8/layout/vList3"/>
    <dgm:cxn modelId="{A907CBEC-3E31-4AED-BDD5-66BB51DD56F4}" type="presParOf" srcId="{0168BBDD-5D97-4BB3-979A-ECC57FB86588}" destId="{B19F37B1-FDF1-41CB-AB36-61BA26957DDA}" srcOrd="0" destOrd="0" presId="urn:microsoft.com/office/officeart/2005/8/layout/vList3"/>
    <dgm:cxn modelId="{2BC1979B-F546-44E1-865E-E7A11F997EE0}"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C44479FC-7261-429A-9713-39B9E5AA8EDF}" type="presOf" srcId="{411D3D81-A1C4-4CAC-9CEA-1DEC6290226B}" destId="{0D0FF8DA-7811-42F8-9C36-4F96196F6AAA}"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 modelId="{52FF234B-3052-4A7E-B78C-C44611E5B7BB}" type="presParOf" srcId="{3F8073A1-1526-4856-96A0-C017EF7928B7}" destId="{F730A25C-5E5F-4EE1-B767-A58FC4F01C31}" srcOrd="9" destOrd="0" presId="urn:microsoft.com/office/officeart/2005/8/layout/vList3"/>
    <dgm:cxn modelId="{F121E53D-414F-4D79-B73E-586C63864CE3}" type="presParOf" srcId="{3F8073A1-1526-4856-96A0-C017EF7928B7}" destId="{0168BBDD-5D97-4BB3-979A-ECC57FB86588}" srcOrd="10" destOrd="0" presId="urn:microsoft.com/office/officeart/2005/8/layout/vList3"/>
    <dgm:cxn modelId="{06920546-ADD1-40A2-B24A-0017A66125ED}" type="presParOf" srcId="{0168BBDD-5D97-4BB3-979A-ECC57FB86588}" destId="{B19F37B1-FDF1-41CB-AB36-61BA26957DDA}" srcOrd="0" destOrd="0" presId="urn:microsoft.com/office/officeart/2005/8/layout/vList3"/>
    <dgm:cxn modelId="{1F365A49-90F7-4369-ABFB-D2E115999979}"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B50B31CC-E808-4C9B-A1A2-2410CC7B2CBD}" type="presOf" srcId="{411D3D81-A1C4-4CAC-9CEA-1DEC6290226B}" destId="{0D0FF8DA-7811-42F8-9C36-4F96196F6AAA}"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 modelId="{DF01CB22-D0F0-47AC-9D98-48D3CC697CEF}" type="presParOf" srcId="{3F8073A1-1526-4856-96A0-C017EF7928B7}" destId="{F730A25C-5E5F-4EE1-B767-A58FC4F01C31}" srcOrd="9" destOrd="0" presId="urn:microsoft.com/office/officeart/2005/8/layout/vList3"/>
    <dgm:cxn modelId="{31BCFE9B-4205-4F0D-9930-60A9C6A0E0E6}" type="presParOf" srcId="{3F8073A1-1526-4856-96A0-C017EF7928B7}" destId="{0168BBDD-5D97-4BB3-979A-ECC57FB86588}" srcOrd="10" destOrd="0" presId="urn:microsoft.com/office/officeart/2005/8/layout/vList3"/>
    <dgm:cxn modelId="{411BC485-01FC-4927-9F0F-1ABDB6B17294}" type="presParOf" srcId="{0168BBDD-5D97-4BB3-979A-ECC57FB86588}" destId="{B19F37B1-FDF1-41CB-AB36-61BA26957DDA}" srcOrd="0" destOrd="0" presId="urn:microsoft.com/office/officeart/2005/8/layout/vList3"/>
    <dgm:cxn modelId="{145B43F1-6610-41E8-A369-D082A1BA72F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7435C73-7192-470F-8282-BEA2A6D92FD5}" type="presOf" srcId="{411D3D81-A1C4-4CAC-9CEA-1DEC6290226B}" destId="{0D0FF8DA-7811-42F8-9C36-4F96196F6AAA}" srcOrd="0" destOrd="0" presId="urn:microsoft.com/office/officeart/2005/8/layout/vList3"/>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 modelId="{E5100075-4486-4C49-83A8-15C75C4B2EC3}" type="presParOf" srcId="{3F8073A1-1526-4856-96A0-C017EF7928B7}" destId="{F730A25C-5E5F-4EE1-B767-A58FC4F01C31}" srcOrd="9" destOrd="0" presId="urn:microsoft.com/office/officeart/2005/8/layout/vList3"/>
    <dgm:cxn modelId="{1B4E69BD-1BCA-43BC-80F1-49692D6490B0}" type="presParOf" srcId="{3F8073A1-1526-4856-96A0-C017EF7928B7}" destId="{0168BBDD-5D97-4BB3-979A-ECC57FB86588}" srcOrd="10" destOrd="0" presId="urn:microsoft.com/office/officeart/2005/8/layout/vList3"/>
    <dgm:cxn modelId="{F4C66FA7-5944-457C-9902-112EDB34C9E2}" type="presParOf" srcId="{0168BBDD-5D97-4BB3-979A-ECC57FB86588}" destId="{B19F37B1-FDF1-41CB-AB36-61BA26957DDA}" srcOrd="0" destOrd="0" presId="urn:microsoft.com/office/officeart/2005/8/layout/vList3"/>
    <dgm:cxn modelId="{4B73CB54-3C71-4FA3-9002-1F893004DF9C}"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65C1E000-8A50-4C70-8DAE-E6AD4A44168C}" type="presOf" srcId="{72BFF17A-0891-4D82-837C-E68A553F3E8F}" destId="{5FF77361-99B3-4761-8B36-22F4CD129D03}" srcOrd="0" destOrd="0" presId="urn:microsoft.com/office/officeart/2005/8/layout/vList3"/>
    <dgm:cxn modelId="{2D7CDE60-CB07-45A0-8573-2BE1EF7AF189}" type="presOf" srcId="{04993CB6-0FED-45EE-B701-09257731D1B9}" destId="{457D55D6-387C-4FF9-81D9-BD83910A5EE6}"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BF0F250-ECBA-41A3-BC99-B835B26A2C53}" type="presOf" srcId="{4ADEFA7C-02FA-4FF2-BD7C-3D5235748C01}" destId="{5FEC2641-56C8-4C2F-8CD2-F1E55781B384}" srcOrd="0" destOrd="0" presId="urn:microsoft.com/office/officeart/2005/8/layout/vList3"/>
    <dgm:cxn modelId="{E20E2552-7378-4939-9D66-2698B1B5480A}"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A44DE1C2-C3FF-4544-92AE-07EED4146C9E}" type="presOf" srcId="{411D3D81-A1C4-4CAC-9CEA-1DEC6290226B}" destId="{0D0FF8DA-7811-42F8-9C36-4F96196F6AAA}" srcOrd="0" destOrd="0" presId="urn:microsoft.com/office/officeart/2005/8/layout/vList3"/>
    <dgm:cxn modelId="{4AA0F3CB-C1B0-4E67-818A-673E4D9EB696}" type="presOf" srcId="{8FEF31A2-F237-4B2F-9A44-AA7E64D7DA6D}" destId="{3F8073A1-1526-4856-96A0-C017EF7928B7}" srcOrd="0" destOrd="0" presId="urn:microsoft.com/office/officeart/2005/8/layout/vList3"/>
    <dgm:cxn modelId="{9FCD77F8-FD48-4DA4-91CB-8A45707D9636}" type="presOf" srcId="{0CA01201-68B4-4BB2-8E36-FCB170CE9019}" destId="{581F674E-E35F-4694-9EA0-0DAA6A864B29}" srcOrd="0" destOrd="0" presId="urn:microsoft.com/office/officeart/2005/8/layout/vList3"/>
    <dgm:cxn modelId="{B0CDD0C9-5BA2-4825-9FA7-CC4838336D14}" type="presParOf" srcId="{3F8073A1-1526-4856-96A0-C017EF7928B7}" destId="{A3F9A49F-A831-48E0-B2EB-23B3AC97F69C}" srcOrd="0" destOrd="0" presId="urn:microsoft.com/office/officeart/2005/8/layout/vList3"/>
    <dgm:cxn modelId="{20B55B76-5CAF-44D0-9E36-E23F5CCEBC66}" type="presParOf" srcId="{A3F9A49F-A831-48E0-B2EB-23B3AC97F69C}" destId="{2B92EF48-9AB9-4947-8BBB-84441DF0DCF0}" srcOrd="0" destOrd="0" presId="urn:microsoft.com/office/officeart/2005/8/layout/vList3"/>
    <dgm:cxn modelId="{6C5D2216-3BD6-410A-A452-E3AAB7BE428B}" type="presParOf" srcId="{A3F9A49F-A831-48E0-B2EB-23B3AC97F69C}" destId="{581F674E-E35F-4694-9EA0-0DAA6A864B29}" srcOrd="1" destOrd="0" presId="urn:microsoft.com/office/officeart/2005/8/layout/vList3"/>
    <dgm:cxn modelId="{A1C9B5D9-80BA-45B7-BB23-27F38BF4F67C}" type="presParOf" srcId="{3F8073A1-1526-4856-96A0-C017EF7928B7}" destId="{A4847E2F-C1A3-444B-82D9-65A8FFC5BC1F}" srcOrd="1" destOrd="0" presId="urn:microsoft.com/office/officeart/2005/8/layout/vList3"/>
    <dgm:cxn modelId="{087AE035-A87D-4DCE-B94C-82EF67E26378}" type="presParOf" srcId="{3F8073A1-1526-4856-96A0-C017EF7928B7}" destId="{8B14654F-696D-4ABB-9409-7FAF19D22734}" srcOrd="2" destOrd="0" presId="urn:microsoft.com/office/officeart/2005/8/layout/vList3"/>
    <dgm:cxn modelId="{987EE90B-241B-4E0E-8685-C8FAA6B7F55A}" type="presParOf" srcId="{8B14654F-696D-4ABB-9409-7FAF19D22734}" destId="{FC2D9720-8B3D-4AF0-9B54-5F44A0AAC2AA}" srcOrd="0" destOrd="0" presId="urn:microsoft.com/office/officeart/2005/8/layout/vList3"/>
    <dgm:cxn modelId="{A89A5D4C-2EA4-41C2-8FD9-F9950218D19F}" type="presParOf" srcId="{8B14654F-696D-4ABB-9409-7FAF19D22734}" destId="{457D55D6-387C-4FF9-81D9-BD83910A5EE6}" srcOrd="1" destOrd="0" presId="urn:microsoft.com/office/officeart/2005/8/layout/vList3"/>
    <dgm:cxn modelId="{B9674F19-C24C-4796-A91D-ABE28B061391}" type="presParOf" srcId="{3F8073A1-1526-4856-96A0-C017EF7928B7}" destId="{7566765C-93E7-4B4B-828B-7634D1BD3A87}" srcOrd="3" destOrd="0" presId="urn:microsoft.com/office/officeart/2005/8/layout/vList3"/>
    <dgm:cxn modelId="{4043213E-4FB4-427F-8084-6C81A78680EE}" type="presParOf" srcId="{3F8073A1-1526-4856-96A0-C017EF7928B7}" destId="{21090910-EF3B-453E-AB00-F84BD7889BED}" srcOrd="4" destOrd="0" presId="urn:microsoft.com/office/officeart/2005/8/layout/vList3"/>
    <dgm:cxn modelId="{2209241E-EC74-4EBA-8D6C-F96649DF2CE9}" type="presParOf" srcId="{21090910-EF3B-453E-AB00-F84BD7889BED}" destId="{0A1762B1-5E84-44DB-9D60-5F71C473F2E9}" srcOrd="0" destOrd="0" presId="urn:microsoft.com/office/officeart/2005/8/layout/vList3"/>
    <dgm:cxn modelId="{C84A8815-100D-4A50-8DF8-1A7031E5B8E4}" type="presParOf" srcId="{21090910-EF3B-453E-AB00-F84BD7889BED}" destId="{5FF77361-99B3-4761-8B36-22F4CD129D03}" srcOrd="1" destOrd="0" presId="urn:microsoft.com/office/officeart/2005/8/layout/vList3"/>
    <dgm:cxn modelId="{086BEDF7-1005-494C-B905-654170165CB5}" type="presParOf" srcId="{3F8073A1-1526-4856-96A0-C017EF7928B7}" destId="{54502797-5873-4E1E-B9C0-CA102225EA26}" srcOrd="5" destOrd="0" presId="urn:microsoft.com/office/officeart/2005/8/layout/vList3"/>
    <dgm:cxn modelId="{6A5588AD-D1BD-4180-B7CA-B55B282787F8}" type="presParOf" srcId="{3F8073A1-1526-4856-96A0-C017EF7928B7}" destId="{F9ACB496-C6F0-4525-9221-EC5AA018C7CD}" srcOrd="6" destOrd="0" presId="urn:microsoft.com/office/officeart/2005/8/layout/vList3"/>
    <dgm:cxn modelId="{E1D42296-B35F-4D40-B4E5-AB0F05CFF98D}" type="presParOf" srcId="{F9ACB496-C6F0-4525-9221-EC5AA018C7CD}" destId="{35E9C4E4-5758-486C-95A8-872E4D269DA5}" srcOrd="0" destOrd="0" presId="urn:microsoft.com/office/officeart/2005/8/layout/vList3"/>
    <dgm:cxn modelId="{E013176C-3E3A-4BAC-BFD6-82E449BEFBBD}" type="presParOf" srcId="{F9ACB496-C6F0-4525-9221-EC5AA018C7CD}" destId="{5FEC2641-56C8-4C2F-8CD2-F1E55781B384}" srcOrd="1" destOrd="0" presId="urn:microsoft.com/office/officeart/2005/8/layout/vList3"/>
    <dgm:cxn modelId="{7B1F15F9-ACBD-418F-A111-7EABDB111A3D}" type="presParOf" srcId="{3F8073A1-1526-4856-96A0-C017EF7928B7}" destId="{3A7EE786-88FE-4919-A02A-8AE2ADA76E2E}" srcOrd="7" destOrd="0" presId="urn:microsoft.com/office/officeart/2005/8/layout/vList3"/>
    <dgm:cxn modelId="{753B0734-48FA-42A5-A08C-AB5705ED1212}" type="presParOf" srcId="{3F8073A1-1526-4856-96A0-C017EF7928B7}" destId="{E13E1C7F-0AB1-45B8-B725-B8F01195C596}" srcOrd="8" destOrd="0" presId="urn:microsoft.com/office/officeart/2005/8/layout/vList3"/>
    <dgm:cxn modelId="{AD4977AE-14FF-47B0-8D4E-C84968270082}" type="presParOf" srcId="{E13E1C7F-0AB1-45B8-B725-B8F01195C596}" destId="{C5BE9170-E3D2-4933-AEC4-2966906D5B21}" srcOrd="0" destOrd="0" presId="urn:microsoft.com/office/officeart/2005/8/layout/vList3"/>
    <dgm:cxn modelId="{AE226896-D7BF-4648-8D25-505D11BA2B15}" type="presParOf" srcId="{E13E1C7F-0AB1-45B8-B725-B8F01195C596}" destId="{CA7D3772-ADCA-49B1-8860-FEF67DFBD3F5}" srcOrd="1" destOrd="0" presId="urn:microsoft.com/office/officeart/2005/8/layout/vList3"/>
    <dgm:cxn modelId="{4BA75075-ED51-46B9-A2EA-2A360321F441}" type="presParOf" srcId="{3F8073A1-1526-4856-96A0-C017EF7928B7}" destId="{F730A25C-5E5F-4EE1-B767-A58FC4F01C31}" srcOrd="9" destOrd="0" presId="urn:microsoft.com/office/officeart/2005/8/layout/vList3"/>
    <dgm:cxn modelId="{1313B096-9625-4A9E-BD39-61A9DE160C2F}" type="presParOf" srcId="{3F8073A1-1526-4856-96A0-C017EF7928B7}" destId="{0168BBDD-5D97-4BB3-979A-ECC57FB86588}" srcOrd="10" destOrd="0" presId="urn:microsoft.com/office/officeart/2005/8/layout/vList3"/>
    <dgm:cxn modelId="{DF27C527-F4AF-4E21-9AA8-36E8B573B622}" type="presParOf" srcId="{0168BBDD-5D97-4BB3-979A-ECC57FB86588}" destId="{B19F37B1-FDF1-41CB-AB36-61BA26957DDA}" srcOrd="0" destOrd="0" presId="urn:microsoft.com/office/officeart/2005/8/layout/vList3"/>
    <dgm:cxn modelId="{A537EED7-5954-46BF-8D8B-D0710BB8A52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4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37A1AF00-21A0-4479-9EC3-9E799D6B11CC}" type="presOf" srcId="{04993CB6-0FED-45EE-B701-09257731D1B9}" destId="{457D55D6-387C-4FF9-81D9-BD83910A5EE6}" srcOrd="0" destOrd="0" presId="urn:microsoft.com/office/officeart/2005/8/layout/vList3"/>
    <dgm:cxn modelId="{38813516-7878-4C2B-893F-A328AF8BE81D}"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790D796B-FD1A-48B4-974B-5C05EDA0259C}" type="presOf" srcId="{4ADEFA7C-02FA-4FF2-BD7C-3D5235748C01}" destId="{5FEC2641-56C8-4C2F-8CD2-F1E55781B384}"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92A8D495-B062-47FA-9815-818D410A77F1}" type="presOf" srcId="{0CA01201-68B4-4BB2-8E36-FCB170CE9019}" destId="{581F674E-E35F-4694-9EA0-0DAA6A864B29}" srcOrd="0" destOrd="0" presId="urn:microsoft.com/office/officeart/2005/8/layout/vList3"/>
    <dgm:cxn modelId="{101C349A-ECE9-42A2-BAC3-37312D8B25BE}" type="presOf" srcId="{411D3D81-A1C4-4CAC-9CEA-1DEC6290226B}" destId="{0D0FF8DA-7811-42F8-9C36-4F96196F6AAA}"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CE57B4D3-C7B8-442C-8CD0-68DD97E1AC3D}" type="presOf" srcId="{72BFF17A-0891-4D82-837C-E68A553F3E8F}" destId="{5FF77361-99B3-4761-8B36-22F4CD129D03}" srcOrd="0" destOrd="0" presId="urn:microsoft.com/office/officeart/2005/8/layout/vList3"/>
    <dgm:cxn modelId="{1DA0CCF7-A2F6-433A-B32D-55930DAA40BE}" type="presOf" srcId="{85776396-22B6-43BF-9196-C68AFB9C6440}" destId="{CA7D3772-ADCA-49B1-8860-FEF67DFBD3F5}" srcOrd="0" destOrd="0" presId="urn:microsoft.com/office/officeart/2005/8/layout/vList3"/>
    <dgm:cxn modelId="{B9C8B7D2-AA28-4BB6-9D5F-315F7FE8B787}" type="presParOf" srcId="{3F8073A1-1526-4856-96A0-C017EF7928B7}" destId="{A3F9A49F-A831-48E0-B2EB-23B3AC97F69C}" srcOrd="0" destOrd="0" presId="urn:microsoft.com/office/officeart/2005/8/layout/vList3"/>
    <dgm:cxn modelId="{FD73D93E-8D81-4134-A7B7-235590FC2C6A}" type="presParOf" srcId="{A3F9A49F-A831-48E0-B2EB-23B3AC97F69C}" destId="{2B92EF48-9AB9-4947-8BBB-84441DF0DCF0}" srcOrd="0" destOrd="0" presId="urn:microsoft.com/office/officeart/2005/8/layout/vList3"/>
    <dgm:cxn modelId="{43C5BD31-EC99-4179-8ECC-93C713EC97AE}" type="presParOf" srcId="{A3F9A49F-A831-48E0-B2EB-23B3AC97F69C}" destId="{581F674E-E35F-4694-9EA0-0DAA6A864B29}" srcOrd="1" destOrd="0" presId="urn:microsoft.com/office/officeart/2005/8/layout/vList3"/>
    <dgm:cxn modelId="{6BEA0BB4-76B7-42EE-9BFC-6707A39461DF}" type="presParOf" srcId="{3F8073A1-1526-4856-96A0-C017EF7928B7}" destId="{A4847E2F-C1A3-444B-82D9-65A8FFC5BC1F}" srcOrd="1" destOrd="0" presId="urn:microsoft.com/office/officeart/2005/8/layout/vList3"/>
    <dgm:cxn modelId="{230ED04B-9BD3-4D56-A195-DBAA9CD64204}" type="presParOf" srcId="{3F8073A1-1526-4856-96A0-C017EF7928B7}" destId="{8B14654F-696D-4ABB-9409-7FAF19D22734}" srcOrd="2" destOrd="0" presId="urn:microsoft.com/office/officeart/2005/8/layout/vList3"/>
    <dgm:cxn modelId="{9F601ECE-5D87-4ABB-94FE-C8C6394F35E2}" type="presParOf" srcId="{8B14654F-696D-4ABB-9409-7FAF19D22734}" destId="{FC2D9720-8B3D-4AF0-9B54-5F44A0AAC2AA}" srcOrd="0" destOrd="0" presId="urn:microsoft.com/office/officeart/2005/8/layout/vList3"/>
    <dgm:cxn modelId="{1484BC6A-4766-4607-B833-D2562E33E862}" type="presParOf" srcId="{8B14654F-696D-4ABB-9409-7FAF19D22734}" destId="{457D55D6-387C-4FF9-81D9-BD83910A5EE6}" srcOrd="1" destOrd="0" presId="urn:microsoft.com/office/officeart/2005/8/layout/vList3"/>
    <dgm:cxn modelId="{954082E3-E265-4F15-A4A4-F185E8FD1440}" type="presParOf" srcId="{3F8073A1-1526-4856-96A0-C017EF7928B7}" destId="{7566765C-93E7-4B4B-828B-7634D1BD3A87}" srcOrd="3" destOrd="0" presId="urn:microsoft.com/office/officeart/2005/8/layout/vList3"/>
    <dgm:cxn modelId="{B1CCCE15-C3FF-4549-9B5E-0623C8FDF447}" type="presParOf" srcId="{3F8073A1-1526-4856-96A0-C017EF7928B7}" destId="{21090910-EF3B-453E-AB00-F84BD7889BED}" srcOrd="4" destOrd="0" presId="urn:microsoft.com/office/officeart/2005/8/layout/vList3"/>
    <dgm:cxn modelId="{3C9ECEBC-0CB1-4290-A262-2C3731C6DFC2}" type="presParOf" srcId="{21090910-EF3B-453E-AB00-F84BD7889BED}" destId="{0A1762B1-5E84-44DB-9D60-5F71C473F2E9}" srcOrd="0" destOrd="0" presId="urn:microsoft.com/office/officeart/2005/8/layout/vList3"/>
    <dgm:cxn modelId="{9930AD12-AA6D-407A-902B-16BDC5FD0184}" type="presParOf" srcId="{21090910-EF3B-453E-AB00-F84BD7889BED}" destId="{5FF77361-99B3-4761-8B36-22F4CD129D03}" srcOrd="1" destOrd="0" presId="urn:microsoft.com/office/officeart/2005/8/layout/vList3"/>
    <dgm:cxn modelId="{07FC899C-3D21-44B4-AF7B-E3421A0D9501}" type="presParOf" srcId="{3F8073A1-1526-4856-96A0-C017EF7928B7}" destId="{54502797-5873-4E1E-B9C0-CA102225EA26}" srcOrd="5" destOrd="0" presId="urn:microsoft.com/office/officeart/2005/8/layout/vList3"/>
    <dgm:cxn modelId="{9888E377-FCEB-4368-9D2B-99690E7FF9BD}" type="presParOf" srcId="{3F8073A1-1526-4856-96A0-C017EF7928B7}" destId="{F9ACB496-C6F0-4525-9221-EC5AA018C7CD}" srcOrd="6" destOrd="0" presId="urn:microsoft.com/office/officeart/2005/8/layout/vList3"/>
    <dgm:cxn modelId="{34AD049F-5C6A-4F24-9643-FC9E89EEE8DF}" type="presParOf" srcId="{F9ACB496-C6F0-4525-9221-EC5AA018C7CD}" destId="{35E9C4E4-5758-486C-95A8-872E4D269DA5}" srcOrd="0" destOrd="0" presId="urn:microsoft.com/office/officeart/2005/8/layout/vList3"/>
    <dgm:cxn modelId="{74AFD1DF-A4D7-460E-BC01-39029CCFFC65}" type="presParOf" srcId="{F9ACB496-C6F0-4525-9221-EC5AA018C7CD}" destId="{5FEC2641-56C8-4C2F-8CD2-F1E55781B384}" srcOrd="1" destOrd="0" presId="urn:microsoft.com/office/officeart/2005/8/layout/vList3"/>
    <dgm:cxn modelId="{A97E43AB-80E1-40CF-9232-AB6D50BCD8FC}" type="presParOf" srcId="{3F8073A1-1526-4856-96A0-C017EF7928B7}" destId="{3A7EE786-88FE-4919-A02A-8AE2ADA76E2E}" srcOrd="7" destOrd="0" presId="urn:microsoft.com/office/officeart/2005/8/layout/vList3"/>
    <dgm:cxn modelId="{6C79E92D-D9C8-45B4-965B-DFBD702C6D55}" type="presParOf" srcId="{3F8073A1-1526-4856-96A0-C017EF7928B7}" destId="{E13E1C7F-0AB1-45B8-B725-B8F01195C596}" srcOrd="8" destOrd="0" presId="urn:microsoft.com/office/officeart/2005/8/layout/vList3"/>
    <dgm:cxn modelId="{0174D61A-D680-4E59-847D-114F7E4FEFC0}" type="presParOf" srcId="{E13E1C7F-0AB1-45B8-B725-B8F01195C596}" destId="{C5BE9170-E3D2-4933-AEC4-2966906D5B21}" srcOrd="0" destOrd="0" presId="urn:microsoft.com/office/officeart/2005/8/layout/vList3"/>
    <dgm:cxn modelId="{7F8C0DB3-DE3B-4D21-A514-AB2F6A9D1CA4}" type="presParOf" srcId="{E13E1C7F-0AB1-45B8-B725-B8F01195C596}" destId="{CA7D3772-ADCA-49B1-8860-FEF67DFBD3F5}" srcOrd="1" destOrd="0" presId="urn:microsoft.com/office/officeart/2005/8/layout/vList3"/>
    <dgm:cxn modelId="{D5DCA282-558D-4465-971F-7DC360FE0B90}" type="presParOf" srcId="{3F8073A1-1526-4856-96A0-C017EF7928B7}" destId="{F730A25C-5E5F-4EE1-B767-A58FC4F01C31}" srcOrd="9" destOrd="0" presId="urn:microsoft.com/office/officeart/2005/8/layout/vList3"/>
    <dgm:cxn modelId="{5D49F931-1B56-41F8-BBC1-D4CD099D5BB9}" type="presParOf" srcId="{3F8073A1-1526-4856-96A0-C017EF7928B7}" destId="{0168BBDD-5D97-4BB3-979A-ECC57FB86588}" srcOrd="10" destOrd="0" presId="urn:microsoft.com/office/officeart/2005/8/layout/vList3"/>
    <dgm:cxn modelId="{500442BB-236A-4DC0-9A48-9A2F554EB98D}" type="presParOf" srcId="{0168BBDD-5D97-4BB3-979A-ECC57FB86588}" destId="{B19F37B1-FDF1-41CB-AB36-61BA26957DDA}" srcOrd="0" destOrd="0" presId="urn:microsoft.com/office/officeart/2005/8/layout/vList3"/>
    <dgm:cxn modelId="{24F39253-6E79-47EC-9D47-616882554503}"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E479D68C-8EB7-4661-8153-7F88161FD09F}" type="presOf" srcId="{411D3D81-A1C4-4CAC-9CEA-1DEC6290226B}" destId="{0D0FF8DA-7811-42F8-9C36-4F96196F6AAA}"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6DBE5CA4-0E79-40C7-84E6-3E5757919915}" srcId="{8FEF31A2-F237-4B2F-9A44-AA7E64D7DA6D}" destId="{411D3D81-A1C4-4CAC-9CEA-1DEC6290226B}" srcOrd="5" destOrd="0" parTransId="{2A7D6B28-313E-4AE4-8CB7-A394B651F455}" sibTransId="{BE00B39F-32FD-4B8F-AF6C-A6633689F21A}"/>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 modelId="{8CA445E4-75EF-45A7-B512-868637175024}" type="presParOf" srcId="{3F8073A1-1526-4856-96A0-C017EF7928B7}" destId="{F730A25C-5E5F-4EE1-B767-A58FC4F01C31}" srcOrd="9" destOrd="0" presId="urn:microsoft.com/office/officeart/2005/8/layout/vList3"/>
    <dgm:cxn modelId="{5A975751-C8A3-47D0-9F07-981005668BB7}" type="presParOf" srcId="{3F8073A1-1526-4856-96A0-C017EF7928B7}" destId="{0168BBDD-5D97-4BB3-979A-ECC57FB86588}" srcOrd="10" destOrd="0" presId="urn:microsoft.com/office/officeart/2005/8/layout/vList3"/>
    <dgm:cxn modelId="{2C768C03-B78A-44F5-A33F-0748C15F2585}" type="presParOf" srcId="{0168BBDD-5D97-4BB3-979A-ECC57FB86588}" destId="{B19F37B1-FDF1-41CB-AB36-61BA26957DDA}" srcOrd="0" destOrd="0" presId="urn:microsoft.com/office/officeart/2005/8/layout/vList3"/>
    <dgm:cxn modelId="{0696067B-1DAD-4A94-91DE-8709F7016A7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80956" y="4769"/>
          <a:ext cx="5405120" cy="72193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80956" y="4769"/>
        <a:ext cx="5224636" cy="721935"/>
      </dsp:txXfrm>
    </dsp:sp>
    <dsp:sp modelId="{2B92EF48-9AB9-4947-8BBB-84441DF0DCF0}">
      <dsp:nvSpPr>
        <dsp:cNvPr id="0" name=""/>
        <dsp:cNvSpPr/>
      </dsp:nvSpPr>
      <dsp:spPr>
        <a:xfrm>
          <a:off x="6225108" y="4769"/>
          <a:ext cx="721935" cy="72193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80956" y="942207"/>
          <a:ext cx="5405120" cy="721935"/>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80956" y="942207"/>
        <a:ext cx="5224636" cy="721935"/>
      </dsp:txXfrm>
    </dsp:sp>
    <dsp:sp modelId="{FC2D9720-8B3D-4AF0-9B54-5F44A0AAC2AA}">
      <dsp:nvSpPr>
        <dsp:cNvPr id="0" name=""/>
        <dsp:cNvSpPr/>
      </dsp:nvSpPr>
      <dsp:spPr>
        <a:xfrm>
          <a:off x="6225108" y="942207"/>
          <a:ext cx="721935" cy="72193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80956" y="1879646"/>
          <a:ext cx="5405120" cy="721935"/>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80956" y="1879646"/>
        <a:ext cx="5224636" cy="721935"/>
      </dsp:txXfrm>
    </dsp:sp>
    <dsp:sp modelId="{0A1762B1-5E84-44DB-9D60-5F71C473F2E9}">
      <dsp:nvSpPr>
        <dsp:cNvPr id="0" name=""/>
        <dsp:cNvSpPr/>
      </dsp:nvSpPr>
      <dsp:spPr>
        <a:xfrm>
          <a:off x="6225108" y="1879646"/>
          <a:ext cx="721935" cy="72193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80956" y="2817085"/>
          <a:ext cx="5405120" cy="721935"/>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80956" y="2817085"/>
        <a:ext cx="5224636" cy="721935"/>
      </dsp:txXfrm>
    </dsp:sp>
    <dsp:sp modelId="{35E9C4E4-5758-486C-95A8-872E4D269DA5}">
      <dsp:nvSpPr>
        <dsp:cNvPr id="0" name=""/>
        <dsp:cNvSpPr/>
      </dsp:nvSpPr>
      <dsp:spPr>
        <a:xfrm>
          <a:off x="6225108" y="2817085"/>
          <a:ext cx="721935" cy="721935"/>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80956" y="3754523"/>
          <a:ext cx="5405120" cy="721935"/>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80956" y="3754523"/>
        <a:ext cx="5224636" cy="721935"/>
      </dsp:txXfrm>
    </dsp:sp>
    <dsp:sp modelId="{C5BE9170-E3D2-4933-AEC4-2966906D5B21}">
      <dsp:nvSpPr>
        <dsp:cNvPr id="0" name=""/>
        <dsp:cNvSpPr/>
      </dsp:nvSpPr>
      <dsp:spPr>
        <a:xfrm>
          <a:off x="6225108" y="3754523"/>
          <a:ext cx="721935" cy="721935"/>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1180956" y="4691962"/>
          <a:ext cx="5405120" cy="72193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endParaRPr lang="en-US" sz="3300" kern="1200" dirty="0">
            <a:cs typeface="B Titr" pitchFamily="2" charset="-78"/>
          </a:endParaRPr>
        </a:p>
      </dsp:txBody>
      <dsp:txXfrm>
        <a:off x="1180956" y="4691962"/>
        <a:ext cx="5224636" cy="721935"/>
      </dsp:txXfrm>
    </dsp:sp>
    <dsp:sp modelId="{B19F37B1-FDF1-41CB-AB36-61BA26957DDA}">
      <dsp:nvSpPr>
        <dsp:cNvPr id="0" name=""/>
        <dsp:cNvSpPr/>
      </dsp:nvSpPr>
      <dsp:spPr>
        <a:xfrm>
          <a:off x="6225108" y="4691962"/>
          <a:ext cx="721935" cy="721935"/>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gradFill rotWithShape="0">
          <a:gsLst>
            <a:gs pos="0">
              <a:schemeClr val="accent2">
                <a:hueOff val="-592857"/>
                <a:satOff val="2840"/>
                <a:lumOff val="2627"/>
                <a:alphaOff val="0"/>
                <a:tint val="96000"/>
                <a:lumMod val="100000"/>
              </a:schemeClr>
            </a:gs>
            <a:gs pos="78000">
              <a:schemeClr val="accent2">
                <a:hueOff val="-592857"/>
                <a:satOff val="2840"/>
                <a:lumOff val="262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gradFill rotWithShape="0">
          <a:gsLst>
            <a:gs pos="0">
              <a:schemeClr val="accent2">
                <a:hueOff val="-1778572"/>
                <a:satOff val="8520"/>
                <a:lumOff val="7882"/>
                <a:alphaOff val="0"/>
                <a:tint val="96000"/>
                <a:lumMod val="100000"/>
              </a:schemeClr>
            </a:gs>
            <a:gs pos="78000">
              <a:schemeClr val="accent2">
                <a:hueOff val="-1778572"/>
                <a:satOff val="8520"/>
                <a:lumOff val="7882"/>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gradFill rotWithShape="0">
          <a:gsLst>
            <a:gs pos="0">
              <a:schemeClr val="accent2">
                <a:hueOff val="-2371429"/>
                <a:satOff val="11360"/>
                <a:lumOff val="10510"/>
                <a:alphaOff val="0"/>
                <a:tint val="96000"/>
                <a:lumMod val="100000"/>
              </a:schemeClr>
            </a:gs>
            <a:gs pos="78000">
              <a:schemeClr val="accent2">
                <a:hueOff val="-2371429"/>
                <a:satOff val="11360"/>
                <a:lumOff val="1051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gradFill rotWithShape="0">
          <a:gsLst>
            <a:gs pos="0">
              <a:schemeClr val="accent2">
                <a:tint val="50000"/>
                <a:hueOff val="-807932"/>
                <a:satOff val="9034"/>
                <a:lumOff val="1109"/>
                <a:alphaOff val="0"/>
                <a:tint val="96000"/>
                <a:lumMod val="100000"/>
              </a:schemeClr>
            </a:gs>
            <a:gs pos="78000">
              <a:schemeClr val="accent2">
                <a:tint val="50000"/>
                <a:hueOff val="-807932"/>
                <a:satOff val="9034"/>
                <a:lumOff val="110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gradFill rotWithShape="0">
          <a:gsLst>
            <a:gs pos="0">
              <a:schemeClr val="accent2">
                <a:tint val="50000"/>
                <a:hueOff val="-1615863"/>
                <a:satOff val="18068"/>
                <a:lumOff val="2217"/>
                <a:alphaOff val="0"/>
                <a:tint val="96000"/>
                <a:lumMod val="100000"/>
              </a:schemeClr>
            </a:gs>
            <a:gs pos="78000">
              <a:schemeClr val="accent2">
                <a:tint val="50000"/>
                <a:hueOff val="-1615863"/>
                <a:satOff val="18068"/>
                <a:lumOff val="221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2078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6/17/2025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6/17/2025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1649529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1469978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6.png"/><Relationship Id="rId7" Type="http://schemas.openxmlformats.org/officeDocument/2006/relationships/diagramData" Target="../diagrams/data10.xml"/><Relationship Id="rId12"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7.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6.png"/><Relationship Id="rId7" Type="http://schemas.openxmlformats.org/officeDocument/2006/relationships/diagramData" Target="../diagrams/data11.xml"/><Relationship Id="rId12"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7.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6.png"/><Relationship Id="rId7" Type="http://schemas.openxmlformats.org/officeDocument/2006/relationships/diagramData" Target="../diagrams/data12.xml"/><Relationship Id="rId12"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7.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6.png"/><Relationship Id="rId7" Type="http://schemas.openxmlformats.org/officeDocument/2006/relationships/diagramData" Target="../diagrams/data13.xml"/><Relationship Id="rId12"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7.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diagramData" Target="../diagrams/data14.xml"/><Relationship Id="rId12"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7.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diagramData" Target="../diagrams/data15.xml"/><Relationship Id="rId12"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7.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diagramData" Target="../diagrams/data16.xml"/><Relationship Id="rId12"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7.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5.jpeg"/><Relationship Id="rId3" Type="http://schemas.openxmlformats.org/officeDocument/2006/relationships/image" Target="../media/image6.png"/><Relationship Id="rId7" Type="http://schemas.openxmlformats.org/officeDocument/2006/relationships/diagramData" Target="../diagrams/data17.xml"/><Relationship Id="rId12"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7.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6.png"/><Relationship Id="rId7" Type="http://schemas.openxmlformats.org/officeDocument/2006/relationships/diagramData" Target="../diagrams/data18.xml"/><Relationship Id="rId12"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7.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6.png"/><Relationship Id="rId7" Type="http://schemas.openxmlformats.org/officeDocument/2006/relationships/diagramData" Target="../diagrams/data19.xml"/><Relationship Id="rId12"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7.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6.png"/><Relationship Id="rId7" Type="http://schemas.openxmlformats.org/officeDocument/2006/relationships/diagramData" Target="../diagrams/data20.xml"/><Relationship Id="rId12"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7.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6.png"/><Relationship Id="rId7" Type="http://schemas.openxmlformats.org/officeDocument/2006/relationships/diagramData" Target="../diagrams/data21.xml"/><Relationship Id="rId12"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7.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6.png"/><Relationship Id="rId7" Type="http://schemas.openxmlformats.org/officeDocument/2006/relationships/diagramData" Target="../diagrams/data23.xml"/><Relationship Id="rId12"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7.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6.png"/><Relationship Id="rId7" Type="http://schemas.openxmlformats.org/officeDocument/2006/relationships/diagramData" Target="../diagrams/data24.xml"/><Relationship Id="rId12"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7.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6.png"/><Relationship Id="rId7" Type="http://schemas.openxmlformats.org/officeDocument/2006/relationships/diagramData" Target="../diagrams/data25.xml"/><Relationship Id="rId12"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7.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diagramData" Target="../diagrams/data26.xml"/><Relationship Id="rId12"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7.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diagramData" Target="../diagrams/data27.xml"/><Relationship Id="rId12"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7.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diagramData" Target="../diagrams/data28.xml"/><Relationship Id="rId12"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7.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diagramData" Target="../diagrams/data29.xml"/><Relationship Id="rId12"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7.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diagramData" Target="../diagrams/data30.xml"/><Relationship Id="rId12"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7.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diagramData" Target="../diagrams/data31.xml"/><Relationship Id="rId12"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7.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diagramData" Target="../diagrams/data32.xml"/><Relationship Id="rId12"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7.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image" Target="../media/image6.png"/><Relationship Id="rId7" Type="http://schemas.openxmlformats.org/officeDocument/2006/relationships/diagramData" Target="../diagrams/data33.xml"/><Relationship Id="rId12"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7.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3" Type="http://schemas.openxmlformats.org/officeDocument/2006/relationships/image" Target="../media/image6.png"/><Relationship Id="rId7" Type="http://schemas.openxmlformats.org/officeDocument/2006/relationships/diagramData" Target="../diagrams/data34.xml"/><Relationship Id="rId12"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7.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6.png"/><Relationship Id="rId7" Type="http://schemas.openxmlformats.org/officeDocument/2006/relationships/diagramData" Target="../diagrams/data35.xml"/><Relationship Id="rId12"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7.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0.jpg"/><Relationship Id="rId3" Type="http://schemas.openxmlformats.org/officeDocument/2006/relationships/image" Target="../media/image6.png"/><Relationship Id="rId7" Type="http://schemas.openxmlformats.org/officeDocument/2006/relationships/diagramData" Target="../diagrams/data3.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7.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6.png"/><Relationship Id="rId7" Type="http://schemas.openxmlformats.org/officeDocument/2006/relationships/diagramData" Target="../diagrams/data4.xml"/><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7.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12"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7.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diagramData" Target="../diagrams/data6.xml"/><Relationship Id="rId12"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7.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6.png"/><Relationship Id="rId7" Type="http://schemas.openxmlformats.org/officeDocument/2006/relationships/diagramData" Target="../diagrams/data8.xml"/><Relationship Id="rId12"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7.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86410736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224731056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56899660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38256715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1EC1A4B7-F703-051A-F52E-01FEB433EFED}"/>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28673299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177057569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62889497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764005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22939418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167017820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324537833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68202544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22330933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35C0CA5D-DB05-FBB2-17E7-AD7994534013}"/>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8C81D3A-D087-C29C-52E1-8E4DCA43B4BA}"/>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DBB23995-8CDE-0A5B-0E23-A53765E18856}"/>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688D920-976A-2158-F70F-B7F5C877EAA9}"/>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6585281F-F007-6CAE-BB99-CBE1D8E6424A}"/>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A03DD7A-0A7D-8865-02B3-5DFE0AC8E107}"/>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86C16EF-94BE-6F11-3EB0-DB664B1A2EB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C48F288-E5F3-4E7E-AE8C-9BD1629C8AE4}"/>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 . </a:t>
            </a:r>
          </a:p>
        </p:txBody>
      </p:sp>
      <p:graphicFrame>
        <p:nvGraphicFramePr>
          <p:cNvPr id="6" name="Table 5">
            <a:extLst>
              <a:ext uri="{FF2B5EF4-FFF2-40B4-BE49-F238E27FC236}">
                <a16:creationId xmlns:a16="http://schemas.microsoft.com/office/drawing/2014/main" id="{3986C5EF-B992-FF37-95F7-663D05857559}"/>
              </a:ext>
            </a:extLst>
          </p:cNvPr>
          <p:cNvGraphicFramePr>
            <a:graphicFrameLocks noGrp="1"/>
          </p:cNvGraphicFramePr>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00C706A4-5A99-7F9F-0261-A670333B0E6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3A93026-5C1F-6236-0D1A-BC7FC029AD9B}"/>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p:sp>
            <p:nvSpPr>
              <p:cNvPr id="18" name="TextBox 17">
                <a:extLst>
                  <a:ext uri="{FF2B5EF4-FFF2-40B4-BE49-F238E27FC236}">
                    <a16:creationId xmlns:a16="http://schemas.microsoft.com/office/drawing/2014/main" id="{A3A93026-5C1F-6236-0D1A-BC7FC029AD9B}"/>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8210908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 </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E82697F8-1D4F-5EDC-06BC-07A5B64FDC42}"/>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روش، داده‌ها به پنج زیرمجموعه هم‌توزیع تقسیم می‌شوند به‌گونه‌ای که نسبت کلاس‌ها (نکول و عدم نکول) در هر زیرمجموعه مشابه کل مجموعه باقی بماند.در هر تکرار، چهار بخش برای آموزش مدل و یک بخش برای ارزیابی عملکرد استفاده می‌شود. </a:t>
            </a:r>
          </a:p>
          <a:p>
            <a:pPr algn="justLow" rtl="1"/>
            <a:r>
              <a:rPr lang="fa-IR" b="1" dirty="0">
                <a:solidFill>
                  <a:srgbClr val="002060"/>
                </a:solidFill>
                <a:cs typeface="B Titr" panose="00000700000000000000" pitchFamily="2" charset="-78"/>
              </a:rPr>
              <a:t>این فرایند پنج بار تکرار می‌شود تا هر زیرمجموعه دقیقاً یک‌بار به‌عنوان داده‌ی آزمون به‌کار گرفته شود. این رویکرد از سوگیری ناشی از توزیع نامتوازن داده‌ها جلوگیری کرده و دقت نتایج ارزیابی را افزایش می‌دهد.</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5038921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عنوان</a:t>
            </a:r>
            <a:endParaRPr lang="en-US" sz="2400" dirty="0">
              <a:solidFill>
                <a:srgbClr val="002060"/>
              </a:solidFill>
              <a:cs typeface="B Titr" pitchFamily="2" charset="-78"/>
            </a:endParaRPr>
          </a:p>
        </p:txBody>
      </p:sp>
      <p:sp>
        <p:nvSpPr>
          <p:cNvPr id="16" name="TextBox 15"/>
          <p:cNvSpPr txBox="1"/>
          <p:nvPr/>
        </p:nvSpPr>
        <p:spPr>
          <a:xfrm>
            <a:off x="2209786" y="1006731"/>
            <a:ext cx="6719632"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متن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42558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411270942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فهرست مراجع</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13" name="TextBox 12"/>
          <p:cNvSpPr txBox="1"/>
          <p:nvPr/>
        </p:nvSpPr>
        <p:spPr>
          <a:xfrm>
            <a:off x="212610" y="951653"/>
            <a:ext cx="9119153" cy="830997"/>
          </a:xfrm>
          <a:prstGeom prst="rect">
            <a:avLst/>
          </a:prstGeom>
          <a:noFill/>
        </p:spPr>
        <p:txBody>
          <a:bodyPr wrap="square" rtlCol="0">
            <a:spAutoFit/>
          </a:bodyPr>
          <a:lstStyle/>
          <a:p>
            <a:pPr lvl="0" algn="just"/>
            <a:r>
              <a:rPr lang="en-US" sz="1600" dirty="0">
                <a:solidFill>
                  <a:srgbClr val="002060"/>
                </a:solidFill>
                <a:latin typeface="Tahoma" pitchFamily="34" charset="0"/>
                <a:ea typeface="Tahoma" pitchFamily="34" charset="0"/>
                <a:cs typeface="Tahoma" pitchFamily="34" charset="0"/>
              </a:rPr>
              <a:t>[1] Firs, …</a:t>
            </a:r>
          </a:p>
          <a:p>
            <a:pPr lvl="0" algn="just"/>
            <a:r>
              <a:rPr lang="en-US" sz="1600" dirty="0">
                <a:solidFill>
                  <a:srgbClr val="002060"/>
                </a:solidFill>
                <a:latin typeface="Tahoma" pitchFamily="34" charset="0"/>
                <a:ea typeface="Tahoma" pitchFamily="34" charset="0"/>
                <a:cs typeface="Tahoma" pitchFamily="34" charset="0"/>
              </a:rPr>
              <a:t>[2] Second, …</a:t>
            </a:r>
          </a:p>
          <a:p>
            <a:pPr lvl="0" algn="just"/>
            <a:r>
              <a:rPr lang="en-US" sz="1600" dirty="0">
                <a:solidFill>
                  <a:srgbClr val="002060"/>
                </a:solidFill>
                <a:latin typeface="Tahoma" pitchFamily="34" charset="0"/>
                <a:ea typeface="Tahoma" pitchFamily="34" charset="0"/>
                <a:cs typeface="Tahoma" pitchFamily="34" charset="0"/>
              </a:rPr>
              <a:t>[3] Third, …</a:t>
            </a:r>
            <a:endParaRPr lang="fa-IR" sz="2000" dirty="0">
              <a:solidFill>
                <a:srgbClr val="002060"/>
              </a:solidFill>
              <a:latin typeface="Times New Roman" panose="02020603050405020304" pitchFamily="18" charset="0"/>
              <a:cs typeface="B Nazanin" pitchFamily="2" charset="-78"/>
            </a:endParaRPr>
          </a:p>
        </p:txBody>
      </p:sp>
    </p:spTree>
    <p:extLst>
      <p:ext uri="{BB962C8B-B14F-4D97-AF65-F5344CB8AC3E}">
        <p14:creationId xmlns:p14="http://schemas.microsoft.com/office/powerpoint/2010/main" val="32000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3</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6981453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03488215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162" name="TextBox 161">
              <a:extLst>
                <a:ext uri="{FF2B5EF4-FFF2-40B4-BE49-F238E27FC236}">
                  <a16:creationId xmlns:a16="http://schemas.microsoft.com/office/drawing/2014/main" id="{9EB26B2B-5221-0780-9ED3-EF4D470E22D4}"/>
                </a:ext>
              </a:extLst>
            </p:cNvPr>
            <p:cNvSpPr txBox="1"/>
            <p:nvPr/>
          </p:nvSpPr>
          <p:spPr>
            <a:xfrm>
              <a:off x="2922011" y="3105987"/>
              <a:ext cx="625060" cy="307777"/>
            </a:xfrm>
            <a:prstGeom prst="rect">
              <a:avLst/>
            </a:prstGeom>
            <a:noFill/>
          </p:spPr>
          <p:txBody>
            <a:bodyPr wrap="square" lIns="0" rIns="0" rtlCol="0" anchor="ctr">
              <a:spAutoFit/>
            </a:bodyPr>
            <a:lstStyle/>
            <a:p>
              <a:pPr algn="ctr"/>
              <a:r>
                <a:rPr lang="en-US" sz="1400" b="1" noProof="1">
                  <a:solidFill>
                    <a:schemeClr val="bg1"/>
                  </a:solidFill>
                </a:rPr>
                <a:t>02</a:t>
              </a:r>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169" name="TextBox 168">
              <a:extLst>
                <a:ext uri="{FF2B5EF4-FFF2-40B4-BE49-F238E27FC236}">
                  <a16:creationId xmlns:a16="http://schemas.microsoft.com/office/drawing/2014/main" id="{AB638D6F-C568-586B-EF83-3259B6B5C1BF}"/>
                </a:ext>
              </a:extLst>
            </p:cNvPr>
            <p:cNvSpPr txBox="1"/>
            <p:nvPr/>
          </p:nvSpPr>
          <p:spPr>
            <a:xfrm>
              <a:off x="2913305" y="3796125"/>
              <a:ext cx="625060" cy="307777"/>
            </a:xfrm>
            <a:prstGeom prst="rect">
              <a:avLst/>
            </a:prstGeom>
            <a:noFill/>
          </p:spPr>
          <p:txBody>
            <a:bodyPr wrap="square" lIns="0" rIns="0" rtlCol="0" anchor="ctr">
              <a:spAutoFit/>
            </a:bodyPr>
            <a:lstStyle/>
            <a:p>
              <a:pPr algn="ctr"/>
              <a:r>
                <a:rPr lang="en-US" sz="1400" b="1" noProof="1">
                  <a:solidFill>
                    <a:schemeClr val="bg1"/>
                  </a:solidFill>
                </a:rPr>
                <a:t>03</a:t>
              </a:r>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sp>
          <p:nvSpPr>
            <p:cNvPr id="176" name="TextBox 175">
              <a:extLst>
                <a:ext uri="{FF2B5EF4-FFF2-40B4-BE49-F238E27FC236}">
                  <a16:creationId xmlns:a16="http://schemas.microsoft.com/office/drawing/2014/main" id="{C6CD005A-6429-2BA0-BF42-DEF72D183B1F}"/>
                </a:ext>
              </a:extLst>
            </p:cNvPr>
            <p:cNvSpPr txBox="1"/>
            <p:nvPr/>
          </p:nvSpPr>
          <p:spPr>
            <a:xfrm>
              <a:off x="2892998" y="4471289"/>
              <a:ext cx="625060" cy="307777"/>
            </a:xfrm>
            <a:prstGeom prst="rect">
              <a:avLst/>
            </a:prstGeom>
            <a:noFill/>
          </p:spPr>
          <p:txBody>
            <a:bodyPr wrap="square" lIns="0" rIns="0" rtlCol="0" anchor="ctr">
              <a:spAutoFit/>
            </a:bodyPr>
            <a:lstStyle/>
            <a:p>
              <a:pPr algn="ctr"/>
              <a:r>
                <a:rPr lang="en-US" sz="1400" b="1" noProof="1">
                  <a:solidFill>
                    <a:schemeClr val="bg1"/>
                  </a:solidFill>
                </a:rPr>
                <a:t>04</a:t>
              </a:r>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4</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108554543"/>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5</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402616800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6</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272837369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7</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171414396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10888</TotalTime>
  <Words>3957</Words>
  <Application>Microsoft Office PowerPoint</Application>
  <PresentationFormat>Widescreen</PresentationFormat>
  <Paragraphs>703</Paragraphs>
  <Slides>38</Slides>
  <Notes>38</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4" baseType="lpstr">
      <vt:lpstr>2  Mitra_1 (MRT)</vt:lpstr>
      <vt:lpstr>Aptos Narrow</vt:lpstr>
      <vt:lpstr>Arial</vt:lpstr>
      <vt:lpstr>B Lotus</vt:lpstr>
      <vt:lpstr>B Nazanin</vt:lpstr>
      <vt:lpstr>B Titr</vt:lpstr>
      <vt:lpstr>Calibri</vt:lpstr>
      <vt:lpstr>Cambria Math</vt:lpstr>
      <vt:lpstr>Comic Sans MS</vt:lpstr>
      <vt:lpstr>Tahoma</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149</cp:revision>
  <cp:lastPrinted>2021-11-02T19:07:04Z</cp:lastPrinted>
  <dcterms:created xsi:type="dcterms:W3CDTF">2017-02-12T05:21:32Z</dcterms:created>
  <dcterms:modified xsi:type="dcterms:W3CDTF">2025-06-17T09:13:11Z</dcterms:modified>
  <cp:category>https://KaroonMedia.ir</cp:category>
  <cp:contentStatus>https://KaroonMedia.ir</cp:contentStatus>
  <dc:language>https://KaroonMedia.ir</dc:language>
</cp:coreProperties>
</file>