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E2060B-F196-4B21-A255-4E8B48FF22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89BF15-00C3-44A6-8547-801D8B9CCC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7A4FA-7108-428C-8A63-CD1BD7163E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36879-C765-4848-98D1-7A46DC3CE3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943A0C-7F34-40AF-AEF0-DECED200BF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152C7E-950E-41CA-8681-91976A3DF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46B10F-C3ED-4D88-970A-B66747F11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A5DDE1-559E-40FD-B978-022D686F9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144E8D-D657-4C16-981E-10CE87E7AF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254758-C363-4AD9-B3AC-D9445013C2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74448D-7E9C-429A-BD81-E5FB07DBB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66BB5C-7775-4682-8CAE-4502129D8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14D82D-763F-46E7-8D26-F5788B6AB6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1D9618-E425-4B62-A9D6-0B3280DDEF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AABF52-E89B-4FBC-BF5A-36D5723377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057CF-3020-4176-AB15-A0393031E1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0E0379-278C-4B9D-8517-20EFF99FBB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DA7EFF-45B6-45D5-82F0-F5559AF79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B2B360-B50A-47AA-9E3C-A4A3559B4C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8AAE16-9593-4C65-A625-82AA472A9D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022912-D586-406A-812C-3764C9FA63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61A5E0-FF74-4321-9F6F-0D5AE22FED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DC56AD-210A-4EF3-AF14-FD4D249C8B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1737FC-6EF3-4693-82FA-16E22B976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EC6CAF-2770-4582-9798-571AA5B6E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1DCBFA-37F6-4722-84C6-84E07F9BA7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AA652A-D094-40CF-9EB2-D906FBCFDF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5F31C9-5372-46E6-8DAA-7443ED3690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35CC69-8DB9-43D2-BB4D-D9A18E9587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446EF2-F191-4464-AA1F-75D10678C7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91D8A8-77E5-4CCA-A6AD-749ACFA7D6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549B71-5E74-4D40-86B2-68BB74B5D9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9AED20-CA06-4B04-A14F-A4AE2BE1CE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0B5EC-E180-4317-BE56-5FCF9C7952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6AD73A-F9F9-42ED-9625-25C482E00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0C28A2-E1FD-4B4E-A82C-9280B95B71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11ED2E-4557-4B71-9535-D0C4AC3344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EF9DAF-1097-40C1-AB16-534188D7F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37831C-114F-4F43-9036-F9946145CF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9112A2-459C-4C0C-965A-5A07EEEE2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79EA1F-8BF6-4DEF-9007-D1F73271A9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060DCF-B8ED-4D8C-98CE-FEE55F87BE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459658-8B23-47E4-8AD7-9518E91A4B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E071DE-BC45-4DA7-BC5E-8B6B9E394A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5727EC-13EC-4050-AAF2-8EDDB0A51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6D6A7-4125-4F00-9D74-1C431E10A1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0095F8-18D5-431D-82C5-AEA591CC3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13B59-51BB-4215-AE97-C20230575E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934ADD8-0228-4633-94CD-3B29FA5DB07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6AE025C2-B677-42F3-A348-187F80E2497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5B87E84-2FF6-4686-9249-EB6CDA07D0D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C379740-7DB2-4A2B-9A01-ECE8A6BA0BD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286000" y="1113120"/>
            <a:ext cx="6141600" cy="3458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2022-09-13T18:06:39Z</dcterms:created>
  <dc:creator/>
  <dc:description/>
  <dc:language>en-US</dc:language>
  <cp:lastModifiedBy/>
  <dcterms:modified xsi:type="dcterms:W3CDTF">2022-09-13T18:08:23Z</dcterms:modified>
  <cp:revision>2</cp:revision>
  <dc:subject/>
  <dc:title>Blueprint Plans</dc:title>
</cp:coreProperties>
</file>