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CCCA"/>
          </a:solidFill>
        </a:fill>
      </a:tcStyle>
    </a:wholeTbl>
    <a:band2H>
      <a:tcTxStyle b="def" i="def"/>
      <a:tcStyle>
        <a:tcBdr/>
        <a:fill>
          <a:solidFill>
            <a:srgbClr val="F0E7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FD8CF"/>
          </a:solidFill>
        </a:fill>
      </a:tcStyle>
    </a:wholeTbl>
    <a:band2H>
      <a:tcTxStyle b="def" i="def"/>
      <a:tcStyle>
        <a:tcBdr/>
        <a:fill>
          <a:solidFill>
            <a:srgbClr val="EFEC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3E2DB"/>
          </a:solidFill>
        </a:fill>
      </a:tcStyle>
    </a:wholeTbl>
    <a:band2H>
      <a:tcTxStyle b="def" i="def"/>
      <a:tcStyle>
        <a:tcBdr/>
        <a:fill>
          <a:solidFill>
            <a:srgbClr val="EAF1EE"/>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95" name="Shape 395"/>
          <p:cNvSpPr/>
          <p:nvPr>
            <p:ph type="sldImg"/>
          </p:nvPr>
        </p:nvSpPr>
        <p:spPr>
          <a:xfrm>
            <a:off x="1143000" y="685800"/>
            <a:ext cx="4572000" cy="3429000"/>
          </a:xfrm>
          <a:prstGeom prst="rect">
            <a:avLst/>
          </a:prstGeom>
        </p:spPr>
        <p:txBody>
          <a:bodyPr/>
          <a:lstStyle/>
          <a:p>
            <a:pPr/>
          </a:p>
        </p:txBody>
      </p:sp>
      <p:sp>
        <p:nvSpPr>
          <p:cNvPr id="396" name="Shape 39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entury Gothic"/>
      </a:defRPr>
    </a:lvl1pPr>
    <a:lvl2pPr indent="228600" defTabSz="457200" latinLnBrk="0">
      <a:defRPr sz="1200">
        <a:latin typeface="+mn-lt"/>
        <a:ea typeface="+mn-ea"/>
        <a:cs typeface="+mn-cs"/>
        <a:sym typeface="Century Gothic"/>
      </a:defRPr>
    </a:lvl2pPr>
    <a:lvl3pPr indent="457200" defTabSz="457200" latinLnBrk="0">
      <a:defRPr sz="1200">
        <a:latin typeface="+mn-lt"/>
        <a:ea typeface="+mn-ea"/>
        <a:cs typeface="+mn-cs"/>
        <a:sym typeface="Century Gothic"/>
      </a:defRPr>
    </a:lvl3pPr>
    <a:lvl4pPr indent="685800" defTabSz="457200" latinLnBrk="0">
      <a:defRPr sz="1200">
        <a:latin typeface="+mn-lt"/>
        <a:ea typeface="+mn-ea"/>
        <a:cs typeface="+mn-cs"/>
        <a:sym typeface="Century Gothic"/>
      </a:defRPr>
    </a:lvl4pPr>
    <a:lvl5pPr indent="914400" defTabSz="457200" latinLnBrk="0">
      <a:defRPr sz="1200">
        <a:latin typeface="+mn-lt"/>
        <a:ea typeface="+mn-ea"/>
        <a:cs typeface="+mn-cs"/>
        <a:sym typeface="Century Gothic"/>
      </a:defRPr>
    </a:lvl5pPr>
    <a:lvl6pPr indent="1143000" defTabSz="457200" latinLnBrk="0">
      <a:defRPr sz="1200">
        <a:latin typeface="+mn-lt"/>
        <a:ea typeface="+mn-ea"/>
        <a:cs typeface="+mn-cs"/>
        <a:sym typeface="Century Gothic"/>
      </a:defRPr>
    </a:lvl6pPr>
    <a:lvl7pPr indent="1371600" defTabSz="457200" latinLnBrk="0">
      <a:defRPr sz="1200">
        <a:latin typeface="+mn-lt"/>
        <a:ea typeface="+mn-ea"/>
        <a:cs typeface="+mn-cs"/>
        <a:sym typeface="Century Gothic"/>
      </a:defRPr>
    </a:lvl7pPr>
    <a:lvl8pPr indent="1600200" defTabSz="457200" latinLnBrk="0">
      <a:defRPr sz="1200">
        <a:latin typeface="+mn-lt"/>
        <a:ea typeface="+mn-ea"/>
        <a:cs typeface="+mn-cs"/>
        <a:sym typeface="Century Gothic"/>
      </a:defRPr>
    </a:lvl8pPr>
    <a:lvl9pPr indent="1828800" defTabSz="457200" latinLnBrk="0">
      <a:defRPr sz="1200">
        <a:latin typeface="+mn-lt"/>
        <a:ea typeface="+mn-ea"/>
        <a:cs typeface="+mn-cs"/>
        <a:sym typeface="Century Gothic"/>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Титульный слайд">
    <p:spTree>
      <p:nvGrpSpPr>
        <p:cNvPr id="1" name=""/>
        <p:cNvGrpSpPr/>
        <p:nvPr/>
      </p:nvGrpSpPr>
      <p:grpSpPr>
        <a:xfrm>
          <a:off x="0" y="0"/>
          <a:ext cx="0" cy="0"/>
          <a:chOff x="0" y="0"/>
          <a:chExt cx="0" cy="0"/>
        </a:xfrm>
      </p:grpSpPr>
      <p:grpSp>
        <p:nvGrpSpPr>
          <p:cNvPr id="51" name="Group 22"/>
          <p:cNvGrpSpPr/>
          <p:nvPr/>
        </p:nvGrpSpPr>
        <p:grpSpPr>
          <a:xfrm>
            <a:off x="-1" y="228600"/>
            <a:ext cx="2851521" cy="6638630"/>
            <a:chOff x="-1" y="0"/>
            <a:chExt cx="2851519" cy="6638629"/>
          </a:xfrm>
        </p:grpSpPr>
        <p:sp>
          <p:nvSpPr>
            <p:cNvPr id="39" name="Freeform 11"/>
            <p:cNvSpPr/>
            <p:nvPr/>
          </p:nvSpPr>
          <p:spPr>
            <a:xfrm>
              <a:off x="-2" y="2346443"/>
              <a:ext cx="100645" cy="6262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40" name="Freeform 12"/>
            <p:cNvSpPr/>
            <p:nvPr/>
          </p:nvSpPr>
          <p:spPr>
            <a:xfrm>
              <a:off x="128598" y="2927929"/>
              <a:ext cx="646719" cy="23222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41" name="Freeform 13"/>
            <p:cNvSpPr/>
            <p:nvPr/>
          </p:nvSpPr>
          <p:spPr>
            <a:xfrm>
              <a:off x="806998" y="5218460"/>
              <a:ext cx="609444" cy="14201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42" name="Freeform 14"/>
            <p:cNvSpPr/>
            <p:nvPr/>
          </p:nvSpPr>
          <p:spPr>
            <a:xfrm>
              <a:off x="959824" y="6275199"/>
              <a:ext cx="171466" cy="3634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43" name="Freeform 15"/>
            <p:cNvSpPr/>
            <p:nvPr/>
          </p:nvSpPr>
          <p:spPr>
            <a:xfrm>
              <a:off x="100640" y="2972659"/>
              <a:ext cx="821911" cy="33286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44" name="Freeform 16"/>
            <p:cNvSpPr/>
            <p:nvPr/>
          </p:nvSpPr>
          <p:spPr>
            <a:xfrm>
              <a:off x="26124" y="0"/>
              <a:ext cx="102476" cy="2927931"/>
            </a:xfrm>
            <a:custGeom>
              <a:avLst/>
              <a:gdLst/>
              <a:ahLst/>
              <a:cxnLst>
                <a:cxn ang="0">
                  <a:pos x="wd2" y="hd2"/>
                </a:cxn>
                <a:cxn ang="5400000">
                  <a:pos x="wd2" y="hd2"/>
                </a:cxn>
                <a:cxn ang="10800000">
                  <a:pos x="wd2" y="hd2"/>
                </a:cxn>
                <a:cxn ang="16200000">
                  <a:pos x="wd2" y="hd2"/>
                </a:cxn>
              </a:cxnLst>
              <a:rect l="0" t="0" r="r" b="b"/>
              <a:pathLst>
                <a:path w="20835" h="21600" fill="norm" stroke="1"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45" name="Freeform 17"/>
            <p:cNvSpPr/>
            <p:nvPr/>
          </p:nvSpPr>
          <p:spPr>
            <a:xfrm>
              <a:off x="78276" y="2715463"/>
              <a:ext cx="78279" cy="4938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46" name="Freeform 18"/>
            <p:cNvSpPr/>
            <p:nvPr/>
          </p:nvSpPr>
          <p:spPr>
            <a:xfrm>
              <a:off x="769723" y="5250144"/>
              <a:ext cx="190103" cy="10250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47" name="Freeform 19"/>
            <p:cNvSpPr/>
            <p:nvPr/>
          </p:nvSpPr>
          <p:spPr>
            <a:xfrm>
              <a:off x="775314" y="1170426"/>
              <a:ext cx="2076205" cy="40480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48" name="Freeform 20"/>
            <p:cNvSpPr/>
            <p:nvPr/>
          </p:nvSpPr>
          <p:spPr>
            <a:xfrm>
              <a:off x="922549" y="6301291"/>
              <a:ext cx="162148" cy="337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49" name="Freeform 21"/>
            <p:cNvSpPr/>
            <p:nvPr/>
          </p:nvSpPr>
          <p:spPr>
            <a:xfrm>
              <a:off x="769723" y="5130865"/>
              <a:ext cx="37277" cy="221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50" name="Freeform 22"/>
            <p:cNvSpPr/>
            <p:nvPr/>
          </p:nvSpPr>
          <p:spPr>
            <a:xfrm>
              <a:off x="849863" y="6016138"/>
              <a:ext cx="238560" cy="6224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grpSp>
      <p:grpSp>
        <p:nvGrpSpPr>
          <p:cNvPr id="64" name="Group 9"/>
          <p:cNvGrpSpPr/>
          <p:nvPr/>
        </p:nvGrpSpPr>
        <p:grpSpPr>
          <a:xfrm>
            <a:off x="27220" y="-788"/>
            <a:ext cx="2356677" cy="6854043"/>
            <a:chOff x="0" y="0"/>
            <a:chExt cx="2356675" cy="6854041"/>
          </a:xfrm>
        </p:grpSpPr>
        <p:sp>
          <p:nvSpPr>
            <p:cNvPr id="52" name="Freeform 27"/>
            <p:cNvSpPr/>
            <p:nvPr/>
          </p:nvSpPr>
          <p:spPr>
            <a:xfrm>
              <a:off x="-1" y="-1"/>
              <a:ext cx="494329" cy="44010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53" name="Freeform 28"/>
            <p:cNvSpPr/>
            <p:nvPr/>
          </p:nvSpPr>
          <p:spPr>
            <a:xfrm>
              <a:off x="523067" y="4317258"/>
              <a:ext cx="423437" cy="1580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54" name="Freeform 29"/>
            <p:cNvSpPr/>
            <p:nvPr/>
          </p:nvSpPr>
          <p:spPr>
            <a:xfrm>
              <a:off x="979074" y="5863468"/>
              <a:ext cx="431102" cy="9905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55" name="Freeform 30"/>
            <p:cNvSpPr/>
            <p:nvPr/>
          </p:nvSpPr>
          <p:spPr>
            <a:xfrm>
              <a:off x="494326" y="4365158"/>
              <a:ext cx="551809" cy="22359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56" name="Freeform 31"/>
            <p:cNvSpPr/>
            <p:nvPr/>
          </p:nvSpPr>
          <p:spPr>
            <a:xfrm>
              <a:off x="444311" y="1289983"/>
              <a:ext cx="170726" cy="3027277"/>
            </a:xfrm>
            <a:custGeom>
              <a:avLst/>
              <a:gdLst/>
              <a:ahLst/>
              <a:cxnLst>
                <a:cxn ang="0">
                  <a:pos x="wd2" y="hd2"/>
                </a:cxn>
                <a:cxn ang="5400000">
                  <a:pos x="wd2" y="hd2"/>
                </a:cxn>
                <a:cxn ang="10800000">
                  <a:pos x="wd2" y="hd2"/>
                </a:cxn>
                <a:cxn ang="16200000">
                  <a:pos x="wd2" y="hd2"/>
                </a:cxn>
              </a:cxnLst>
              <a:rect l="0" t="0" r="r" b="b"/>
              <a:pathLst>
                <a:path w="21150" h="21600" fill="norm" stroke="1"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57" name="Freeform 32"/>
            <p:cNvSpPr/>
            <p:nvPr/>
          </p:nvSpPr>
          <p:spPr>
            <a:xfrm>
              <a:off x="1084453" y="6572387"/>
              <a:ext cx="134122" cy="2816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58" name="Freeform 33"/>
            <p:cNvSpPr/>
            <p:nvPr/>
          </p:nvSpPr>
          <p:spPr>
            <a:xfrm>
              <a:off x="475166" y="4108415"/>
              <a:ext cx="82391" cy="5115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59" name="Freeform 34"/>
            <p:cNvSpPr/>
            <p:nvPr/>
          </p:nvSpPr>
          <p:spPr>
            <a:xfrm>
              <a:off x="946501" y="3146585"/>
              <a:ext cx="1410175" cy="27168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60" name="Freeform 35"/>
            <p:cNvSpPr/>
            <p:nvPr/>
          </p:nvSpPr>
          <p:spPr>
            <a:xfrm>
              <a:off x="1046133" y="6601126"/>
              <a:ext cx="120710" cy="252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61" name="Freeform 36"/>
            <p:cNvSpPr/>
            <p:nvPr/>
          </p:nvSpPr>
          <p:spPr>
            <a:xfrm>
              <a:off x="946501" y="5897956"/>
              <a:ext cx="137954" cy="6744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62" name="Freeform 37"/>
            <p:cNvSpPr/>
            <p:nvPr/>
          </p:nvSpPr>
          <p:spPr>
            <a:xfrm>
              <a:off x="946501" y="5773415"/>
              <a:ext cx="38322" cy="2280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63" name="Freeform 38"/>
            <p:cNvSpPr/>
            <p:nvPr/>
          </p:nvSpPr>
          <p:spPr>
            <a:xfrm>
              <a:off x="979074" y="6323307"/>
              <a:ext cx="210761" cy="5307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grpSp>
      <p:sp>
        <p:nvSpPr>
          <p:cNvPr id="65" name="Rectangle 6"/>
          <p:cNvSpPr/>
          <p:nvPr/>
        </p:nvSpPr>
        <p:spPr>
          <a:xfrm>
            <a:off x="-2" y="0"/>
            <a:ext cx="182884" cy="6858000"/>
          </a:xfrm>
          <a:prstGeom prst="rect">
            <a:avLst/>
          </a:prstGeom>
          <a:solidFill>
            <a:srgbClr val="766F54"/>
          </a:solidFill>
          <a:ln w="12700">
            <a:miter lim="400000"/>
          </a:ln>
        </p:spPr>
        <p:txBody>
          <a:bodyPr lIns="45718" tIns="45718" rIns="45718" bIns="45718"/>
          <a:lstStyle/>
          <a:p>
            <a:pPr/>
          </a:p>
        </p:txBody>
      </p:sp>
      <p:sp>
        <p:nvSpPr>
          <p:cNvPr id="66" name="Текст заголовка"/>
          <p:cNvSpPr txBox="1"/>
          <p:nvPr>
            <p:ph type="title"/>
          </p:nvPr>
        </p:nvSpPr>
        <p:spPr>
          <a:xfrm>
            <a:off x="2589213" y="2514600"/>
            <a:ext cx="8915401" cy="2262783"/>
          </a:xfrm>
          <a:prstGeom prst="rect">
            <a:avLst/>
          </a:prstGeom>
        </p:spPr>
        <p:txBody>
          <a:bodyPr anchor="b"/>
          <a:lstStyle>
            <a:lvl1pPr>
              <a:defRPr sz="5400"/>
            </a:lvl1pPr>
          </a:lstStyle>
          <a:p>
            <a:pPr/>
            <a:r>
              <a:t>Текст заголовка</a:t>
            </a:r>
          </a:p>
        </p:txBody>
      </p:sp>
      <p:sp>
        <p:nvSpPr>
          <p:cNvPr id="67" name="Уровень текста 1…"/>
          <p:cNvSpPr txBox="1"/>
          <p:nvPr>
            <p:ph type="body" sz="quarter" idx="1"/>
          </p:nvPr>
        </p:nvSpPr>
        <p:spPr>
          <a:xfrm>
            <a:off x="2589213" y="4777378"/>
            <a:ext cx="8915401" cy="1126285"/>
          </a:xfrm>
          <a:prstGeom prst="rect">
            <a:avLst/>
          </a:prstGeom>
        </p:spPr>
        <p:txBody>
          <a:bodyPr/>
          <a:lstStyle>
            <a:lvl1pPr marL="0" indent="0">
              <a:buClrTx/>
              <a:buSzTx/>
              <a:buFontTx/>
              <a:buNone/>
              <a:defRPr>
                <a:solidFill>
                  <a:srgbClr val="595959"/>
                </a:solidFill>
              </a:defRPr>
            </a:lvl1pPr>
            <a:lvl2pPr marL="0" indent="0">
              <a:buClrTx/>
              <a:buSzTx/>
              <a:buFontTx/>
              <a:buNone/>
              <a:defRPr>
                <a:solidFill>
                  <a:srgbClr val="595959"/>
                </a:solidFill>
              </a:defRPr>
            </a:lvl2pPr>
            <a:lvl3pPr marL="0" indent="0">
              <a:buClrTx/>
              <a:buSzTx/>
              <a:buFontTx/>
              <a:buNone/>
              <a:defRPr>
                <a:solidFill>
                  <a:srgbClr val="595959"/>
                </a:solidFill>
              </a:defRPr>
            </a:lvl3pPr>
            <a:lvl4pPr marL="0" indent="0">
              <a:buClrTx/>
              <a:buSzTx/>
              <a:buFontTx/>
              <a:buNone/>
              <a:defRPr>
                <a:solidFill>
                  <a:srgbClr val="595959"/>
                </a:solidFill>
              </a:defRPr>
            </a:lvl4pPr>
            <a:lvl5pPr marL="0" indent="0">
              <a:buClrTx/>
              <a:buSzTx/>
              <a:buFontTx/>
              <a:buNone/>
              <a:defRPr>
                <a:solidFill>
                  <a:srgbClr val="595959"/>
                </a:solidFill>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68" name="Freeform 6"/>
          <p:cNvSpPr/>
          <p:nvPr/>
        </p:nvSpPr>
        <p:spPr>
          <a:xfrm>
            <a:off x="-1" y="4323810"/>
            <a:ext cx="1742309" cy="778591"/>
          </a:xfrm>
          <a:custGeom>
            <a:avLst/>
            <a:gdLst/>
            <a:ahLst/>
            <a:cxnLst>
              <a:cxn ang="0">
                <a:pos x="wd2" y="hd2"/>
              </a:cxn>
              <a:cxn ang="5400000">
                <a:pos x="wd2" y="hd2"/>
              </a:cxn>
              <a:cxn ang="10800000">
                <a:pos x="wd2" y="hd2"/>
              </a:cxn>
              <a:cxn ang="16200000">
                <a:pos x="wd2" y="hd2"/>
              </a:cxn>
            </a:cxnLst>
            <a:rect l="0" t="0" r="r" b="b"/>
            <a:pathLst>
              <a:path w="21571" h="21600" fill="norm" stroke="1" extrusionOk="0">
                <a:moveTo>
                  <a:pt x="16665" y="21600"/>
                </a:moveTo>
                <a:cubicBezTo>
                  <a:pt x="16839" y="21600"/>
                  <a:pt x="16955" y="21470"/>
                  <a:pt x="17013" y="21340"/>
                </a:cubicBezTo>
                <a:cubicBezTo>
                  <a:pt x="17013" y="21210"/>
                  <a:pt x="17071" y="21210"/>
                  <a:pt x="17071" y="21210"/>
                </a:cubicBezTo>
                <a:cubicBezTo>
                  <a:pt x="21484" y="11320"/>
                  <a:pt x="21484" y="11320"/>
                  <a:pt x="21484" y="11320"/>
                </a:cubicBezTo>
                <a:cubicBezTo>
                  <a:pt x="21600" y="11060"/>
                  <a:pt x="21600" y="10540"/>
                  <a:pt x="21484" y="10149"/>
                </a:cubicBezTo>
                <a:cubicBezTo>
                  <a:pt x="17071" y="390"/>
                  <a:pt x="17071" y="390"/>
                  <a:pt x="17071" y="390"/>
                </a:cubicBezTo>
                <a:cubicBezTo>
                  <a:pt x="17071" y="260"/>
                  <a:pt x="17013" y="260"/>
                  <a:pt x="17013" y="260"/>
                </a:cubicBezTo>
                <a:cubicBezTo>
                  <a:pt x="16955" y="130"/>
                  <a:pt x="16839" y="0"/>
                  <a:pt x="16665" y="0"/>
                </a:cubicBezTo>
                <a:cubicBezTo>
                  <a:pt x="0" y="0"/>
                  <a:pt x="0" y="0"/>
                  <a:pt x="0" y="0"/>
                </a:cubicBezTo>
                <a:cubicBezTo>
                  <a:pt x="0" y="21600"/>
                  <a:pt x="0" y="21600"/>
                  <a:pt x="0" y="21600"/>
                </a:cubicBezTo>
                <a:lnTo>
                  <a:pt x="16665" y="21600"/>
                </a:lnTo>
                <a:close/>
              </a:path>
            </a:pathLst>
          </a:custGeom>
          <a:solidFill>
            <a:schemeClr val="accent1"/>
          </a:solidFill>
          <a:ln w="12700">
            <a:miter lim="400000"/>
          </a:ln>
        </p:spPr>
        <p:txBody>
          <a:bodyPr lIns="45718" tIns="45718" rIns="45718" bIns="45718"/>
          <a:lstStyle/>
          <a:p>
            <a:pPr/>
          </a:p>
        </p:txBody>
      </p:sp>
      <p:sp>
        <p:nvSpPr>
          <p:cNvPr id="69" name="Номер слайда"/>
          <p:cNvSpPr txBox="1"/>
          <p:nvPr>
            <p:ph type="sldNum" sz="quarter" idx="2"/>
          </p:nvPr>
        </p:nvSpPr>
        <p:spPr>
          <a:xfrm>
            <a:off x="925908" y="4513983"/>
            <a:ext cx="385673" cy="3962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Заголовок и подпись">
    <p:spTree>
      <p:nvGrpSpPr>
        <p:cNvPr id="1" name=""/>
        <p:cNvGrpSpPr/>
        <p:nvPr/>
      </p:nvGrpSpPr>
      <p:grpSpPr>
        <a:xfrm>
          <a:off x="0" y="0"/>
          <a:ext cx="0" cy="0"/>
          <a:chOff x="0" y="0"/>
          <a:chExt cx="0" cy="0"/>
        </a:xfrm>
      </p:grpSpPr>
      <p:grpSp>
        <p:nvGrpSpPr>
          <p:cNvPr id="216" name="Group 22"/>
          <p:cNvGrpSpPr/>
          <p:nvPr/>
        </p:nvGrpSpPr>
        <p:grpSpPr>
          <a:xfrm>
            <a:off x="-1" y="228600"/>
            <a:ext cx="2851521" cy="6638630"/>
            <a:chOff x="-1" y="0"/>
            <a:chExt cx="2851519" cy="6638629"/>
          </a:xfrm>
        </p:grpSpPr>
        <p:sp>
          <p:nvSpPr>
            <p:cNvPr id="204" name="Freeform 11"/>
            <p:cNvSpPr/>
            <p:nvPr/>
          </p:nvSpPr>
          <p:spPr>
            <a:xfrm>
              <a:off x="-2" y="2346443"/>
              <a:ext cx="100645" cy="6262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205" name="Freeform 12"/>
            <p:cNvSpPr/>
            <p:nvPr/>
          </p:nvSpPr>
          <p:spPr>
            <a:xfrm>
              <a:off x="128598" y="2927929"/>
              <a:ext cx="646719" cy="23222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206" name="Freeform 13"/>
            <p:cNvSpPr/>
            <p:nvPr/>
          </p:nvSpPr>
          <p:spPr>
            <a:xfrm>
              <a:off x="806998" y="5218460"/>
              <a:ext cx="609444" cy="14201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207" name="Freeform 14"/>
            <p:cNvSpPr/>
            <p:nvPr/>
          </p:nvSpPr>
          <p:spPr>
            <a:xfrm>
              <a:off x="959824" y="6275199"/>
              <a:ext cx="171466" cy="3634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208" name="Freeform 15"/>
            <p:cNvSpPr/>
            <p:nvPr/>
          </p:nvSpPr>
          <p:spPr>
            <a:xfrm>
              <a:off x="100640" y="2972659"/>
              <a:ext cx="821911" cy="33286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209" name="Freeform 16"/>
            <p:cNvSpPr/>
            <p:nvPr/>
          </p:nvSpPr>
          <p:spPr>
            <a:xfrm>
              <a:off x="26124" y="0"/>
              <a:ext cx="102476" cy="2927931"/>
            </a:xfrm>
            <a:custGeom>
              <a:avLst/>
              <a:gdLst/>
              <a:ahLst/>
              <a:cxnLst>
                <a:cxn ang="0">
                  <a:pos x="wd2" y="hd2"/>
                </a:cxn>
                <a:cxn ang="5400000">
                  <a:pos x="wd2" y="hd2"/>
                </a:cxn>
                <a:cxn ang="10800000">
                  <a:pos x="wd2" y="hd2"/>
                </a:cxn>
                <a:cxn ang="16200000">
                  <a:pos x="wd2" y="hd2"/>
                </a:cxn>
              </a:cxnLst>
              <a:rect l="0" t="0" r="r" b="b"/>
              <a:pathLst>
                <a:path w="20835" h="21600" fill="norm" stroke="1"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210" name="Freeform 17"/>
            <p:cNvSpPr/>
            <p:nvPr/>
          </p:nvSpPr>
          <p:spPr>
            <a:xfrm>
              <a:off x="78276" y="2715463"/>
              <a:ext cx="78279" cy="4938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211" name="Freeform 18"/>
            <p:cNvSpPr/>
            <p:nvPr/>
          </p:nvSpPr>
          <p:spPr>
            <a:xfrm>
              <a:off x="769723" y="5250144"/>
              <a:ext cx="190103" cy="10250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212" name="Freeform 19"/>
            <p:cNvSpPr/>
            <p:nvPr/>
          </p:nvSpPr>
          <p:spPr>
            <a:xfrm>
              <a:off x="775314" y="1170426"/>
              <a:ext cx="2076205" cy="40480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213" name="Freeform 20"/>
            <p:cNvSpPr/>
            <p:nvPr/>
          </p:nvSpPr>
          <p:spPr>
            <a:xfrm>
              <a:off x="922549" y="6301291"/>
              <a:ext cx="162148" cy="337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214" name="Freeform 21"/>
            <p:cNvSpPr/>
            <p:nvPr/>
          </p:nvSpPr>
          <p:spPr>
            <a:xfrm>
              <a:off x="769723" y="5130865"/>
              <a:ext cx="37277" cy="221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215" name="Freeform 22"/>
            <p:cNvSpPr/>
            <p:nvPr/>
          </p:nvSpPr>
          <p:spPr>
            <a:xfrm>
              <a:off x="849863" y="6016138"/>
              <a:ext cx="238560" cy="6224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grpSp>
      <p:grpSp>
        <p:nvGrpSpPr>
          <p:cNvPr id="229" name="Group 9"/>
          <p:cNvGrpSpPr/>
          <p:nvPr/>
        </p:nvGrpSpPr>
        <p:grpSpPr>
          <a:xfrm>
            <a:off x="27220" y="-788"/>
            <a:ext cx="2356677" cy="6854043"/>
            <a:chOff x="0" y="0"/>
            <a:chExt cx="2356675" cy="6854041"/>
          </a:xfrm>
        </p:grpSpPr>
        <p:sp>
          <p:nvSpPr>
            <p:cNvPr id="217" name="Freeform 27"/>
            <p:cNvSpPr/>
            <p:nvPr/>
          </p:nvSpPr>
          <p:spPr>
            <a:xfrm>
              <a:off x="-1" y="-1"/>
              <a:ext cx="494329" cy="44010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218" name="Freeform 28"/>
            <p:cNvSpPr/>
            <p:nvPr/>
          </p:nvSpPr>
          <p:spPr>
            <a:xfrm>
              <a:off x="523067" y="4317258"/>
              <a:ext cx="423437" cy="1580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219" name="Freeform 29"/>
            <p:cNvSpPr/>
            <p:nvPr/>
          </p:nvSpPr>
          <p:spPr>
            <a:xfrm>
              <a:off x="979074" y="5863468"/>
              <a:ext cx="431102" cy="9905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220" name="Freeform 30"/>
            <p:cNvSpPr/>
            <p:nvPr/>
          </p:nvSpPr>
          <p:spPr>
            <a:xfrm>
              <a:off x="494326" y="4365158"/>
              <a:ext cx="551809" cy="22359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221" name="Freeform 31"/>
            <p:cNvSpPr/>
            <p:nvPr/>
          </p:nvSpPr>
          <p:spPr>
            <a:xfrm>
              <a:off x="444311" y="1289983"/>
              <a:ext cx="170726" cy="3027277"/>
            </a:xfrm>
            <a:custGeom>
              <a:avLst/>
              <a:gdLst/>
              <a:ahLst/>
              <a:cxnLst>
                <a:cxn ang="0">
                  <a:pos x="wd2" y="hd2"/>
                </a:cxn>
                <a:cxn ang="5400000">
                  <a:pos x="wd2" y="hd2"/>
                </a:cxn>
                <a:cxn ang="10800000">
                  <a:pos x="wd2" y="hd2"/>
                </a:cxn>
                <a:cxn ang="16200000">
                  <a:pos x="wd2" y="hd2"/>
                </a:cxn>
              </a:cxnLst>
              <a:rect l="0" t="0" r="r" b="b"/>
              <a:pathLst>
                <a:path w="21150" h="21600" fill="norm" stroke="1"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222" name="Freeform 32"/>
            <p:cNvSpPr/>
            <p:nvPr/>
          </p:nvSpPr>
          <p:spPr>
            <a:xfrm>
              <a:off x="1084453" y="6572387"/>
              <a:ext cx="134122" cy="2816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223" name="Freeform 33"/>
            <p:cNvSpPr/>
            <p:nvPr/>
          </p:nvSpPr>
          <p:spPr>
            <a:xfrm>
              <a:off x="475166" y="4108415"/>
              <a:ext cx="82391" cy="5115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224" name="Freeform 34"/>
            <p:cNvSpPr/>
            <p:nvPr/>
          </p:nvSpPr>
          <p:spPr>
            <a:xfrm>
              <a:off x="946501" y="3146585"/>
              <a:ext cx="1410175" cy="27168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225" name="Freeform 35"/>
            <p:cNvSpPr/>
            <p:nvPr/>
          </p:nvSpPr>
          <p:spPr>
            <a:xfrm>
              <a:off x="1046133" y="6601126"/>
              <a:ext cx="120710" cy="252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226" name="Freeform 36"/>
            <p:cNvSpPr/>
            <p:nvPr/>
          </p:nvSpPr>
          <p:spPr>
            <a:xfrm>
              <a:off x="946501" y="5897956"/>
              <a:ext cx="137954" cy="6744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227" name="Freeform 37"/>
            <p:cNvSpPr/>
            <p:nvPr/>
          </p:nvSpPr>
          <p:spPr>
            <a:xfrm>
              <a:off x="946501" y="5773415"/>
              <a:ext cx="38322" cy="2280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228" name="Freeform 38"/>
            <p:cNvSpPr/>
            <p:nvPr/>
          </p:nvSpPr>
          <p:spPr>
            <a:xfrm>
              <a:off x="979074" y="6323307"/>
              <a:ext cx="210761" cy="5307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grpSp>
      <p:sp>
        <p:nvSpPr>
          <p:cNvPr id="230" name="Rectangle 6"/>
          <p:cNvSpPr/>
          <p:nvPr/>
        </p:nvSpPr>
        <p:spPr>
          <a:xfrm>
            <a:off x="-2" y="0"/>
            <a:ext cx="182884" cy="6858000"/>
          </a:xfrm>
          <a:prstGeom prst="rect">
            <a:avLst/>
          </a:prstGeom>
          <a:solidFill>
            <a:srgbClr val="766F54"/>
          </a:solidFill>
          <a:ln w="12700">
            <a:miter lim="400000"/>
          </a:ln>
        </p:spPr>
        <p:txBody>
          <a:bodyPr lIns="45718" tIns="45718" rIns="45718" bIns="45718"/>
          <a:lstStyle/>
          <a:p>
            <a:pPr/>
          </a:p>
        </p:txBody>
      </p:sp>
      <p:sp>
        <p:nvSpPr>
          <p:cNvPr id="231" name="Текст заголовка"/>
          <p:cNvSpPr txBox="1"/>
          <p:nvPr>
            <p:ph type="title"/>
          </p:nvPr>
        </p:nvSpPr>
        <p:spPr>
          <a:xfrm>
            <a:off x="2589210" y="609600"/>
            <a:ext cx="8915402" cy="3117040"/>
          </a:xfrm>
          <a:prstGeom prst="rect">
            <a:avLst/>
          </a:prstGeom>
        </p:spPr>
        <p:txBody>
          <a:bodyPr anchor="ctr"/>
          <a:lstStyle>
            <a:lvl1pPr>
              <a:defRPr sz="4800"/>
            </a:lvl1pPr>
          </a:lstStyle>
          <a:p>
            <a:pPr/>
            <a:r>
              <a:t>Текст заголовка</a:t>
            </a:r>
          </a:p>
        </p:txBody>
      </p:sp>
      <p:sp>
        <p:nvSpPr>
          <p:cNvPr id="232" name="Уровень текста 1…"/>
          <p:cNvSpPr txBox="1"/>
          <p:nvPr>
            <p:ph type="body" sz="quarter" idx="1"/>
          </p:nvPr>
        </p:nvSpPr>
        <p:spPr>
          <a:xfrm>
            <a:off x="2589210" y="4354045"/>
            <a:ext cx="8915402" cy="1555866"/>
          </a:xfrm>
          <a:prstGeom prst="rect">
            <a:avLst/>
          </a:prstGeom>
        </p:spPr>
        <p:txBody>
          <a:bodyPr anchor="ctr"/>
          <a:lstStyle>
            <a:lvl1pPr marL="0" indent="0">
              <a:buClrTx/>
              <a:buSzTx/>
              <a:buFontTx/>
              <a:buNone/>
              <a:defRPr>
                <a:solidFill>
                  <a:srgbClr val="595959"/>
                </a:solidFill>
              </a:defRPr>
            </a:lvl1pPr>
            <a:lvl2pPr marL="0" indent="0">
              <a:buClrTx/>
              <a:buSzTx/>
              <a:buFontTx/>
              <a:buNone/>
              <a:defRPr>
                <a:solidFill>
                  <a:srgbClr val="595959"/>
                </a:solidFill>
              </a:defRPr>
            </a:lvl2pPr>
            <a:lvl3pPr marL="0" indent="0">
              <a:buClrTx/>
              <a:buSzTx/>
              <a:buFontTx/>
              <a:buNone/>
              <a:defRPr>
                <a:solidFill>
                  <a:srgbClr val="595959"/>
                </a:solidFill>
              </a:defRPr>
            </a:lvl3pPr>
            <a:lvl4pPr marL="0" indent="0">
              <a:buClrTx/>
              <a:buSzTx/>
              <a:buFontTx/>
              <a:buNone/>
              <a:defRPr>
                <a:solidFill>
                  <a:srgbClr val="595959"/>
                </a:solidFill>
              </a:defRPr>
            </a:lvl4pPr>
            <a:lvl5pPr marL="0" indent="0">
              <a:buClrTx/>
              <a:buSzTx/>
              <a:buFontTx/>
              <a:buNone/>
              <a:defRPr>
                <a:solidFill>
                  <a:srgbClr val="595959"/>
                </a:solidFill>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33" name="Freeform 11"/>
          <p:cNvSpPr/>
          <p:nvPr/>
        </p:nvSpPr>
        <p:spPr>
          <a:xfrm flipV="1">
            <a:off x="-4190" y="3178175"/>
            <a:ext cx="1595615" cy="507297"/>
          </a:xfrm>
          <a:custGeom>
            <a:avLst/>
            <a:gdLst/>
            <a:ahLst/>
            <a:cxnLst>
              <a:cxn ang="0">
                <a:pos x="wd2" y="hd2"/>
              </a:cxn>
              <a:cxn ang="5400000">
                <a:pos x="wd2" y="hd2"/>
              </a:cxn>
              <a:cxn ang="10800000">
                <a:pos x="wd2" y="hd2"/>
              </a:cxn>
              <a:cxn ang="16200000">
                <a:pos x="wd2" y="hd2"/>
              </a:cxn>
            </a:cxnLst>
            <a:rect l="0" t="0" r="r" b="b"/>
            <a:pathLst>
              <a:path w="21568" h="21600" fill="norm" stroke="1"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w="12700">
            <a:miter lim="400000"/>
          </a:ln>
        </p:spPr>
        <p:txBody>
          <a:bodyPr lIns="45718" tIns="45718" rIns="45718" bIns="45718"/>
          <a:lstStyle/>
          <a:p>
            <a:pPr/>
          </a:p>
        </p:txBody>
      </p:sp>
      <p:sp>
        <p:nvSpPr>
          <p:cNvPr id="234" name="Номер слайда"/>
          <p:cNvSpPr txBox="1"/>
          <p:nvPr>
            <p:ph type="sldNum" sz="quarter" idx="2"/>
          </p:nvPr>
        </p:nvSpPr>
        <p:spPr>
          <a:xfrm>
            <a:off x="925908" y="3228582"/>
            <a:ext cx="385673" cy="3962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Цитата с подписью">
    <p:spTree>
      <p:nvGrpSpPr>
        <p:cNvPr id="1" name=""/>
        <p:cNvGrpSpPr/>
        <p:nvPr/>
      </p:nvGrpSpPr>
      <p:grpSpPr>
        <a:xfrm>
          <a:off x="0" y="0"/>
          <a:ext cx="0" cy="0"/>
          <a:chOff x="0" y="0"/>
          <a:chExt cx="0" cy="0"/>
        </a:xfrm>
      </p:grpSpPr>
      <p:grpSp>
        <p:nvGrpSpPr>
          <p:cNvPr id="253" name="Group 22"/>
          <p:cNvGrpSpPr/>
          <p:nvPr/>
        </p:nvGrpSpPr>
        <p:grpSpPr>
          <a:xfrm>
            <a:off x="-1" y="228600"/>
            <a:ext cx="2851521" cy="6638630"/>
            <a:chOff x="-1" y="0"/>
            <a:chExt cx="2851519" cy="6638629"/>
          </a:xfrm>
        </p:grpSpPr>
        <p:sp>
          <p:nvSpPr>
            <p:cNvPr id="241" name="Freeform 11"/>
            <p:cNvSpPr/>
            <p:nvPr/>
          </p:nvSpPr>
          <p:spPr>
            <a:xfrm>
              <a:off x="-2" y="2346443"/>
              <a:ext cx="100645" cy="6262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242" name="Freeform 12"/>
            <p:cNvSpPr/>
            <p:nvPr/>
          </p:nvSpPr>
          <p:spPr>
            <a:xfrm>
              <a:off x="128598" y="2927929"/>
              <a:ext cx="646719" cy="23222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243" name="Freeform 13"/>
            <p:cNvSpPr/>
            <p:nvPr/>
          </p:nvSpPr>
          <p:spPr>
            <a:xfrm>
              <a:off x="806998" y="5218460"/>
              <a:ext cx="609444" cy="14201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244" name="Freeform 14"/>
            <p:cNvSpPr/>
            <p:nvPr/>
          </p:nvSpPr>
          <p:spPr>
            <a:xfrm>
              <a:off x="959824" y="6275199"/>
              <a:ext cx="171466" cy="3634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245" name="Freeform 15"/>
            <p:cNvSpPr/>
            <p:nvPr/>
          </p:nvSpPr>
          <p:spPr>
            <a:xfrm>
              <a:off x="100640" y="2972659"/>
              <a:ext cx="821911" cy="33286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246" name="Freeform 16"/>
            <p:cNvSpPr/>
            <p:nvPr/>
          </p:nvSpPr>
          <p:spPr>
            <a:xfrm>
              <a:off x="26124" y="0"/>
              <a:ext cx="102476" cy="2927931"/>
            </a:xfrm>
            <a:custGeom>
              <a:avLst/>
              <a:gdLst/>
              <a:ahLst/>
              <a:cxnLst>
                <a:cxn ang="0">
                  <a:pos x="wd2" y="hd2"/>
                </a:cxn>
                <a:cxn ang="5400000">
                  <a:pos x="wd2" y="hd2"/>
                </a:cxn>
                <a:cxn ang="10800000">
                  <a:pos x="wd2" y="hd2"/>
                </a:cxn>
                <a:cxn ang="16200000">
                  <a:pos x="wd2" y="hd2"/>
                </a:cxn>
              </a:cxnLst>
              <a:rect l="0" t="0" r="r" b="b"/>
              <a:pathLst>
                <a:path w="20835" h="21600" fill="norm" stroke="1"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247" name="Freeform 17"/>
            <p:cNvSpPr/>
            <p:nvPr/>
          </p:nvSpPr>
          <p:spPr>
            <a:xfrm>
              <a:off x="78276" y="2715463"/>
              <a:ext cx="78279" cy="4938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248" name="Freeform 18"/>
            <p:cNvSpPr/>
            <p:nvPr/>
          </p:nvSpPr>
          <p:spPr>
            <a:xfrm>
              <a:off x="769723" y="5250144"/>
              <a:ext cx="190103" cy="10250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249" name="Freeform 19"/>
            <p:cNvSpPr/>
            <p:nvPr/>
          </p:nvSpPr>
          <p:spPr>
            <a:xfrm>
              <a:off x="775314" y="1170426"/>
              <a:ext cx="2076205" cy="40480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250" name="Freeform 20"/>
            <p:cNvSpPr/>
            <p:nvPr/>
          </p:nvSpPr>
          <p:spPr>
            <a:xfrm>
              <a:off x="922549" y="6301291"/>
              <a:ext cx="162148" cy="337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251" name="Freeform 21"/>
            <p:cNvSpPr/>
            <p:nvPr/>
          </p:nvSpPr>
          <p:spPr>
            <a:xfrm>
              <a:off x="769723" y="5130865"/>
              <a:ext cx="37277" cy="221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252" name="Freeform 22"/>
            <p:cNvSpPr/>
            <p:nvPr/>
          </p:nvSpPr>
          <p:spPr>
            <a:xfrm>
              <a:off x="849863" y="6016138"/>
              <a:ext cx="238560" cy="6224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grpSp>
      <p:grpSp>
        <p:nvGrpSpPr>
          <p:cNvPr id="266" name="Group 9"/>
          <p:cNvGrpSpPr/>
          <p:nvPr/>
        </p:nvGrpSpPr>
        <p:grpSpPr>
          <a:xfrm>
            <a:off x="27220" y="-788"/>
            <a:ext cx="2356677" cy="6854043"/>
            <a:chOff x="0" y="0"/>
            <a:chExt cx="2356675" cy="6854041"/>
          </a:xfrm>
        </p:grpSpPr>
        <p:sp>
          <p:nvSpPr>
            <p:cNvPr id="254" name="Freeform 27"/>
            <p:cNvSpPr/>
            <p:nvPr/>
          </p:nvSpPr>
          <p:spPr>
            <a:xfrm>
              <a:off x="-1" y="-1"/>
              <a:ext cx="494329" cy="44010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255" name="Freeform 28"/>
            <p:cNvSpPr/>
            <p:nvPr/>
          </p:nvSpPr>
          <p:spPr>
            <a:xfrm>
              <a:off x="523067" y="4317258"/>
              <a:ext cx="423437" cy="1580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256" name="Freeform 29"/>
            <p:cNvSpPr/>
            <p:nvPr/>
          </p:nvSpPr>
          <p:spPr>
            <a:xfrm>
              <a:off x="979074" y="5863468"/>
              <a:ext cx="431102" cy="9905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257" name="Freeform 30"/>
            <p:cNvSpPr/>
            <p:nvPr/>
          </p:nvSpPr>
          <p:spPr>
            <a:xfrm>
              <a:off x="494326" y="4365158"/>
              <a:ext cx="551809" cy="22359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258" name="Freeform 31"/>
            <p:cNvSpPr/>
            <p:nvPr/>
          </p:nvSpPr>
          <p:spPr>
            <a:xfrm>
              <a:off x="444311" y="1289983"/>
              <a:ext cx="170726" cy="3027277"/>
            </a:xfrm>
            <a:custGeom>
              <a:avLst/>
              <a:gdLst/>
              <a:ahLst/>
              <a:cxnLst>
                <a:cxn ang="0">
                  <a:pos x="wd2" y="hd2"/>
                </a:cxn>
                <a:cxn ang="5400000">
                  <a:pos x="wd2" y="hd2"/>
                </a:cxn>
                <a:cxn ang="10800000">
                  <a:pos x="wd2" y="hd2"/>
                </a:cxn>
                <a:cxn ang="16200000">
                  <a:pos x="wd2" y="hd2"/>
                </a:cxn>
              </a:cxnLst>
              <a:rect l="0" t="0" r="r" b="b"/>
              <a:pathLst>
                <a:path w="21150" h="21600" fill="norm" stroke="1"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259" name="Freeform 32"/>
            <p:cNvSpPr/>
            <p:nvPr/>
          </p:nvSpPr>
          <p:spPr>
            <a:xfrm>
              <a:off x="1084453" y="6572387"/>
              <a:ext cx="134122" cy="2816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260" name="Freeform 33"/>
            <p:cNvSpPr/>
            <p:nvPr/>
          </p:nvSpPr>
          <p:spPr>
            <a:xfrm>
              <a:off x="475166" y="4108415"/>
              <a:ext cx="82391" cy="5115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261" name="Freeform 34"/>
            <p:cNvSpPr/>
            <p:nvPr/>
          </p:nvSpPr>
          <p:spPr>
            <a:xfrm>
              <a:off x="946501" y="3146585"/>
              <a:ext cx="1410175" cy="27168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262" name="Freeform 35"/>
            <p:cNvSpPr/>
            <p:nvPr/>
          </p:nvSpPr>
          <p:spPr>
            <a:xfrm>
              <a:off x="1046133" y="6601126"/>
              <a:ext cx="120710" cy="252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263" name="Freeform 36"/>
            <p:cNvSpPr/>
            <p:nvPr/>
          </p:nvSpPr>
          <p:spPr>
            <a:xfrm>
              <a:off x="946501" y="5897956"/>
              <a:ext cx="137954" cy="6744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264" name="Freeform 37"/>
            <p:cNvSpPr/>
            <p:nvPr/>
          </p:nvSpPr>
          <p:spPr>
            <a:xfrm>
              <a:off x="946501" y="5773415"/>
              <a:ext cx="38322" cy="2280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265" name="Freeform 38"/>
            <p:cNvSpPr/>
            <p:nvPr/>
          </p:nvSpPr>
          <p:spPr>
            <a:xfrm>
              <a:off x="979074" y="6323307"/>
              <a:ext cx="210761" cy="5307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grpSp>
      <p:sp>
        <p:nvSpPr>
          <p:cNvPr id="267" name="Rectangle 6"/>
          <p:cNvSpPr/>
          <p:nvPr/>
        </p:nvSpPr>
        <p:spPr>
          <a:xfrm>
            <a:off x="-2" y="0"/>
            <a:ext cx="182884" cy="6858000"/>
          </a:xfrm>
          <a:prstGeom prst="rect">
            <a:avLst/>
          </a:prstGeom>
          <a:solidFill>
            <a:srgbClr val="766F54"/>
          </a:solidFill>
          <a:ln w="12700">
            <a:miter lim="400000"/>
          </a:ln>
        </p:spPr>
        <p:txBody>
          <a:bodyPr lIns="45718" tIns="45718" rIns="45718" bIns="45718"/>
          <a:lstStyle/>
          <a:p>
            <a:pPr/>
          </a:p>
        </p:txBody>
      </p:sp>
      <p:sp>
        <p:nvSpPr>
          <p:cNvPr id="268" name="Текст заголовка"/>
          <p:cNvSpPr txBox="1"/>
          <p:nvPr>
            <p:ph type="title"/>
          </p:nvPr>
        </p:nvSpPr>
        <p:spPr>
          <a:xfrm>
            <a:off x="2849947" y="609600"/>
            <a:ext cx="8393929" cy="2895600"/>
          </a:xfrm>
          <a:prstGeom prst="rect">
            <a:avLst/>
          </a:prstGeom>
        </p:spPr>
        <p:txBody>
          <a:bodyPr anchor="ctr"/>
          <a:lstStyle>
            <a:lvl1pPr>
              <a:defRPr sz="4800"/>
            </a:lvl1pPr>
          </a:lstStyle>
          <a:p>
            <a:pPr/>
            <a:r>
              <a:t>Текст заголовка</a:t>
            </a:r>
          </a:p>
        </p:txBody>
      </p:sp>
      <p:sp>
        <p:nvSpPr>
          <p:cNvPr id="269" name="Уровень текста 1…"/>
          <p:cNvSpPr txBox="1"/>
          <p:nvPr>
            <p:ph type="body" sz="quarter" idx="1"/>
          </p:nvPr>
        </p:nvSpPr>
        <p:spPr>
          <a:xfrm>
            <a:off x="3275012" y="3505200"/>
            <a:ext cx="7536555" cy="381000"/>
          </a:xfrm>
          <a:prstGeom prst="rect">
            <a:avLst/>
          </a:prstGeom>
        </p:spPr>
        <p:txBody>
          <a:bodyPr anchor="ctr"/>
          <a:lstStyle>
            <a:lvl1pPr marL="0" indent="0">
              <a:buClrTx/>
              <a:buSzTx/>
              <a:buFontTx/>
              <a:buNone/>
              <a:defRPr sz="1600">
                <a:solidFill>
                  <a:srgbClr val="808080"/>
                </a:solidFill>
              </a:defRPr>
            </a:lvl1pPr>
            <a:lvl2pPr marL="0" indent="0">
              <a:buClrTx/>
              <a:buSzTx/>
              <a:buFontTx/>
              <a:buNone/>
              <a:defRPr sz="1600">
                <a:solidFill>
                  <a:srgbClr val="808080"/>
                </a:solidFill>
              </a:defRPr>
            </a:lvl2pPr>
            <a:lvl3pPr marL="0" indent="0">
              <a:buClrTx/>
              <a:buSzTx/>
              <a:buFontTx/>
              <a:buNone/>
              <a:defRPr sz="1600">
                <a:solidFill>
                  <a:srgbClr val="808080"/>
                </a:solidFill>
              </a:defRPr>
            </a:lvl3pPr>
            <a:lvl4pPr marL="0" indent="0">
              <a:buClrTx/>
              <a:buSzTx/>
              <a:buFontTx/>
              <a:buNone/>
              <a:defRPr sz="1600">
                <a:solidFill>
                  <a:srgbClr val="808080"/>
                </a:solidFill>
              </a:defRPr>
            </a:lvl4pPr>
            <a:lvl5pPr marL="0" indent="0">
              <a:buClrTx/>
              <a:buSzTx/>
              <a:buFontTx/>
              <a:buNone/>
              <a:defRPr sz="1600">
                <a:solidFill>
                  <a:srgbClr val="808080"/>
                </a:solidFill>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70" name="Text Placeholder 2"/>
          <p:cNvSpPr/>
          <p:nvPr>
            <p:ph type="body" sz="quarter" idx="21"/>
          </p:nvPr>
        </p:nvSpPr>
        <p:spPr>
          <a:xfrm>
            <a:off x="2589210" y="4354045"/>
            <a:ext cx="8915401" cy="1555866"/>
          </a:xfrm>
          <a:prstGeom prst="rect">
            <a:avLst/>
          </a:prstGeom>
        </p:spPr>
        <p:txBody>
          <a:bodyPr anchor="ctr"/>
          <a:lstStyle/>
          <a:p>
            <a:pPr/>
          </a:p>
        </p:txBody>
      </p:sp>
      <p:sp>
        <p:nvSpPr>
          <p:cNvPr id="271" name="Freeform 11"/>
          <p:cNvSpPr/>
          <p:nvPr/>
        </p:nvSpPr>
        <p:spPr>
          <a:xfrm flipV="1">
            <a:off x="-4190" y="3178175"/>
            <a:ext cx="1595615" cy="507297"/>
          </a:xfrm>
          <a:custGeom>
            <a:avLst/>
            <a:gdLst/>
            <a:ahLst/>
            <a:cxnLst>
              <a:cxn ang="0">
                <a:pos x="wd2" y="hd2"/>
              </a:cxn>
              <a:cxn ang="5400000">
                <a:pos x="wd2" y="hd2"/>
              </a:cxn>
              <a:cxn ang="10800000">
                <a:pos x="wd2" y="hd2"/>
              </a:cxn>
              <a:cxn ang="16200000">
                <a:pos x="wd2" y="hd2"/>
              </a:cxn>
            </a:cxnLst>
            <a:rect l="0" t="0" r="r" b="b"/>
            <a:pathLst>
              <a:path w="21568" h="21600" fill="norm" stroke="1"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w="12700">
            <a:miter lim="400000"/>
          </a:ln>
        </p:spPr>
        <p:txBody>
          <a:bodyPr lIns="45718" tIns="45718" rIns="45718" bIns="45718"/>
          <a:lstStyle/>
          <a:p>
            <a:pPr/>
          </a:p>
        </p:txBody>
      </p:sp>
      <p:sp>
        <p:nvSpPr>
          <p:cNvPr id="272" name="TextBox 13"/>
          <p:cNvSpPr txBox="1"/>
          <p:nvPr/>
        </p:nvSpPr>
        <p:spPr>
          <a:xfrm>
            <a:off x="2513371" y="327093"/>
            <a:ext cx="518162" cy="1226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chemeClr val="accent1"/>
                </a:solidFill>
                <a:latin typeface="Arial"/>
                <a:ea typeface="Arial"/>
                <a:cs typeface="Arial"/>
                <a:sym typeface="Arial"/>
              </a:defRPr>
            </a:lvl1pPr>
          </a:lstStyle>
          <a:p>
            <a:pPr/>
            <a:r>
              <a:t>“</a:t>
            </a:r>
          </a:p>
        </p:txBody>
      </p:sp>
      <p:sp>
        <p:nvSpPr>
          <p:cNvPr id="273" name="TextBox 14"/>
          <p:cNvSpPr txBox="1"/>
          <p:nvPr/>
        </p:nvSpPr>
        <p:spPr>
          <a:xfrm>
            <a:off x="11160570" y="2584394"/>
            <a:ext cx="518162" cy="1226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chemeClr val="accent1"/>
                </a:solidFill>
                <a:latin typeface="Arial"/>
                <a:ea typeface="Arial"/>
                <a:cs typeface="Arial"/>
                <a:sym typeface="Arial"/>
              </a:defRPr>
            </a:lvl1pPr>
          </a:lstStyle>
          <a:p>
            <a:pPr/>
            <a:r>
              <a:t>”</a:t>
            </a:r>
          </a:p>
        </p:txBody>
      </p:sp>
      <p:sp>
        <p:nvSpPr>
          <p:cNvPr id="274" name="Номер слайда"/>
          <p:cNvSpPr txBox="1"/>
          <p:nvPr>
            <p:ph type="sldNum" sz="quarter" idx="2"/>
          </p:nvPr>
        </p:nvSpPr>
        <p:spPr>
          <a:xfrm>
            <a:off x="925908" y="3228582"/>
            <a:ext cx="385673" cy="3962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Карточка имени">
    <p:spTree>
      <p:nvGrpSpPr>
        <p:cNvPr id="1" name=""/>
        <p:cNvGrpSpPr/>
        <p:nvPr/>
      </p:nvGrpSpPr>
      <p:grpSpPr>
        <a:xfrm>
          <a:off x="0" y="0"/>
          <a:ext cx="0" cy="0"/>
          <a:chOff x="0" y="0"/>
          <a:chExt cx="0" cy="0"/>
        </a:xfrm>
      </p:grpSpPr>
      <p:grpSp>
        <p:nvGrpSpPr>
          <p:cNvPr id="293" name="Group 22"/>
          <p:cNvGrpSpPr/>
          <p:nvPr/>
        </p:nvGrpSpPr>
        <p:grpSpPr>
          <a:xfrm>
            <a:off x="-1" y="228600"/>
            <a:ext cx="2851521" cy="6638630"/>
            <a:chOff x="-1" y="0"/>
            <a:chExt cx="2851519" cy="6638629"/>
          </a:xfrm>
        </p:grpSpPr>
        <p:sp>
          <p:nvSpPr>
            <p:cNvPr id="281" name="Freeform 11"/>
            <p:cNvSpPr/>
            <p:nvPr/>
          </p:nvSpPr>
          <p:spPr>
            <a:xfrm>
              <a:off x="-2" y="2346443"/>
              <a:ext cx="100645" cy="6262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282" name="Freeform 12"/>
            <p:cNvSpPr/>
            <p:nvPr/>
          </p:nvSpPr>
          <p:spPr>
            <a:xfrm>
              <a:off x="128598" y="2927929"/>
              <a:ext cx="646719" cy="23222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283" name="Freeform 13"/>
            <p:cNvSpPr/>
            <p:nvPr/>
          </p:nvSpPr>
          <p:spPr>
            <a:xfrm>
              <a:off x="806998" y="5218460"/>
              <a:ext cx="609444" cy="14201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284" name="Freeform 14"/>
            <p:cNvSpPr/>
            <p:nvPr/>
          </p:nvSpPr>
          <p:spPr>
            <a:xfrm>
              <a:off x="959824" y="6275199"/>
              <a:ext cx="171466" cy="3634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285" name="Freeform 15"/>
            <p:cNvSpPr/>
            <p:nvPr/>
          </p:nvSpPr>
          <p:spPr>
            <a:xfrm>
              <a:off x="100640" y="2972659"/>
              <a:ext cx="821911" cy="33286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286" name="Freeform 16"/>
            <p:cNvSpPr/>
            <p:nvPr/>
          </p:nvSpPr>
          <p:spPr>
            <a:xfrm>
              <a:off x="26124" y="0"/>
              <a:ext cx="102476" cy="2927931"/>
            </a:xfrm>
            <a:custGeom>
              <a:avLst/>
              <a:gdLst/>
              <a:ahLst/>
              <a:cxnLst>
                <a:cxn ang="0">
                  <a:pos x="wd2" y="hd2"/>
                </a:cxn>
                <a:cxn ang="5400000">
                  <a:pos x="wd2" y="hd2"/>
                </a:cxn>
                <a:cxn ang="10800000">
                  <a:pos x="wd2" y="hd2"/>
                </a:cxn>
                <a:cxn ang="16200000">
                  <a:pos x="wd2" y="hd2"/>
                </a:cxn>
              </a:cxnLst>
              <a:rect l="0" t="0" r="r" b="b"/>
              <a:pathLst>
                <a:path w="20835" h="21600" fill="norm" stroke="1"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287" name="Freeform 17"/>
            <p:cNvSpPr/>
            <p:nvPr/>
          </p:nvSpPr>
          <p:spPr>
            <a:xfrm>
              <a:off x="78276" y="2715463"/>
              <a:ext cx="78279" cy="4938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288" name="Freeform 18"/>
            <p:cNvSpPr/>
            <p:nvPr/>
          </p:nvSpPr>
          <p:spPr>
            <a:xfrm>
              <a:off x="769723" y="5250144"/>
              <a:ext cx="190103" cy="10250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289" name="Freeform 19"/>
            <p:cNvSpPr/>
            <p:nvPr/>
          </p:nvSpPr>
          <p:spPr>
            <a:xfrm>
              <a:off x="775314" y="1170426"/>
              <a:ext cx="2076205" cy="40480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290" name="Freeform 20"/>
            <p:cNvSpPr/>
            <p:nvPr/>
          </p:nvSpPr>
          <p:spPr>
            <a:xfrm>
              <a:off x="922549" y="6301291"/>
              <a:ext cx="162148" cy="337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291" name="Freeform 21"/>
            <p:cNvSpPr/>
            <p:nvPr/>
          </p:nvSpPr>
          <p:spPr>
            <a:xfrm>
              <a:off x="769723" y="5130865"/>
              <a:ext cx="37277" cy="221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292" name="Freeform 22"/>
            <p:cNvSpPr/>
            <p:nvPr/>
          </p:nvSpPr>
          <p:spPr>
            <a:xfrm>
              <a:off x="849863" y="6016138"/>
              <a:ext cx="238560" cy="6224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grpSp>
      <p:grpSp>
        <p:nvGrpSpPr>
          <p:cNvPr id="306" name="Group 9"/>
          <p:cNvGrpSpPr/>
          <p:nvPr/>
        </p:nvGrpSpPr>
        <p:grpSpPr>
          <a:xfrm>
            <a:off x="27220" y="-788"/>
            <a:ext cx="2356677" cy="6854043"/>
            <a:chOff x="0" y="0"/>
            <a:chExt cx="2356675" cy="6854041"/>
          </a:xfrm>
        </p:grpSpPr>
        <p:sp>
          <p:nvSpPr>
            <p:cNvPr id="294" name="Freeform 27"/>
            <p:cNvSpPr/>
            <p:nvPr/>
          </p:nvSpPr>
          <p:spPr>
            <a:xfrm>
              <a:off x="-1" y="-1"/>
              <a:ext cx="494329" cy="44010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295" name="Freeform 28"/>
            <p:cNvSpPr/>
            <p:nvPr/>
          </p:nvSpPr>
          <p:spPr>
            <a:xfrm>
              <a:off x="523067" y="4317258"/>
              <a:ext cx="423437" cy="1580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296" name="Freeform 29"/>
            <p:cNvSpPr/>
            <p:nvPr/>
          </p:nvSpPr>
          <p:spPr>
            <a:xfrm>
              <a:off x="979074" y="5863468"/>
              <a:ext cx="431102" cy="9905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297" name="Freeform 30"/>
            <p:cNvSpPr/>
            <p:nvPr/>
          </p:nvSpPr>
          <p:spPr>
            <a:xfrm>
              <a:off x="494326" y="4365158"/>
              <a:ext cx="551809" cy="22359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298" name="Freeform 31"/>
            <p:cNvSpPr/>
            <p:nvPr/>
          </p:nvSpPr>
          <p:spPr>
            <a:xfrm>
              <a:off x="444311" y="1289983"/>
              <a:ext cx="170726" cy="3027277"/>
            </a:xfrm>
            <a:custGeom>
              <a:avLst/>
              <a:gdLst/>
              <a:ahLst/>
              <a:cxnLst>
                <a:cxn ang="0">
                  <a:pos x="wd2" y="hd2"/>
                </a:cxn>
                <a:cxn ang="5400000">
                  <a:pos x="wd2" y="hd2"/>
                </a:cxn>
                <a:cxn ang="10800000">
                  <a:pos x="wd2" y="hd2"/>
                </a:cxn>
                <a:cxn ang="16200000">
                  <a:pos x="wd2" y="hd2"/>
                </a:cxn>
              </a:cxnLst>
              <a:rect l="0" t="0" r="r" b="b"/>
              <a:pathLst>
                <a:path w="21150" h="21600" fill="norm" stroke="1"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299" name="Freeform 32"/>
            <p:cNvSpPr/>
            <p:nvPr/>
          </p:nvSpPr>
          <p:spPr>
            <a:xfrm>
              <a:off x="1084453" y="6572387"/>
              <a:ext cx="134122" cy="2816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300" name="Freeform 33"/>
            <p:cNvSpPr/>
            <p:nvPr/>
          </p:nvSpPr>
          <p:spPr>
            <a:xfrm>
              <a:off x="475166" y="4108415"/>
              <a:ext cx="82391" cy="5115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301" name="Freeform 34"/>
            <p:cNvSpPr/>
            <p:nvPr/>
          </p:nvSpPr>
          <p:spPr>
            <a:xfrm>
              <a:off x="946501" y="3146585"/>
              <a:ext cx="1410175" cy="27168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302" name="Freeform 35"/>
            <p:cNvSpPr/>
            <p:nvPr/>
          </p:nvSpPr>
          <p:spPr>
            <a:xfrm>
              <a:off x="1046133" y="6601126"/>
              <a:ext cx="120710" cy="252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303" name="Freeform 36"/>
            <p:cNvSpPr/>
            <p:nvPr/>
          </p:nvSpPr>
          <p:spPr>
            <a:xfrm>
              <a:off x="946501" y="5897956"/>
              <a:ext cx="137954" cy="6744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304" name="Freeform 37"/>
            <p:cNvSpPr/>
            <p:nvPr/>
          </p:nvSpPr>
          <p:spPr>
            <a:xfrm>
              <a:off x="946501" y="5773415"/>
              <a:ext cx="38322" cy="2280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305" name="Freeform 38"/>
            <p:cNvSpPr/>
            <p:nvPr/>
          </p:nvSpPr>
          <p:spPr>
            <a:xfrm>
              <a:off x="979074" y="6323307"/>
              <a:ext cx="210761" cy="5307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grpSp>
      <p:sp>
        <p:nvSpPr>
          <p:cNvPr id="307" name="Rectangle 6"/>
          <p:cNvSpPr/>
          <p:nvPr/>
        </p:nvSpPr>
        <p:spPr>
          <a:xfrm>
            <a:off x="-2" y="0"/>
            <a:ext cx="182884" cy="6858000"/>
          </a:xfrm>
          <a:prstGeom prst="rect">
            <a:avLst/>
          </a:prstGeom>
          <a:solidFill>
            <a:srgbClr val="766F54"/>
          </a:solidFill>
          <a:ln w="12700">
            <a:miter lim="400000"/>
          </a:ln>
        </p:spPr>
        <p:txBody>
          <a:bodyPr lIns="45718" tIns="45718" rIns="45718" bIns="45718"/>
          <a:lstStyle/>
          <a:p>
            <a:pPr/>
          </a:p>
        </p:txBody>
      </p:sp>
      <p:sp>
        <p:nvSpPr>
          <p:cNvPr id="308" name="Текст заголовка"/>
          <p:cNvSpPr txBox="1"/>
          <p:nvPr>
            <p:ph type="title"/>
          </p:nvPr>
        </p:nvSpPr>
        <p:spPr>
          <a:xfrm>
            <a:off x="2589213" y="2438400"/>
            <a:ext cx="8915401" cy="2724845"/>
          </a:xfrm>
          <a:prstGeom prst="rect">
            <a:avLst/>
          </a:prstGeom>
        </p:spPr>
        <p:txBody>
          <a:bodyPr anchor="b"/>
          <a:lstStyle>
            <a:lvl1pPr>
              <a:defRPr sz="4800"/>
            </a:lvl1pPr>
          </a:lstStyle>
          <a:p>
            <a:pPr/>
            <a:r>
              <a:t>Текст заголовка</a:t>
            </a:r>
          </a:p>
        </p:txBody>
      </p:sp>
      <p:sp>
        <p:nvSpPr>
          <p:cNvPr id="309" name="Уровень текста 1…"/>
          <p:cNvSpPr txBox="1"/>
          <p:nvPr>
            <p:ph type="body" sz="quarter" idx="1"/>
          </p:nvPr>
        </p:nvSpPr>
        <p:spPr>
          <a:xfrm>
            <a:off x="2589213" y="5181600"/>
            <a:ext cx="8915401" cy="729622"/>
          </a:xfrm>
          <a:prstGeom prst="rect">
            <a:avLst/>
          </a:prstGeom>
        </p:spPr>
        <p:txBody>
          <a:bodyPr/>
          <a:lstStyle>
            <a:lvl1pPr marL="0" indent="0">
              <a:buClrTx/>
              <a:buSzTx/>
              <a:buFontTx/>
              <a:buNone/>
              <a:defRPr>
                <a:solidFill>
                  <a:srgbClr val="595959"/>
                </a:solidFill>
              </a:defRPr>
            </a:lvl1pPr>
            <a:lvl2pPr>
              <a:buClrTx/>
              <a:buFontTx/>
              <a:defRPr>
                <a:solidFill>
                  <a:srgbClr val="595959"/>
                </a:solidFill>
              </a:defRPr>
            </a:lvl2pPr>
            <a:lvl3pPr>
              <a:buClrTx/>
              <a:buFontTx/>
              <a:defRPr>
                <a:solidFill>
                  <a:srgbClr val="595959"/>
                </a:solidFill>
              </a:defRPr>
            </a:lvl3pPr>
            <a:lvl4pPr>
              <a:buClrTx/>
              <a:buFontTx/>
              <a:defRPr>
                <a:solidFill>
                  <a:srgbClr val="595959"/>
                </a:solidFill>
              </a:defRPr>
            </a:lvl4pPr>
            <a:lvl5pPr>
              <a:buClrTx/>
              <a:buFontTx/>
              <a:defRPr>
                <a:solidFill>
                  <a:srgbClr val="595959"/>
                </a:solidFill>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10" name="Freeform 11"/>
          <p:cNvSpPr/>
          <p:nvPr/>
        </p:nvSpPr>
        <p:spPr>
          <a:xfrm flipV="1">
            <a:off x="-4190" y="4911725"/>
            <a:ext cx="1595615" cy="507297"/>
          </a:xfrm>
          <a:custGeom>
            <a:avLst/>
            <a:gdLst/>
            <a:ahLst/>
            <a:cxnLst>
              <a:cxn ang="0">
                <a:pos x="wd2" y="hd2"/>
              </a:cxn>
              <a:cxn ang="5400000">
                <a:pos x="wd2" y="hd2"/>
              </a:cxn>
              <a:cxn ang="10800000">
                <a:pos x="wd2" y="hd2"/>
              </a:cxn>
              <a:cxn ang="16200000">
                <a:pos x="wd2" y="hd2"/>
              </a:cxn>
            </a:cxnLst>
            <a:rect l="0" t="0" r="r" b="b"/>
            <a:pathLst>
              <a:path w="21568" h="21600" fill="norm" stroke="1"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w="12700">
            <a:miter lim="400000"/>
          </a:ln>
        </p:spPr>
        <p:txBody>
          <a:bodyPr lIns="45718" tIns="45718" rIns="45718" bIns="45718"/>
          <a:lstStyle/>
          <a:p>
            <a:pPr/>
          </a:p>
        </p:txBody>
      </p:sp>
      <p:sp>
        <p:nvSpPr>
          <p:cNvPr id="311" name="Номер слайда"/>
          <p:cNvSpPr txBox="1"/>
          <p:nvPr>
            <p:ph type="sldNum" sz="quarter" idx="2"/>
          </p:nvPr>
        </p:nvSpPr>
        <p:spPr>
          <a:xfrm>
            <a:off x="925908" y="4967530"/>
            <a:ext cx="385673" cy="3962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Цитата карточки имени">
    <p:spTree>
      <p:nvGrpSpPr>
        <p:cNvPr id="1" name=""/>
        <p:cNvGrpSpPr/>
        <p:nvPr/>
      </p:nvGrpSpPr>
      <p:grpSpPr>
        <a:xfrm>
          <a:off x="0" y="0"/>
          <a:ext cx="0" cy="0"/>
          <a:chOff x="0" y="0"/>
          <a:chExt cx="0" cy="0"/>
        </a:xfrm>
      </p:grpSpPr>
      <p:grpSp>
        <p:nvGrpSpPr>
          <p:cNvPr id="330" name="Group 22"/>
          <p:cNvGrpSpPr/>
          <p:nvPr/>
        </p:nvGrpSpPr>
        <p:grpSpPr>
          <a:xfrm>
            <a:off x="-1" y="228600"/>
            <a:ext cx="2851521" cy="6638630"/>
            <a:chOff x="-1" y="0"/>
            <a:chExt cx="2851519" cy="6638629"/>
          </a:xfrm>
        </p:grpSpPr>
        <p:sp>
          <p:nvSpPr>
            <p:cNvPr id="318" name="Freeform 11"/>
            <p:cNvSpPr/>
            <p:nvPr/>
          </p:nvSpPr>
          <p:spPr>
            <a:xfrm>
              <a:off x="-2" y="2346443"/>
              <a:ext cx="100645" cy="6262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319" name="Freeform 12"/>
            <p:cNvSpPr/>
            <p:nvPr/>
          </p:nvSpPr>
          <p:spPr>
            <a:xfrm>
              <a:off x="128598" y="2927929"/>
              <a:ext cx="646719" cy="23222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320" name="Freeform 13"/>
            <p:cNvSpPr/>
            <p:nvPr/>
          </p:nvSpPr>
          <p:spPr>
            <a:xfrm>
              <a:off x="806998" y="5218460"/>
              <a:ext cx="609444" cy="14201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321" name="Freeform 14"/>
            <p:cNvSpPr/>
            <p:nvPr/>
          </p:nvSpPr>
          <p:spPr>
            <a:xfrm>
              <a:off x="959824" y="6275199"/>
              <a:ext cx="171466" cy="3634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322" name="Freeform 15"/>
            <p:cNvSpPr/>
            <p:nvPr/>
          </p:nvSpPr>
          <p:spPr>
            <a:xfrm>
              <a:off x="100640" y="2972659"/>
              <a:ext cx="821911" cy="33286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323" name="Freeform 16"/>
            <p:cNvSpPr/>
            <p:nvPr/>
          </p:nvSpPr>
          <p:spPr>
            <a:xfrm>
              <a:off x="26124" y="0"/>
              <a:ext cx="102476" cy="2927931"/>
            </a:xfrm>
            <a:custGeom>
              <a:avLst/>
              <a:gdLst/>
              <a:ahLst/>
              <a:cxnLst>
                <a:cxn ang="0">
                  <a:pos x="wd2" y="hd2"/>
                </a:cxn>
                <a:cxn ang="5400000">
                  <a:pos x="wd2" y="hd2"/>
                </a:cxn>
                <a:cxn ang="10800000">
                  <a:pos x="wd2" y="hd2"/>
                </a:cxn>
                <a:cxn ang="16200000">
                  <a:pos x="wd2" y="hd2"/>
                </a:cxn>
              </a:cxnLst>
              <a:rect l="0" t="0" r="r" b="b"/>
              <a:pathLst>
                <a:path w="20835" h="21600" fill="norm" stroke="1"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324" name="Freeform 17"/>
            <p:cNvSpPr/>
            <p:nvPr/>
          </p:nvSpPr>
          <p:spPr>
            <a:xfrm>
              <a:off x="78276" y="2715463"/>
              <a:ext cx="78279" cy="4938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325" name="Freeform 18"/>
            <p:cNvSpPr/>
            <p:nvPr/>
          </p:nvSpPr>
          <p:spPr>
            <a:xfrm>
              <a:off x="769723" y="5250144"/>
              <a:ext cx="190103" cy="10250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326" name="Freeform 19"/>
            <p:cNvSpPr/>
            <p:nvPr/>
          </p:nvSpPr>
          <p:spPr>
            <a:xfrm>
              <a:off x="775314" y="1170426"/>
              <a:ext cx="2076205" cy="40480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327" name="Freeform 20"/>
            <p:cNvSpPr/>
            <p:nvPr/>
          </p:nvSpPr>
          <p:spPr>
            <a:xfrm>
              <a:off x="922549" y="6301291"/>
              <a:ext cx="162148" cy="337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328" name="Freeform 21"/>
            <p:cNvSpPr/>
            <p:nvPr/>
          </p:nvSpPr>
          <p:spPr>
            <a:xfrm>
              <a:off x="769723" y="5130865"/>
              <a:ext cx="37277" cy="221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329" name="Freeform 22"/>
            <p:cNvSpPr/>
            <p:nvPr/>
          </p:nvSpPr>
          <p:spPr>
            <a:xfrm>
              <a:off x="849863" y="6016138"/>
              <a:ext cx="238560" cy="6224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grpSp>
      <p:grpSp>
        <p:nvGrpSpPr>
          <p:cNvPr id="343" name="Group 9"/>
          <p:cNvGrpSpPr/>
          <p:nvPr/>
        </p:nvGrpSpPr>
        <p:grpSpPr>
          <a:xfrm>
            <a:off x="27220" y="-788"/>
            <a:ext cx="2356677" cy="6854043"/>
            <a:chOff x="0" y="0"/>
            <a:chExt cx="2356675" cy="6854041"/>
          </a:xfrm>
        </p:grpSpPr>
        <p:sp>
          <p:nvSpPr>
            <p:cNvPr id="331" name="Freeform 27"/>
            <p:cNvSpPr/>
            <p:nvPr/>
          </p:nvSpPr>
          <p:spPr>
            <a:xfrm>
              <a:off x="-1" y="-1"/>
              <a:ext cx="494329" cy="44010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332" name="Freeform 28"/>
            <p:cNvSpPr/>
            <p:nvPr/>
          </p:nvSpPr>
          <p:spPr>
            <a:xfrm>
              <a:off x="523067" y="4317258"/>
              <a:ext cx="423437" cy="1580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333" name="Freeform 29"/>
            <p:cNvSpPr/>
            <p:nvPr/>
          </p:nvSpPr>
          <p:spPr>
            <a:xfrm>
              <a:off x="979074" y="5863468"/>
              <a:ext cx="431102" cy="9905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334" name="Freeform 30"/>
            <p:cNvSpPr/>
            <p:nvPr/>
          </p:nvSpPr>
          <p:spPr>
            <a:xfrm>
              <a:off x="494326" y="4365158"/>
              <a:ext cx="551809" cy="22359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335" name="Freeform 31"/>
            <p:cNvSpPr/>
            <p:nvPr/>
          </p:nvSpPr>
          <p:spPr>
            <a:xfrm>
              <a:off x="444311" y="1289983"/>
              <a:ext cx="170726" cy="3027277"/>
            </a:xfrm>
            <a:custGeom>
              <a:avLst/>
              <a:gdLst/>
              <a:ahLst/>
              <a:cxnLst>
                <a:cxn ang="0">
                  <a:pos x="wd2" y="hd2"/>
                </a:cxn>
                <a:cxn ang="5400000">
                  <a:pos x="wd2" y="hd2"/>
                </a:cxn>
                <a:cxn ang="10800000">
                  <a:pos x="wd2" y="hd2"/>
                </a:cxn>
                <a:cxn ang="16200000">
                  <a:pos x="wd2" y="hd2"/>
                </a:cxn>
              </a:cxnLst>
              <a:rect l="0" t="0" r="r" b="b"/>
              <a:pathLst>
                <a:path w="21150" h="21600" fill="norm" stroke="1"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336" name="Freeform 32"/>
            <p:cNvSpPr/>
            <p:nvPr/>
          </p:nvSpPr>
          <p:spPr>
            <a:xfrm>
              <a:off x="1084453" y="6572387"/>
              <a:ext cx="134122" cy="2816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337" name="Freeform 33"/>
            <p:cNvSpPr/>
            <p:nvPr/>
          </p:nvSpPr>
          <p:spPr>
            <a:xfrm>
              <a:off x="475166" y="4108415"/>
              <a:ext cx="82391" cy="5115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338" name="Freeform 34"/>
            <p:cNvSpPr/>
            <p:nvPr/>
          </p:nvSpPr>
          <p:spPr>
            <a:xfrm>
              <a:off x="946501" y="3146585"/>
              <a:ext cx="1410175" cy="27168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339" name="Freeform 35"/>
            <p:cNvSpPr/>
            <p:nvPr/>
          </p:nvSpPr>
          <p:spPr>
            <a:xfrm>
              <a:off x="1046133" y="6601126"/>
              <a:ext cx="120710" cy="252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340" name="Freeform 36"/>
            <p:cNvSpPr/>
            <p:nvPr/>
          </p:nvSpPr>
          <p:spPr>
            <a:xfrm>
              <a:off x="946501" y="5897956"/>
              <a:ext cx="137954" cy="6744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341" name="Freeform 37"/>
            <p:cNvSpPr/>
            <p:nvPr/>
          </p:nvSpPr>
          <p:spPr>
            <a:xfrm>
              <a:off x="946501" y="5773415"/>
              <a:ext cx="38322" cy="2280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342" name="Freeform 38"/>
            <p:cNvSpPr/>
            <p:nvPr/>
          </p:nvSpPr>
          <p:spPr>
            <a:xfrm>
              <a:off x="979074" y="6323307"/>
              <a:ext cx="210761" cy="5307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grpSp>
      <p:sp>
        <p:nvSpPr>
          <p:cNvPr id="344" name="Rectangle 6"/>
          <p:cNvSpPr/>
          <p:nvPr/>
        </p:nvSpPr>
        <p:spPr>
          <a:xfrm>
            <a:off x="-2" y="0"/>
            <a:ext cx="182884" cy="6858000"/>
          </a:xfrm>
          <a:prstGeom prst="rect">
            <a:avLst/>
          </a:prstGeom>
          <a:solidFill>
            <a:srgbClr val="766F54"/>
          </a:solidFill>
          <a:ln w="12700">
            <a:miter lim="400000"/>
          </a:ln>
        </p:spPr>
        <p:txBody>
          <a:bodyPr lIns="45718" tIns="45718" rIns="45718" bIns="45718"/>
          <a:lstStyle/>
          <a:p>
            <a:pPr/>
          </a:p>
        </p:txBody>
      </p:sp>
      <p:sp>
        <p:nvSpPr>
          <p:cNvPr id="345" name="Текст заголовка"/>
          <p:cNvSpPr txBox="1"/>
          <p:nvPr>
            <p:ph type="title"/>
          </p:nvPr>
        </p:nvSpPr>
        <p:spPr>
          <a:xfrm>
            <a:off x="2849947" y="609600"/>
            <a:ext cx="8393929" cy="2895600"/>
          </a:xfrm>
          <a:prstGeom prst="rect">
            <a:avLst/>
          </a:prstGeom>
        </p:spPr>
        <p:txBody>
          <a:bodyPr anchor="ctr"/>
          <a:lstStyle>
            <a:lvl1pPr>
              <a:defRPr sz="4800"/>
            </a:lvl1pPr>
          </a:lstStyle>
          <a:p>
            <a:pPr/>
            <a:r>
              <a:t>Текст заголовка</a:t>
            </a:r>
          </a:p>
        </p:txBody>
      </p:sp>
      <p:sp>
        <p:nvSpPr>
          <p:cNvPr id="346" name="Уровень текста 1…"/>
          <p:cNvSpPr txBox="1"/>
          <p:nvPr>
            <p:ph type="body" sz="quarter" idx="1"/>
          </p:nvPr>
        </p:nvSpPr>
        <p:spPr>
          <a:xfrm>
            <a:off x="2589210" y="4343400"/>
            <a:ext cx="8915402" cy="838200"/>
          </a:xfrm>
          <a:prstGeom prst="rect">
            <a:avLst/>
          </a:prstGeom>
        </p:spPr>
        <p:txBody>
          <a:bodyPr anchor="b"/>
          <a:lstStyle>
            <a:lvl1pPr marL="0" indent="0">
              <a:buClrTx/>
              <a:buSzTx/>
              <a:buFontTx/>
              <a:buNone/>
              <a:defRPr sz="2400">
                <a:solidFill>
                  <a:schemeClr val="accent1"/>
                </a:solidFill>
              </a:defRPr>
            </a:lvl1pPr>
            <a:lvl2pPr marL="0" indent="0">
              <a:buClrTx/>
              <a:buSzTx/>
              <a:buFontTx/>
              <a:buNone/>
              <a:defRPr sz="2400">
                <a:solidFill>
                  <a:schemeClr val="accent1"/>
                </a:solidFill>
              </a:defRPr>
            </a:lvl2pPr>
            <a:lvl3pPr marL="0" indent="0">
              <a:buClrTx/>
              <a:buSzTx/>
              <a:buFontTx/>
              <a:buNone/>
              <a:defRPr sz="2400">
                <a:solidFill>
                  <a:schemeClr val="accent1"/>
                </a:solidFill>
              </a:defRPr>
            </a:lvl3pPr>
            <a:lvl4pPr marL="0" indent="0">
              <a:buClrTx/>
              <a:buSzTx/>
              <a:buFontTx/>
              <a:buNone/>
              <a:defRPr sz="2400">
                <a:solidFill>
                  <a:schemeClr val="accent1"/>
                </a:solidFill>
              </a:defRPr>
            </a:lvl4pPr>
            <a:lvl5pPr marL="0" indent="0">
              <a:buClrTx/>
              <a:buSzTx/>
              <a:buFontTx/>
              <a:buNone/>
              <a:defRPr sz="2400">
                <a:solidFill>
                  <a:schemeClr val="accent1"/>
                </a:solidFill>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47" name="Text Placeholder 3"/>
          <p:cNvSpPr/>
          <p:nvPr>
            <p:ph type="body" sz="quarter" idx="21"/>
          </p:nvPr>
        </p:nvSpPr>
        <p:spPr>
          <a:xfrm>
            <a:off x="2589213" y="5181599"/>
            <a:ext cx="8915401" cy="729625"/>
          </a:xfrm>
          <a:prstGeom prst="rect">
            <a:avLst/>
          </a:prstGeom>
        </p:spPr>
        <p:txBody>
          <a:bodyPr/>
          <a:lstStyle/>
          <a:p>
            <a:pPr/>
          </a:p>
        </p:txBody>
      </p:sp>
      <p:sp>
        <p:nvSpPr>
          <p:cNvPr id="348" name="Freeform 11"/>
          <p:cNvSpPr/>
          <p:nvPr/>
        </p:nvSpPr>
        <p:spPr>
          <a:xfrm flipV="1">
            <a:off x="-4190" y="4911725"/>
            <a:ext cx="1595615" cy="507297"/>
          </a:xfrm>
          <a:custGeom>
            <a:avLst/>
            <a:gdLst/>
            <a:ahLst/>
            <a:cxnLst>
              <a:cxn ang="0">
                <a:pos x="wd2" y="hd2"/>
              </a:cxn>
              <a:cxn ang="5400000">
                <a:pos x="wd2" y="hd2"/>
              </a:cxn>
              <a:cxn ang="10800000">
                <a:pos x="wd2" y="hd2"/>
              </a:cxn>
              <a:cxn ang="16200000">
                <a:pos x="wd2" y="hd2"/>
              </a:cxn>
            </a:cxnLst>
            <a:rect l="0" t="0" r="r" b="b"/>
            <a:pathLst>
              <a:path w="21568" h="21600" fill="norm" stroke="1"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w="12700">
            <a:miter lim="400000"/>
          </a:ln>
        </p:spPr>
        <p:txBody>
          <a:bodyPr lIns="45718" tIns="45718" rIns="45718" bIns="45718"/>
          <a:lstStyle/>
          <a:p>
            <a:pPr/>
          </a:p>
        </p:txBody>
      </p:sp>
      <p:sp>
        <p:nvSpPr>
          <p:cNvPr id="349" name="TextBox 16"/>
          <p:cNvSpPr txBox="1"/>
          <p:nvPr/>
        </p:nvSpPr>
        <p:spPr>
          <a:xfrm>
            <a:off x="2513371" y="327093"/>
            <a:ext cx="518162" cy="1226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chemeClr val="accent1"/>
                </a:solidFill>
                <a:latin typeface="Arial"/>
                <a:ea typeface="Arial"/>
                <a:cs typeface="Arial"/>
                <a:sym typeface="Arial"/>
              </a:defRPr>
            </a:lvl1pPr>
          </a:lstStyle>
          <a:p>
            <a:pPr/>
            <a:r>
              <a:t>“</a:t>
            </a:r>
          </a:p>
        </p:txBody>
      </p:sp>
      <p:sp>
        <p:nvSpPr>
          <p:cNvPr id="350" name="TextBox 17"/>
          <p:cNvSpPr txBox="1"/>
          <p:nvPr/>
        </p:nvSpPr>
        <p:spPr>
          <a:xfrm>
            <a:off x="11160570" y="2584394"/>
            <a:ext cx="518162" cy="1226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chemeClr val="accent1"/>
                </a:solidFill>
                <a:latin typeface="Arial"/>
                <a:ea typeface="Arial"/>
                <a:cs typeface="Arial"/>
                <a:sym typeface="Arial"/>
              </a:defRPr>
            </a:lvl1pPr>
          </a:lstStyle>
          <a:p>
            <a:pPr/>
            <a:r>
              <a:t>”</a:t>
            </a:r>
          </a:p>
        </p:txBody>
      </p:sp>
      <p:sp>
        <p:nvSpPr>
          <p:cNvPr id="351" name="Номер слайда"/>
          <p:cNvSpPr txBox="1"/>
          <p:nvPr>
            <p:ph type="sldNum" sz="quarter" idx="2"/>
          </p:nvPr>
        </p:nvSpPr>
        <p:spPr>
          <a:xfrm>
            <a:off x="925908" y="4967530"/>
            <a:ext cx="385673" cy="3962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Истина или ложь">
    <p:spTree>
      <p:nvGrpSpPr>
        <p:cNvPr id="1" name=""/>
        <p:cNvGrpSpPr/>
        <p:nvPr/>
      </p:nvGrpSpPr>
      <p:grpSpPr>
        <a:xfrm>
          <a:off x="0" y="0"/>
          <a:ext cx="0" cy="0"/>
          <a:chOff x="0" y="0"/>
          <a:chExt cx="0" cy="0"/>
        </a:xfrm>
      </p:grpSpPr>
      <p:grpSp>
        <p:nvGrpSpPr>
          <p:cNvPr id="370" name="Group 22"/>
          <p:cNvGrpSpPr/>
          <p:nvPr/>
        </p:nvGrpSpPr>
        <p:grpSpPr>
          <a:xfrm>
            <a:off x="-1" y="228600"/>
            <a:ext cx="2851521" cy="6638630"/>
            <a:chOff x="-1" y="0"/>
            <a:chExt cx="2851519" cy="6638629"/>
          </a:xfrm>
        </p:grpSpPr>
        <p:sp>
          <p:nvSpPr>
            <p:cNvPr id="358" name="Freeform 11"/>
            <p:cNvSpPr/>
            <p:nvPr/>
          </p:nvSpPr>
          <p:spPr>
            <a:xfrm>
              <a:off x="-2" y="2346443"/>
              <a:ext cx="100645" cy="6262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359" name="Freeform 12"/>
            <p:cNvSpPr/>
            <p:nvPr/>
          </p:nvSpPr>
          <p:spPr>
            <a:xfrm>
              <a:off x="128598" y="2927929"/>
              <a:ext cx="646719" cy="23222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360" name="Freeform 13"/>
            <p:cNvSpPr/>
            <p:nvPr/>
          </p:nvSpPr>
          <p:spPr>
            <a:xfrm>
              <a:off x="806998" y="5218460"/>
              <a:ext cx="609444" cy="14201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361" name="Freeform 14"/>
            <p:cNvSpPr/>
            <p:nvPr/>
          </p:nvSpPr>
          <p:spPr>
            <a:xfrm>
              <a:off x="959824" y="6275199"/>
              <a:ext cx="171466" cy="3634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362" name="Freeform 15"/>
            <p:cNvSpPr/>
            <p:nvPr/>
          </p:nvSpPr>
          <p:spPr>
            <a:xfrm>
              <a:off x="100640" y="2972659"/>
              <a:ext cx="821911" cy="33286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363" name="Freeform 16"/>
            <p:cNvSpPr/>
            <p:nvPr/>
          </p:nvSpPr>
          <p:spPr>
            <a:xfrm>
              <a:off x="26124" y="0"/>
              <a:ext cx="102476" cy="2927931"/>
            </a:xfrm>
            <a:custGeom>
              <a:avLst/>
              <a:gdLst/>
              <a:ahLst/>
              <a:cxnLst>
                <a:cxn ang="0">
                  <a:pos x="wd2" y="hd2"/>
                </a:cxn>
                <a:cxn ang="5400000">
                  <a:pos x="wd2" y="hd2"/>
                </a:cxn>
                <a:cxn ang="10800000">
                  <a:pos x="wd2" y="hd2"/>
                </a:cxn>
                <a:cxn ang="16200000">
                  <a:pos x="wd2" y="hd2"/>
                </a:cxn>
              </a:cxnLst>
              <a:rect l="0" t="0" r="r" b="b"/>
              <a:pathLst>
                <a:path w="20835" h="21600" fill="norm" stroke="1"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364" name="Freeform 17"/>
            <p:cNvSpPr/>
            <p:nvPr/>
          </p:nvSpPr>
          <p:spPr>
            <a:xfrm>
              <a:off x="78276" y="2715463"/>
              <a:ext cx="78279" cy="4938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365" name="Freeform 18"/>
            <p:cNvSpPr/>
            <p:nvPr/>
          </p:nvSpPr>
          <p:spPr>
            <a:xfrm>
              <a:off x="769723" y="5250144"/>
              <a:ext cx="190103" cy="10250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366" name="Freeform 19"/>
            <p:cNvSpPr/>
            <p:nvPr/>
          </p:nvSpPr>
          <p:spPr>
            <a:xfrm>
              <a:off x="775314" y="1170426"/>
              <a:ext cx="2076205" cy="40480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367" name="Freeform 20"/>
            <p:cNvSpPr/>
            <p:nvPr/>
          </p:nvSpPr>
          <p:spPr>
            <a:xfrm>
              <a:off x="922549" y="6301291"/>
              <a:ext cx="162148" cy="337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368" name="Freeform 21"/>
            <p:cNvSpPr/>
            <p:nvPr/>
          </p:nvSpPr>
          <p:spPr>
            <a:xfrm>
              <a:off x="769723" y="5130865"/>
              <a:ext cx="37277" cy="221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369" name="Freeform 22"/>
            <p:cNvSpPr/>
            <p:nvPr/>
          </p:nvSpPr>
          <p:spPr>
            <a:xfrm>
              <a:off x="849863" y="6016138"/>
              <a:ext cx="238560" cy="6224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grpSp>
      <p:grpSp>
        <p:nvGrpSpPr>
          <p:cNvPr id="383" name="Group 9"/>
          <p:cNvGrpSpPr/>
          <p:nvPr/>
        </p:nvGrpSpPr>
        <p:grpSpPr>
          <a:xfrm>
            <a:off x="27220" y="-788"/>
            <a:ext cx="2356677" cy="6854043"/>
            <a:chOff x="0" y="0"/>
            <a:chExt cx="2356675" cy="6854041"/>
          </a:xfrm>
        </p:grpSpPr>
        <p:sp>
          <p:nvSpPr>
            <p:cNvPr id="371" name="Freeform 27"/>
            <p:cNvSpPr/>
            <p:nvPr/>
          </p:nvSpPr>
          <p:spPr>
            <a:xfrm>
              <a:off x="-1" y="-1"/>
              <a:ext cx="494329" cy="44010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372" name="Freeform 28"/>
            <p:cNvSpPr/>
            <p:nvPr/>
          </p:nvSpPr>
          <p:spPr>
            <a:xfrm>
              <a:off x="523067" y="4317258"/>
              <a:ext cx="423437" cy="1580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373" name="Freeform 29"/>
            <p:cNvSpPr/>
            <p:nvPr/>
          </p:nvSpPr>
          <p:spPr>
            <a:xfrm>
              <a:off x="979074" y="5863468"/>
              <a:ext cx="431102" cy="9905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374" name="Freeform 30"/>
            <p:cNvSpPr/>
            <p:nvPr/>
          </p:nvSpPr>
          <p:spPr>
            <a:xfrm>
              <a:off x="494326" y="4365158"/>
              <a:ext cx="551809" cy="22359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375" name="Freeform 31"/>
            <p:cNvSpPr/>
            <p:nvPr/>
          </p:nvSpPr>
          <p:spPr>
            <a:xfrm>
              <a:off x="444311" y="1289983"/>
              <a:ext cx="170726" cy="3027277"/>
            </a:xfrm>
            <a:custGeom>
              <a:avLst/>
              <a:gdLst/>
              <a:ahLst/>
              <a:cxnLst>
                <a:cxn ang="0">
                  <a:pos x="wd2" y="hd2"/>
                </a:cxn>
                <a:cxn ang="5400000">
                  <a:pos x="wd2" y="hd2"/>
                </a:cxn>
                <a:cxn ang="10800000">
                  <a:pos x="wd2" y="hd2"/>
                </a:cxn>
                <a:cxn ang="16200000">
                  <a:pos x="wd2" y="hd2"/>
                </a:cxn>
              </a:cxnLst>
              <a:rect l="0" t="0" r="r" b="b"/>
              <a:pathLst>
                <a:path w="21150" h="21600" fill="norm" stroke="1"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376" name="Freeform 32"/>
            <p:cNvSpPr/>
            <p:nvPr/>
          </p:nvSpPr>
          <p:spPr>
            <a:xfrm>
              <a:off x="1084453" y="6572387"/>
              <a:ext cx="134122" cy="2816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377" name="Freeform 33"/>
            <p:cNvSpPr/>
            <p:nvPr/>
          </p:nvSpPr>
          <p:spPr>
            <a:xfrm>
              <a:off x="475166" y="4108415"/>
              <a:ext cx="82391" cy="5115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378" name="Freeform 34"/>
            <p:cNvSpPr/>
            <p:nvPr/>
          </p:nvSpPr>
          <p:spPr>
            <a:xfrm>
              <a:off x="946501" y="3146585"/>
              <a:ext cx="1410175" cy="27168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379" name="Freeform 35"/>
            <p:cNvSpPr/>
            <p:nvPr/>
          </p:nvSpPr>
          <p:spPr>
            <a:xfrm>
              <a:off x="1046133" y="6601126"/>
              <a:ext cx="120710" cy="252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380" name="Freeform 36"/>
            <p:cNvSpPr/>
            <p:nvPr/>
          </p:nvSpPr>
          <p:spPr>
            <a:xfrm>
              <a:off x="946501" y="5897956"/>
              <a:ext cx="137954" cy="6744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381" name="Freeform 37"/>
            <p:cNvSpPr/>
            <p:nvPr/>
          </p:nvSpPr>
          <p:spPr>
            <a:xfrm>
              <a:off x="946501" y="5773415"/>
              <a:ext cx="38322" cy="2280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382" name="Freeform 38"/>
            <p:cNvSpPr/>
            <p:nvPr/>
          </p:nvSpPr>
          <p:spPr>
            <a:xfrm>
              <a:off x="979074" y="6323307"/>
              <a:ext cx="210761" cy="5307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grpSp>
      <p:sp>
        <p:nvSpPr>
          <p:cNvPr id="384" name="Rectangle 6"/>
          <p:cNvSpPr/>
          <p:nvPr/>
        </p:nvSpPr>
        <p:spPr>
          <a:xfrm>
            <a:off x="-2" y="0"/>
            <a:ext cx="182884" cy="6858000"/>
          </a:xfrm>
          <a:prstGeom prst="rect">
            <a:avLst/>
          </a:prstGeom>
          <a:solidFill>
            <a:srgbClr val="766F54"/>
          </a:solidFill>
          <a:ln w="12700">
            <a:miter lim="400000"/>
          </a:ln>
        </p:spPr>
        <p:txBody>
          <a:bodyPr lIns="45718" tIns="45718" rIns="45718" bIns="45718"/>
          <a:lstStyle/>
          <a:p>
            <a:pPr/>
          </a:p>
        </p:txBody>
      </p:sp>
      <p:sp>
        <p:nvSpPr>
          <p:cNvPr id="385" name="Текст заголовка"/>
          <p:cNvSpPr txBox="1"/>
          <p:nvPr>
            <p:ph type="title"/>
          </p:nvPr>
        </p:nvSpPr>
        <p:spPr>
          <a:xfrm>
            <a:off x="2589210" y="627407"/>
            <a:ext cx="8915402" cy="2880020"/>
          </a:xfrm>
          <a:prstGeom prst="rect">
            <a:avLst/>
          </a:prstGeom>
        </p:spPr>
        <p:txBody>
          <a:bodyPr anchor="ctr"/>
          <a:lstStyle>
            <a:lvl1pPr>
              <a:defRPr sz="4800"/>
            </a:lvl1pPr>
          </a:lstStyle>
          <a:p>
            <a:pPr/>
            <a:r>
              <a:t>Текст заголовка</a:t>
            </a:r>
          </a:p>
        </p:txBody>
      </p:sp>
      <p:sp>
        <p:nvSpPr>
          <p:cNvPr id="386" name="Уровень текста 1…"/>
          <p:cNvSpPr txBox="1"/>
          <p:nvPr>
            <p:ph type="body" sz="quarter" idx="1"/>
          </p:nvPr>
        </p:nvSpPr>
        <p:spPr>
          <a:xfrm>
            <a:off x="2589210" y="4343400"/>
            <a:ext cx="8915402" cy="838200"/>
          </a:xfrm>
          <a:prstGeom prst="rect">
            <a:avLst/>
          </a:prstGeom>
        </p:spPr>
        <p:txBody>
          <a:bodyPr anchor="b"/>
          <a:lstStyle>
            <a:lvl1pPr marL="0" indent="0">
              <a:buClrTx/>
              <a:buSzTx/>
              <a:buFontTx/>
              <a:buNone/>
              <a:defRPr sz="2400">
                <a:solidFill>
                  <a:schemeClr val="accent1"/>
                </a:solidFill>
              </a:defRPr>
            </a:lvl1pPr>
            <a:lvl2pPr marL="0" indent="0">
              <a:buClrTx/>
              <a:buSzTx/>
              <a:buFontTx/>
              <a:buNone/>
              <a:defRPr sz="2400">
                <a:solidFill>
                  <a:schemeClr val="accent1"/>
                </a:solidFill>
              </a:defRPr>
            </a:lvl2pPr>
            <a:lvl3pPr marL="0" indent="0">
              <a:buClrTx/>
              <a:buSzTx/>
              <a:buFontTx/>
              <a:buNone/>
              <a:defRPr sz="2400">
                <a:solidFill>
                  <a:schemeClr val="accent1"/>
                </a:solidFill>
              </a:defRPr>
            </a:lvl3pPr>
            <a:lvl4pPr marL="0" indent="0">
              <a:buClrTx/>
              <a:buSzTx/>
              <a:buFontTx/>
              <a:buNone/>
              <a:defRPr sz="2400">
                <a:solidFill>
                  <a:schemeClr val="accent1"/>
                </a:solidFill>
              </a:defRPr>
            </a:lvl4pPr>
            <a:lvl5pPr marL="0" indent="0">
              <a:buClrTx/>
              <a:buSzTx/>
              <a:buFontTx/>
              <a:buNone/>
              <a:defRPr sz="2400">
                <a:solidFill>
                  <a:schemeClr val="accent1"/>
                </a:solidFill>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87" name="Text Placeholder 3"/>
          <p:cNvSpPr/>
          <p:nvPr>
            <p:ph type="body" sz="quarter" idx="21"/>
          </p:nvPr>
        </p:nvSpPr>
        <p:spPr>
          <a:xfrm>
            <a:off x="2589213" y="5181599"/>
            <a:ext cx="8915401" cy="729625"/>
          </a:xfrm>
          <a:prstGeom prst="rect">
            <a:avLst/>
          </a:prstGeom>
        </p:spPr>
        <p:txBody>
          <a:bodyPr/>
          <a:lstStyle/>
          <a:p>
            <a:pPr/>
          </a:p>
        </p:txBody>
      </p:sp>
      <p:sp>
        <p:nvSpPr>
          <p:cNvPr id="388" name="Freeform 11"/>
          <p:cNvSpPr/>
          <p:nvPr/>
        </p:nvSpPr>
        <p:spPr>
          <a:xfrm flipV="1">
            <a:off x="-4190" y="4911725"/>
            <a:ext cx="1595615" cy="507297"/>
          </a:xfrm>
          <a:custGeom>
            <a:avLst/>
            <a:gdLst/>
            <a:ahLst/>
            <a:cxnLst>
              <a:cxn ang="0">
                <a:pos x="wd2" y="hd2"/>
              </a:cxn>
              <a:cxn ang="5400000">
                <a:pos x="wd2" y="hd2"/>
              </a:cxn>
              <a:cxn ang="10800000">
                <a:pos x="wd2" y="hd2"/>
              </a:cxn>
              <a:cxn ang="16200000">
                <a:pos x="wd2" y="hd2"/>
              </a:cxn>
            </a:cxnLst>
            <a:rect l="0" t="0" r="r" b="b"/>
            <a:pathLst>
              <a:path w="21568" h="21600" fill="norm" stroke="1"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w="12700">
            <a:miter lim="400000"/>
          </a:ln>
        </p:spPr>
        <p:txBody>
          <a:bodyPr lIns="45718" tIns="45718" rIns="45718" bIns="45718"/>
          <a:lstStyle/>
          <a:p>
            <a:pPr/>
          </a:p>
        </p:txBody>
      </p:sp>
      <p:sp>
        <p:nvSpPr>
          <p:cNvPr id="389" name="Номер слайда"/>
          <p:cNvSpPr txBox="1"/>
          <p:nvPr>
            <p:ph type="sldNum" sz="quarter" idx="2"/>
          </p:nvPr>
        </p:nvSpPr>
        <p:spPr>
          <a:xfrm>
            <a:off x="925908" y="4967530"/>
            <a:ext cx="385673" cy="3962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Заголовок и объект">
    <p:spTree>
      <p:nvGrpSpPr>
        <p:cNvPr id="1" name=""/>
        <p:cNvGrpSpPr/>
        <p:nvPr/>
      </p:nvGrpSpPr>
      <p:grpSpPr>
        <a:xfrm>
          <a:off x="0" y="0"/>
          <a:ext cx="0" cy="0"/>
          <a:chOff x="0" y="0"/>
          <a:chExt cx="0" cy="0"/>
        </a:xfrm>
      </p:grpSpPr>
      <p:sp>
        <p:nvSpPr>
          <p:cNvPr id="76" name="Текст заголовка"/>
          <p:cNvSpPr txBox="1"/>
          <p:nvPr>
            <p:ph type="title"/>
          </p:nvPr>
        </p:nvSpPr>
        <p:spPr>
          <a:xfrm>
            <a:off x="2592925" y="624110"/>
            <a:ext cx="8911688" cy="1280892"/>
          </a:xfrm>
          <a:prstGeom prst="rect">
            <a:avLst/>
          </a:prstGeom>
        </p:spPr>
        <p:txBody>
          <a:bodyPr/>
          <a:lstStyle/>
          <a:p>
            <a:pPr/>
            <a:r>
              <a:t>Текст заголовка</a:t>
            </a:r>
          </a:p>
        </p:txBody>
      </p:sp>
      <p:sp>
        <p:nvSpPr>
          <p:cNvPr id="77" name="Уровень текста 1…"/>
          <p:cNvSpPr txBox="1"/>
          <p:nvPr>
            <p:ph type="body" idx="1"/>
          </p:nvPr>
        </p:nvSpPr>
        <p:spPr>
          <a:xfrm>
            <a:off x="2589210" y="2133600"/>
            <a:ext cx="8915402" cy="3777623"/>
          </a:xfrm>
          <a:prstGeom prst="rect">
            <a:avLst/>
          </a:prstGeom>
        </p:spPr>
        <p:txBody>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78"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Заголовок раздела">
    <p:spTree>
      <p:nvGrpSpPr>
        <p:cNvPr id="1" name=""/>
        <p:cNvGrpSpPr/>
        <p:nvPr/>
      </p:nvGrpSpPr>
      <p:grpSpPr>
        <a:xfrm>
          <a:off x="0" y="0"/>
          <a:ext cx="0" cy="0"/>
          <a:chOff x="0" y="0"/>
          <a:chExt cx="0" cy="0"/>
        </a:xfrm>
      </p:grpSpPr>
      <p:grpSp>
        <p:nvGrpSpPr>
          <p:cNvPr id="97" name="Group 22"/>
          <p:cNvGrpSpPr/>
          <p:nvPr/>
        </p:nvGrpSpPr>
        <p:grpSpPr>
          <a:xfrm>
            <a:off x="-1" y="228600"/>
            <a:ext cx="2851521" cy="6638630"/>
            <a:chOff x="-1" y="0"/>
            <a:chExt cx="2851519" cy="6638629"/>
          </a:xfrm>
        </p:grpSpPr>
        <p:sp>
          <p:nvSpPr>
            <p:cNvPr id="85" name="Freeform 11"/>
            <p:cNvSpPr/>
            <p:nvPr/>
          </p:nvSpPr>
          <p:spPr>
            <a:xfrm>
              <a:off x="-2" y="2346443"/>
              <a:ext cx="100645" cy="6262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86" name="Freeform 12"/>
            <p:cNvSpPr/>
            <p:nvPr/>
          </p:nvSpPr>
          <p:spPr>
            <a:xfrm>
              <a:off x="128598" y="2927929"/>
              <a:ext cx="646719" cy="23222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87" name="Freeform 13"/>
            <p:cNvSpPr/>
            <p:nvPr/>
          </p:nvSpPr>
          <p:spPr>
            <a:xfrm>
              <a:off x="806998" y="5218460"/>
              <a:ext cx="609444" cy="14201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88" name="Freeform 14"/>
            <p:cNvSpPr/>
            <p:nvPr/>
          </p:nvSpPr>
          <p:spPr>
            <a:xfrm>
              <a:off x="959824" y="6275199"/>
              <a:ext cx="171466" cy="3634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89" name="Freeform 15"/>
            <p:cNvSpPr/>
            <p:nvPr/>
          </p:nvSpPr>
          <p:spPr>
            <a:xfrm>
              <a:off x="100640" y="2972659"/>
              <a:ext cx="821911" cy="33286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90" name="Freeform 16"/>
            <p:cNvSpPr/>
            <p:nvPr/>
          </p:nvSpPr>
          <p:spPr>
            <a:xfrm>
              <a:off x="26124" y="0"/>
              <a:ext cx="102476" cy="2927931"/>
            </a:xfrm>
            <a:custGeom>
              <a:avLst/>
              <a:gdLst/>
              <a:ahLst/>
              <a:cxnLst>
                <a:cxn ang="0">
                  <a:pos x="wd2" y="hd2"/>
                </a:cxn>
                <a:cxn ang="5400000">
                  <a:pos x="wd2" y="hd2"/>
                </a:cxn>
                <a:cxn ang="10800000">
                  <a:pos x="wd2" y="hd2"/>
                </a:cxn>
                <a:cxn ang="16200000">
                  <a:pos x="wd2" y="hd2"/>
                </a:cxn>
              </a:cxnLst>
              <a:rect l="0" t="0" r="r" b="b"/>
              <a:pathLst>
                <a:path w="20835" h="21600" fill="norm" stroke="1"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91" name="Freeform 17"/>
            <p:cNvSpPr/>
            <p:nvPr/>
          </p:nvSpPr>
          <p:spPr>
            <a:xfrm>
              <a:off x="78276" y="2715463"/>
              <a:ext cx="78279" cy="4938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92" name="Freeform 18"/>
            <p:cNvSpPr/>
            <p:nvPr/>
          </p:nvSpPr>
          <p:spPr>
            <a:xfrm>
              <a:off x="769723" y="5250144"/>
              <a:ext cx="190103" cy="10250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93" name="Freeform 19"/>
            <p:cNvSpPr/>
            <p:nvPr/>
          </p:nvSpPr>
          <p:spPr>
            <a:xfrm>
              <a:off x="775314" y="1170426"/>
              <a:ext cx="2076205" cy="40480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94" name="Freeform 20"/>
            <p:cNvSpPr/>
            <p:nvPr/>
          </p:nvSpPr>
          <p:spPr>
            <a:xfrm>
              <a:off x="922549" y="6301291"/>
              <a:ext cx="162148" cy="337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95" name="Freeform 21"/>
            <p:cNvSpPr/>
            <p:nvPr/>
          </p:nvSpPr>
          <p:spPr>
            <a:xfrm>
              <a:off x="769723" y="5130865"/>
              <a:ext cx="37277" cy="221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96" name="Freeform 22"/>
            <p:cNvSpPr/>
            <p:nvPr/>
          </p:nvSpPr>
          <p:spPr>
            <a:xfrm>
              <a:off x="849863" y="6016138"/>
              <a:ext cx="238560" cy="6224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grpSp>
      <p:grpSp>
        <p:nvGrpSpPr>
          <p:cNvPr id="110" name="Group 9"/>
          <p:cNvGrpSpPr/>
          <p:nvPr/>
        </p:nvGrpSpPr>
        <p:grpSpPr>
          <a:xfrm>
            <a:off x="27220" y="-788"/>
            <a:ext cx="2356677" cy="6854043"/>
            <a:chOff x="0" y="0"/>
            <a:chExt cx="2356675" cy="6854041"/>
          </a:xfrm>
        </p:grpSpPr>
        <p:sp>
          <p:nvSpPr>
            <p:cNvPr id="98" name="Freeform 27"/>
            <p:cNvSpPr/>
            <p:nvPr/>
          </p:nvSpPr>
          <p:spPr>
            <a:xfrm>
              <a:off x="-1" y="-1"/>
              <a:ext cx="494329" cy="44010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99" name="Freeform 28"/>
            <p:cNvSpPr/>
            <p:nvPr/>
          </p:nvSpPr>
          <p:spPr>
            <a:xfrm>
              <a:off x="523067" y="4317258"/>
              <a:ext cx="423437" cy="1580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100" name="Freeform 29"/>
            <p:cNvSpPr/>
            <p:nvPr/>
          </p:nvSpPr>
          <p:spPr>
            <a:xfrm>
              <a:off x="979074" y="5863468"/>
              <a:ext cx="431102" cy="9905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101" name="Freeform 30"/>
            <p:cNvSpPr/>
            <p:nvPr/>
          </p:nvSpPr>
          <p:spPr>
            <a:xfrm>
              <a:off x="494326" y="4365158"/>
              <a:ext cx="551809" cy="22359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102" name="Freeform 31"/>
            <p:cNvSpPr/>
            <p:nvPr/>
          </p:nvSpPr>
          <p:spPr>
            <a:xfrm>
              <a:off x="444311" y="1289983"/>
              <a:ext cx="170726" cy="3027277"/>
            </a:xfrm>
            <a:custGeom>
              <a:avLst/>
              <a:gdLst/>
              <a:ahLst/>
              <a:cxnLst>
                <a:cxn ang="0">
                  <a:pos x="wd2" y="hd2"/>
                </a:cxn>
                <a:cxn ang="5400000">
                  <a:pos x="wd2" y="hd2"/>
                </a:cxn>
                <a:cxn ang="10800000">
                  <a:pos x="wd2" y="hd2"/>
                </a:cxn>
                <a:cxn ang="16200000">
                  <a:pos x="wd2" y="hd2"/>
                </a:cxn>
              </a:cxnLst>
              <a:rect l="0" t="0" r="r" b="b"/>
              <a:pathLst>
                <a:path w="21150" h="21600" fill="norm" stroke="1"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103" name="Freeform 32"/>
            <p:cNvSpPr/>
            <p:nvPr/>
          </p:nvSpPr>
          <p:spPr>
            <a:xfrm>
              <a:off x="1084453" y="6572387"/>
              <a:ext cx="134122" cy="2816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104" name="Freeform 33"/>
            <p:cNvSpPr/>
            <p:nvPr/>
          </p:nvSpPr>
          <p:spPr>
            <a:xfrm>
              <a:off x="475166" y="4108415"/>
              <a:ext cx="82391" cy="5115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105" name="Freeform 34"/>
            <p:cNvSpPr/>
            <p:nvPr/>
          </p:nvSpPr>
          <p:spPr>
            <a:xfrm>
              <a:off x="946501" y="3146585"/>
              <a:ext cx="1410175" cy="27168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106" name="Freeform 35"/>
            <p:cNvSpPr/>
            <p:nvPr/>
          </p:nvSpPr>
          <p:spPr>
            <a:xfrm>
              <a:off x="1046133" y="6601126"/>
              <a:ext cx="120710" cy="252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107" name="Freeform 36"/>
            <p:cNvSpPr/>
            <p:nvPr/>
          </p:nvSpPr>
          <p:spPr>
            <a:xfrm>
              <a:off x="946501" y="5897956"/>
              <a:ext cx="137954" cy="6744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108" name="Freeform 37"/>
            <p:cNvSpPr/>
            <p:nvPr/>
          </p:nvSpPr>
          <p:spPr>
            <a:xfrm>
              <a:off x="946501" y="5773415"/>
              <a:ext cx="38322" cy="2280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109" name="Freeform 38"/>
            <p:cNvSpPr/>
            <p:nvPr/>
          </p:nvSpPr>
          <p:spPr>
            <a:xfrm>
              <a:off x="979074" y="6323307"/>
              <a:ext cx="210761" cy="5307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grpSp>
      <p:sp>
        <p:nvSpPr>
          <p:cNvPr id="111" name="Rectangle 6"/>
          <p:cNvSpPr/>
          <p:nvPr/>
        </p:nvSpPr>
        <p:spPr>
          <a:xfrm>
            <a:off x="-2" y="0"/>
            <a:ext cx="182884" cy="6858000"/>
          </a:xfrm>
          <a:prstGeom prst="rect">
            <a:avLst/>
          </a:prstGeom>
          <a:solidFill>
            <a:srgbClr val="766F54"/>
          </a:solidFill>
          <a:ln w="12700">
            <a:miter lim="400000"/>
          </a:ln>
        </p:spPr>
        <p:txBody>
          <a:bodyPr lIns="45718" tIns="45718" rIns="45718" bIns="45718"/>
          <a:lstStyle/>
          <a:p>
            <a:pPr/>
          </a:p>
        </p:txBody>
      </p:sp>
      <p:sp>
        <p:nvSpPr>
          <p:cNvPr id="112" name="Текст заголовка"/>
          <p:cNvSpPr txBox="1"/>
          <p:nvPr>
            <p:ph type="title"/>
          </p:nvPr>
        </p:nvSpPr>
        <p:spPr>
          <a:xfrm>
            <a:off x="2589210" y="2058748"/>
            <a:ext cx="8915402" cy="1468802"/>
          </a:xfrm>
          <a:prstGeom prst="rect">
            <a:avLst/>
          </a:prstGeom>
        </p:spPr>
        <p:txBody>
          <a:bodyPr anchor="b"/>
          <a:lstStyle>
            <a:lvl1pPr>
              <a:defRPr sz="4000"/>
            </a:lvl1pPr>
          </a:lstStyle>
          <a:p>
            <a:pPr/>
            <a:r>
              <a:t>Текст заголовка</a:t>
            </a:r>
          </a:p>
        </p:txBody>
      </p:sp>
      <p:sp>
        <p:nvSpPr>
          <p:cNvPr id="113" name="Уровень текста 1…"/>
          <p:cNvSpPr txBox="1"/>
          <p:nvPr>
            <p:ph type="body" sz="quarter" idx="1"/>
          </p:nvPr>
        </p:nvSpPr>
        <p:spPr>
          <a:xfrm>
            <a:off x="2589210" y="3530129"/>
            <a:ext cx="8915402" cy="860402"/>
          </a:xfrm>
          <a:prstGeom prst="rect">
            <a:avLst/>
          </a:prstGeom>
        </p:spPr>
        <p:txBody>
          <a:bodyPr/>
          <a:lstStyle>
            <a:lvl1pPr marL="0" indent="0">
              <a:buClrTx/>
              <a:buSzTx/>
              <a:buFontTx/>
              <a:buNone/>
              <a:defRPr sz="2000">
                <a:solidFill>
                  <a:srgbClr val="595959"/>
                </a:solidFill>
              </a:defRPr>
            </a:lvl1pPr>
            <a:lvl2pPr marL="0" indent="0">
              <a:buClrTx/>
              <a:buSzTx/>
              <a:buFontTx/>
              <a:buNone/>
              <a:defRPr sz="2000">
                <a:solidFill>
                  <a:srgbClr val="595959"/>
                </a:solidFill>
              </a:defRPr>
            </a:lvl2pPr>
            <a:lvl3pPr marL="0" indent="0">
              <a:buClrTx/>
              <a:buSzTx/>
              <a:buFontTx/>
              <a:buNone/>
              <a:defRPr sz="2000">
                <a:solidFill>
                  <a:srgbClr val="595959"/>
                </a:solidFill>
              </a:defRPr>
            </a:lvl3pPr>
            <a:lvl4pPr marL="0" indent="0">
              <a:buClrTx/>
              <a:buSzTx/>
              <a:buFontTx/>
              <a:buNone/>
              <a:defRPr sz="2000">
                <a:solidFill>
                  <a:srgbClr val="595959"/>
                </a:solidFill>
              </a:defRPr>
            </a:lvl4pPr>
            <a:lvl5pPr marL="0" indent="0">
              <a:buClrTx/>
              <a:buSzTx/>
              <a:buFontTx/>
              <a:buNone/>
              <a:defRPr sz="2000">
                <a:solidFill>
                  <a:srgbClr val="595959"/>
                </a:solidFill>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14" name="Freeform 11"/>
          <p:cNvSpPr/>
          <p:nvPr/>
        </p:nvSpPr>
        <p:spPr>
          <a:xfrm flipV="1">
            <a:off x="-4190" y="3178175"/>
            <a:ext cx="1595615" cy="507297"/>
          </a:xfrm>
          <a:custGeom>
            <a:avLst/>
            <a:gdLst/>
            <a:ahLst/>
            <a:cxnLst>
              <a:cxn ang="0">
                <a:pos x="wd2" y="hd2"/>
              </a:cxn>
              <a:cxn ang="5400000">
                <a:pos x="wd2" y="hd2"/>
              </a:cxn>
              <a:cxn ang="10800000">
                <a:pos x="wd2" y="hd2"/>
              </a:cxn>
              <a:cxn ang="16200000">
                <a:pos x="wd2" y="hd2"/>
              </a:cxn>
            </a:cxnLst>
            <a:rect l="0" t="0" r="r" b="b"/>
            <a:pathLst>
              <a:path w="21568" h="21600" fill="norm" stroke="1"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w="12700">
            <a:miter lim="400000"/>
          </a:ln>
        </p:spPr>
        <p:txBody>
          <a:bodyPr lIns="45718" tIns="45718" rIns="45718" bIns="45718"/>
          <a:lstStyle/>
          <a:p>
            <a:pPr/>
          </a:p>
        </p:txBody>
      </p:sp>
      <p:sp>
        <p:nvSpPr>
          <p:cNvPr id="115" name="Номер слайда"/>
          <p:cNvSpPr txBox="1"/>
          <p:nvPr>
            <p:ph type="sldNum" sz="quarter" idx="2"/>
          </p:nvPr>
        </p:nvSpPr>
        <p:spPr>
          <a:xfrm>
            <a:off x="925908" y="3228582"/>
            <a:ext cx="385673" cy="3962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Два объекта">
    <p:spTree>
      <p:nvGrpSpPr>
        <p:cNvPr id="1" name=""/>
        <p:cNvGrpSpPr/>
        <p:nvPr/>
      </p:nvGrpSpPr>
      <p:grpSpPr>
        <a:xfrm>
          <a:off x="0" y="0"/>
          <a:ext cx="0" cy="0"/>
          <a:chOff x="0" y="0"/>
          <a:chExt cx="0" cy="0"/>
        </a:xfrm>
      </p:grpSpPr>
      <p:sp>
        <p:nvSpPr>
          <p:cNvPr id="122" name="Текст заголовка"/>
          <p:cNvSpPr txBox="1"/>
          <p:nvPr>
            <p:ph type="title"/>
          </p:nvPr>
        </p:nvSpPr>
        <p:spPr>
          <a:prstGeom prst="rect">
            <a:avLst/>
          </a:prstGeom>
        </p:spPr>
        <p:txBody>
          <a:bodyPr/>
          <a:lstStyle/>
          <a:p>
            <a:pPr/>
            <a:r>
              <a:t>Текст заголовка</a:t>
            </a:r>
          </a:p>
        </p:txBody>
      </p:sp>
      <p:sp>
        <p:nvSpPr>
          <p:cNvPr id="123" name="Уровень текста 1…"/>
          <p:cNvSpPr txBox="1"/>
          <p:nvPr>
            <p:ph type="body" sz="quarter" idx="1"/>
          </p:nvPr>
        </p:nvSpPr>
        <p:spPr>
          <a:xfrm>
            <a:off x="2589210" y="2133600"/>
            <a:ext cx="4313866" cy="3777623"/>
          </a:xfrm>
          <a:prstGeom prst="rect">
            <a:avLst/>
          </a:prstGeom>
        </p:spPr>
        <p:txBody>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4"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Сравнение">
    <p:spTree>
      <p:nvGrpSpPr>
        <p:cNvPr id="1" name=""/>
        <p:cNvGrpSpPr/>
        <p:nvPr/>
      </p:nvGrpSpPr>
      <p:grpSpPr>
        <a:xfrm>
          <a:off x="0" y="0"/>
          <a:ext cx="0" cy="0"/>
          <a:chOff x="0" y="0"/>
          <a:chExt cx="0" cy="0"/>
        </a:xfrm>
      </p:grpSpPr>
      <p:sp>
        <p:nvSpPr>
          <p:cNvPr id="131" name="Текст заголовка"/>
          <p:cNvSpPr txBox="1"/>
          <p:nvPr>
            <p:ph type="title"/>
          </p:nvPr>
        </p:nvSpPr>
        <p:spPr>
          <a:prstGeom prst="rect">
            <a:avLst/>
          </a:prstGeom>
        </p:spPr>
        <p:txBody>
          <a:bodyPr/>
          <a:lstStyle/>
          <a:p>
            <a:pPr/>
            <a:r>
              <a:t>Текст заголовка</a:t>
            </a:r>
          </a:p>
        </p:txBody>
      </p:sp>
      <p:sp>
        <p:nvSpPr>
          <p:cNvPr id="132" name="Уровень текста 1…"/>
          <p:cNvSpPr txBox="1"/>
          <p:nvPr>
            <p:ph type="body" sz="quarter" idx="1"/>
          </p:nvPr>
        </p:nvSpPr>
        <p:spPr>
          <a:xfrm>
            <a:off x="2939371" y="1972703"/>
            <a:ext cx="3992734" cy="576264"/>
          </a:xfrm>
          <a:prstGeom prst="rect">
            <a:avLst/>
          </a:prstGeom>
        </p:spPr>
        <p:txBody>
          <a:bodyPr anchor="b"/>
          <a:lstStyle>
            <a:lvl1pPr marL="0" indent="0">
              <a:buClrTx/>
              <a:buSzTx/>
              <a:buFontTx/>
              <a:buNone/>
              <a:defRPr sz="2400"/>
            </a:lvl1pPr>
            <a:lvl2pPr marL="0" indent="0">
              <a:buClrTx/>
              <a:buSzTx/>
              <a:buFontTx/>
              <a:buNone/>
              <a:defRPr sz="2400"/>
            </a:lvl2pPr>
            <a:lvl3pPr marL="0" indent="0">
              <a:buClrTx/>
              <a:buSzTx/>
              <a:buFontTx/>
              <a:buNone/>
              <a:defRPr sz="2400"/>
            </a:lvl3pPr>
            <a:lvl4pPr marL="0" indent="0">
              <a:buClrTx/>
              <a:buSzTx/>
              <a:buFontTx/>
              <a:buNone/>
              <a:defRPr sz="2400"/>
            </a:lvl4pPr>
            <a:lvl5pPr marL="0" indent="0">
              <a:buClrTx/>
              <a:buSzTx/>
              <a:buFontTx/>
              <a:buNone/>
              <a:defRPr sz="2400"/>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33" name="Text Placeholder 4"/>
          <p:cNvSpPr/>
          <p:nvPr>
            <p:ph type="body" sz="quarter" idx="21"/>
          </p:nvPr>
        </p:nvSpPr>
        <p:spPr>
          <a:xfrm>
            <a:off x="7506627" y="1969473"/>
            <a:ext cx="3999001" cy="576264"/>
          </a:xfrm>
          <a:prstGeom prst="rect">
            <a:avLst/>
          </a:prstGeom>
        </p:spPr>
        <p:txBody>
          <a:bodyPr anchor="b"/>
          <a:lstStyle/>
          <a:p>
            <a:pPr/>
          </a:p>
        </p:txBody>
      </p:sp>
      <p:sp>
        <p:nvSpPr>
          <p:cNvPr id="134"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Только заголовок">
    <p:spTree>
      <p:nvGrpSpPr>
        <p:cNvPr id="1" name=""/>
        <p:cNvGrpSpPr/>
        <p:nvPr/>
      </p:nvGrpSpPr>
      <p:grpSpPr>
        <a:xfrm>
          <a:off x="0" y="0"/>
          <a:ext cx="0" cy="0"/>
          <a:chOff x="0" y="0"/>
          <a:chExt cx="0" cy="0"/>
        </a:xfrm>
      </p:grpSpPr>
      <p:sp>
        <p:nvSpPr>
          <p:cNvPr id="141" name="Текст заголовка"/>
          <p:cNvSpPr txBox="1"/>
          <p:nvPr>
            <p:ph type="title"/>
          </p:nvPr>
        </p:nvSpPr>
        <p:spPr>
          <a:prstGeom prst="rect">
            <a:avLst/>
          </a:prstGeom>
        </p:spPr>
        <p:txBody>
          <a:bodyPr/>
          <a:lstStyle/>
          <a:p>
            <a:pPr/>
            <a:r>
              <a:t>Текст заголовка</a:t>
            </a:r>
          </a:p>
        </p:txBody>
      </p:sp>
      <p:sp>
        <p:nvSpPr>
          <p:cNvPr id="142"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Пустой слайд">
    <p:spTree>
      <p:nvGrpSpPr>
        <p:cNvPr id="1" name=""/>
        <p:cNvGrpSpPr/>
        <p:nvPr/>
      </p:nvGrpSpPr>
      <p:grpSpPr>
        <a:xfrm>
          <a:off x="0" y="0"/>
          <a:ext cx="0" cy="0"/>
          <a:chOff x="0" y="0"/>
          <a:chExt cx="0" cy="0"/>
        </a:xfrm>
      </p:grpSpPr>
      <p:sp>
        <p:nvSpPr>
          <p:cNvPr id="149"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Объект с подписью">
    <p:spTree>
      <p:nvGrpSpPr>
        <p:cNvPr id="1" name=""/>
        <p:cNvGrpSpPr/>
        <p:nvPr/>
      </p:nvGrpSpPr>
      <p:grpSpPr>
        <a:xfrm>
          <a:off x="0" y="0"/>
          <a:ext cx="0" cy="0"/>
          <a:chOff x="0" y="0"/>
          <a:chExt cx="0" cy="0"/>
        </a:xfrm>
      </p:grpSpPr>
      <p:sp>
        <p:nvSpPr>
          <p:cNvPr id="156" name="Текст заголовка"/>
          <p:cNvSpPr txBox="1"/>
          <p:nvPr>
            <p:ph type="title"/>
          </p:nvPr>
        </p:nvSpPr>
        <p:spPr>
          <a:xfrm>
            <a:off x="2589210" y="446087"/>
            <a:ext cx="3505201" cy="976313"/>
          </a:xfrm>
          <a:prstGeom prst="rect">
            <a:avLst/>
          </a:prstGeom>
        </p:spPr>
        <p:txBody>
          <a:bodyPr anchor="b"/>
          <a:lstStyle>
            <a:lvl1pPr>
              <a:defRPr sz="2000"/>
            </a:lvl1pPr>
          </a:lstStyle>
          <a:p>
            <a:pPr/>
            <a:r>
              <a:t>Текст заголовка</a:t>
            </a:r>
          </a:p>
        </p:txBody>
      </p:sp>
      <p:sp>
        <p:nvSpPr>
          <p:cNvPr id="157" name="Уровень текста 1…"/>
          <p:cNvSpPr txBox="1"/>
          <p:nvPr>
            <p:ph type="body" sz="half" idx="1"/>
          </p:nvPr>
        </p:nvSpPr>
        <p:spPr>
          <a:xfrm>
            <a:off x="6323012" y="446087"/>
            <a:ext cx="5181602" cy="5414965"/>
          </a:xfrm>
          <a:prstGeom prst="rect">
            <a:avLst/>
          </a:prstGeom>
        </p:spPr>
        <p:txBody>
          <a:bodyPr anchor="ct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58" name="Text Placeholder 3"/>
          <p:cNvSpPr/>
          <p:nvPr>
            <p:ph type="body" sz="quarter" idx="21"/>
          </p:nvPr>
        </p:nvSpPr>
        <p:spPr>
          <a:xfrm>
            <a:off x="2589210" y="1598611"/>
            <a:ext cx="3505199" cy="4262439"/>
          </a:xfrm>
          <a:prstGeom prst="rect">
            <a:avLst/>
          </a:prstGeom>
        </p:spPr>
        <p:txBody>
          <a:bodyPr/>
          <a:lstStyle/>
          <a:p>
            <a:pPr/>
          </a:p>
        </p:txBody>
      </p:sp>
      <p:sp>
        <p:nvSpPr>
          <p:cNvPr id="159"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Рисунок с подписью">
    <p:spTree>
      <p:nvGrpSpPr>
        <p:cNvPr id="1" name=""/>
        <p:cNvGrpSpPr/>
        <p:nvPr/>
      </p:nvGrpSpPr>
      <p:grpSpPr>
        <a:xfrm>
          <a:off x="0" y="0"/>
          <a:ext cx="0" cy="0"/>
          <a:chOff x="0" y="0"/>
          <a:chExt cx="0" cy="0"/>
        </a:xfrm>
      </p:grpSpPr>
      <p:grpSp>
        <p:nvGrpSpPr>
          <p:cNvPr id="178" name="Group 22"/>
          <p:cNvGrpSpPr/>
          <p:nvPr/>
        </p:nvGrpSpPr>
        <p:grpSpPr>
          <a:xfrm>
            <a:off x="-1" y="228600"/>
            <a:ext cx="2851521" cy="6638630"/>
            <a:chOff x="-1" y="0"/>
            <a:chExt cx="2851519" cy="6638629"/>
          </a:xfrm>
        </p:grpSpPr>
        <p:sp>
          <p:nvSpPr>
            <p:cNvPr id="166" name="Freeform 11"/>
            <p:cNvSpPr/>
            <p:nvPr/>
          </p:nvSpPr>
          <p:spPr>
            <a:xfrm>
              <a:off x="-2" y="2346443"/>
              <a:ext cx="100645" cy="6262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167" name="Freeform 12"/>
            <p:cNvSpPr/>
            <p:nvPr/>
          </p:nvSpPr>
          <p:spPr>
            <a:xfrm>
              <a:off x="128598" y="2927929"/>
              <a:ext cx="646719" cy="23222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168" name="Freeform 13"/>
            <p:cNvSpPr/>
            <p:nvPr/>
          </p:nvSpPr>
          <p:spPr>
            <a:xfrm>
              <a:off x="806998" y="5218460"/>
              <a:ext cx="609444" cy="14201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169" name="Freeform 14"/>
            <p:cNvSpPr/>
            <p:nvPr/>
          </p:nvSpPr>
          <p:spPr>
            <a:xfrm>
              <a:off x="959824" y="6275199"/>
              <a:ext cx="171466" cy="3634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170" name="Freeform 15"/>
            <p:cNvSpPr/>
            <p:nvPr/>
          </p:nvSpPr>
          <p:spPr>
            <a:xfrm>
              <a:off x="100640" y="2972659"/>
              <a:ext cx="821911" cy="33286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171" name="Freeform 16"/>
            <p:cNvSpPr/>
            <p:nvPr/>
          </p:nvSpPr>
          <p:spPr>
            <a:xfrm>
              <a:off x="26124" y="0"/>
              <a:ext cx="102476" cy="2927931"/>
            </a:xfrm>
            <a:custGeom>
              <a:avLst/>
              <a:gdLst/>
              <a:ahLst/>
              <a:cxnLst>
                <a:cxn ang="0">
                  <a:pos x="wd2" y="hd2"/>
                </a:cxn>
                <a:cxn ang="5400000">
                  <a:pos x="wd2" y="hd2"/>
                </a:cxn>
                <a:cxn ang="10800000">
                  <a:pos x="wd2" y="hd2"/>
                </a:cxn>
                <a:cxn ang="16200000">
                  <a:pos x="wd2" y="hd2"/>
                </a:cxn>
              </a:cxnLst>
              <a:rect l="0" t="0" r="r" b="b"/>
              <a:pathLst>
                <a:path w="20835" h="21600" fill="norm" stroke="1"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172" name="Freeform 17"/>
            <p:cNvSpPr/>
            <p:nvPr/>
          </p:nvSpPr>
          <p:spPr>
            <a:xfrm>
              <a:off x="78276" y="2715463"/>
              <a:ext cx="78279" cy="4938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173" name="Freeform 18"/>
            <p:cNvSpPr/>
            <p:nvPr/>
          </p:nvSpPr>
          <p:spPr>
            <a:xfrm>
              <a:off x="769723" y="5250144"/>
              <a:ext cx="190103" cy="10250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174" name="Freeform 19"/>
            <p:cNvSpPr/>
            <p:nvPr/>
          </p:nvSpPr>
          <p:spPr>
            <a:xfrm>
              <a:off x="775314" y="1170426"/>
              <a:ext cx="2076205" cy="40480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175" name="Freeform 20"/>
            <p:cNvSpPr/>
            <p:nvPr/>
          </p:nvSpPr>
          <p:spPr>
            <a:xfrm>
              <a:off x="922549" y="6301291"/>
              <a:ext cx="162148" cy="337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176" name="Freeform 21"/>
            <p:cNvSpPr/>
            <p:nvPr/>
          </p:nvSpPr>
          <p:spPr>
            <a:xfrm>
              <a:off x="769723" y="5130865"/>
              <a:ext cx="37277" cy="221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177" name="Freeform 22"/>
            <p:cNvSpPr/>
            <p:nvPr/>
          </p:nvSpPr>
          <p:spPr>
            <a:xfrm>
              <a:off x="849863" y="6016138"/>
              <a:ext cx="238560" cy="6224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grpSp>
      <p:grpSp>
        <p:nvGrpSpPr>
          <p:cNvPr id="191" name="Group 9"/>
          <p:cNvGrpSpPr/>
          <p:nvPr/>
        </p:nvGrpSpPr>
        <p:grpSpPr>
          <a:xfrm>
            <a:off x="27220" y="-788"/>
            <a:ext cx="2356677" cy="6854043"/>
            <a:chOff x="0" y="0"/>
            <a:chExt cx="2356675" cy="6854041"/>
          </a:xfrm>
        </p:grpSpPr>
        <p:sp>
          <p:nvSpPr>
            <p:cNvPr id="179" name="Freeform 27"/>
            <p:cNvSpPr/>
            <p:nvPr/>
          </p:nvSpPr>
          <p:spPr>
            <a:xfrm>
              <a:off x="-1" y="-1"/>
              <a:ext cx="494329" cy="44010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180" name="Freeform 28"/>
            <p:cNvSpPr/>
            <p:nvPr/>
          </p:nvSpPr>
          <p:spPr>
            <a:xfrm>
              <a:off x="523067" y="4317258"/>
              <a:ext cx="423437" cy="1580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181" name="Freeform 29"/>
            <p:cNvSpPr/>
            <p:nvPr/>
          </p:nvSpPr>
          <p:spPr>
            <a:xfrm>
              <a:off x="979074" y="5863468"/>
              <a:ext cx="431102" cy="9905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182" name="Freeform 30"/>
            <p:cNvSpPr/>
            <p:nvPr/>
          </p:nvSpPr>
          <p:spPr>
            <a:xfrm>
              <a:off x="494326" y="4365158"/>
              <a:ext cx="551809" cy="22359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183" name="Freeform 31"/>
            <p:cNvSpPr/>
            <p:nvPr/>
          </p:nvSpPr>
          <p:spPr>
            <a:xfrm>
              <a:off x="444311" y="1289983"/>
              <a:ext cx="170726" cy="3027277"/>
            </a:xfrm>
            <a:custGeom>
              <a:avLst/>
              <a:gdLst/>
              <a:ahLst/>
              <a:cxnLst>
                <a:cxn ang="0">
                  <a:pos x="wd2" y="hd2"/>
                </a:cxn>
                <a:cxn ang="5400000">
                  <a:pos x="wd2" y="hd2"/>
                </a:cxn>
                <a:cxn ang="10800000">
                  <a:pos x="wd2" y="hd2"/>
                </a:cxn>
                <a:cxn ang="16200000">
                  <a:pos x="wd2" y="hd2"/>
                </a:cxn>
              </a:cxnLst>
              <a:rect l="0" t="0" r="r" b="b"/>
              <a:pathLst>
                <a:path w="21150" h="21600" fill="norm" stroke="1"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184" name="Freeform 32"/>
            <p:cNvSpPr/>
            <p:nvPr/>
          </p:nvSpPr>
          <p:spPr>
            <a:xfrm>
              <a:off x="1084453" y="6572387"/>
              <a:ext cx="134122" cy="2816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185" name="Freeform 33"/>
            <p:cNvSpPr/>
            <p:nvPr/>
          </p:nvSpPr>
          <p:spPr>
            <a:xfrm>
              <a:off x="475166" y="4108415"/>
              <a:ext cx="82391" cy="5115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186" name="Freeform 34"/>
            <p:cNvSpPr/>
            <p:nvPr/>
          </p:nvSpPr>
          <p:spPr>
            <a:xfrm>
              <a:off x="946501" y="3146585"/>
              <a:ext cx="1410175" cy="27168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187" name="Freeform 35"/>
            <p:cNvSpPr/>
            <p:nvPr/>
          </p:nvSpPr>
          <p:spPr>
            <a:xfrm>
              <a:off x="1046133" y="6601126"/>
              <a:ext cx="120710" cy="252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188" name="Freeform 36"/>
            <p:cNvSpPr/>
            <p:nvPr/>
          </p:nvSpPr>
          <p:spPr>
            <a:xfrm>
              <a:off x="946501" y="5897956"/>
              <a:ext cx="137954" cy="6744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189" name="Freeform 37"/>
            <p:cNvSpPr/>
            <p:nvPr/>
          </p:nvSpPr>
          <p:spPr>
            <a:xfrm>
              <a:off x="946501" y="5773415"/>
              <a:ext cx="38322" cy="2280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190" name="Freeform 38"/>
            <p:cNvSpPr/>
            <p:nvPr/>
          </p:nvSpPr>
          <p:spPr>
            <a:xfrm>
              <a:off x="979074" y="6323307"/>
              <a:ext cx="210761" cy="5307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grpSp>
      <p:sp>
        <p:nvSpPr>
          <p:cNvPr id="192" name="Rectangle 6"/>
          <p:cNvSpPr/>
          <p:nvPr/>
        </p:nvSpPr>
        <p:spPr>
          <a:xfrm>
            <a:off x="-2" y="0"/>
            <a:ext cx="182884" cy="6858000"/>
          </a:xfrm>
          <a:prstGeom prst="rect">
            <a:avLst/>
          </a:prstGeom>
          <a:solidFill>
            <a:srgbClr val="766F54"/>
          </a:solidFill>
          <a:ln w="12700">
            <a:miter lim="400000"/>
          </a:ln>
        </p:spPr>
        <p:txBody>
          <a:bodyPr lIns="45718" tIns="45718" rIns="45718" bIns="45718"/>
          <a:lstStyle/>
          <a:p>
            <a:pPr/>
          </a:p>
        </p:txBody>
      </p:sp>
      <p:sp>
        <p:nvSpPr>
          <p:cNvPr id="193" name="Текст заголовка"/>
          <p:cNvSpPr txBox="1"/>
          <p:nvPr>
            <p:ph type="title"/>
          </p:nvPr>
        </p:nvSpPr>
        <p:spPr>
          <a:xfrm>
            <a:off x="2589213" y="4800600"/>
            <a:ext cx="8915401" cy="566738"/>
          </a:xfrm>
          <a:prstGeom prst="rect">
            <a:avLst/>
          </a:prstGeom>
        </p:spPr>
        <p:txBody>
          <a:bodyPr anchor="b"/>
          <a:lstStyle>
            <a:lvl1pPr>
              <a:defRPr sz="2400"/>
            </a:lvl1pPr>
          </a:lstStyle>
          <a:p>
            <a:pPr/>
            <a:r>
              <a:t>Текст заголовка</a:t>
            </a:r>
          </a:p>
        </p:txBody>
      </p:sp>
      <p:sp>
        <p:nvSpPr>
          <p:cNvPr id="194" name="Picture Placeholder 2"/>
          <p:cNvSpPr/>
          <p:nvPr>
            <p:ph type="pic" idx="21"/>
          </p:nvPr>
        </p:nvSpPr>
        <p:spPr>
          <a:xfrm>
            <a:off x="2589210" y="634965"/>
            <a:ext cx="8915402" cy="3854971"/>
          </a:xfrm>
          <a:prstGeom prst="rect">
            <a:avLst/>
          </a:prstGeom>
        </p:spPr>
        <p:txBody>
          <a:bodyPr lIns="91439" tIns="45719" rIns="91439" bIns="45719">
            <a:noAutofit/>
          </a:bodyPr>
          <a:lstStyle/>
          <a:p>
            <a:pPr/>
          </a:p>
        </p:txBody>
      </p:sp>
      <p:sp>
        <p:nvSpPr>
          <p:cNvPr id="195" name="Уровень текста 1…"/>
          <p:cNvSpPr txBox="1"/>
          <p:nvPr>
            <p:ph type="body" sz="quarter" idx="1"/>
          </p:nvPr>
        </p:nvSpPr>
        <p:spPr>
          <a:xfrm>
            <a:off x="2589213" y="5367337"/>
            <a:ext cx="8915401" cy="493714"/>
          </a:xfrm>
          <a:prstGeom prst="rect">
            <a:avLst/>
          </a:prstGeom>
        </p:spPr>
        <p:txBody>
          <a:bodyPr/>
          <a:lstStyle>
            <a:lvl1pPr marL="0" indent="0">
              <a:buClrTx/>
              <a:buSzTx/>
              <a:buFontTx/>
              <a:buNone/>
              <a:defRPr sz="1200"/>
            </a:lvl1pPr>
            <a:lvl2pPr marL="0" indent="0">
              <a:buClrTx/>
              <a:buSzTx/>
              <a:buFontTx/>
              <a:buNone/>
              <a:defRPr sz="1200"/>
            </a:lvl2pPr>
            <a:lvl3pPr marL="0" indent="0">
              <a:buClrTx/>
              <a:buSzTx/>
              <a:buFontTx/>
              <a:buNone/>
              <a:defRPr sz="1200"/>
            </a:lvl3pPr>
            <a:lvl4pPr marL="0" indent="0">
              <a:buClrTx/>
              <a:buSzTx/>
              <a:buFontTx/>
              <a:buNone/>
              <a:defRPr sz="1200"/>
            </a:lvl4pPr>
            <a:lvl5pPr marL="0" indent="0">
              <a:buClrTx/>
              <a:buSzTx/>
              <a:buFontTx/>
              <a:buNone/>
              <a:defRPr sz="1200"/>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6" name="Freeform 11"/>
          <p:cNvSpPr/>
          <p:nvPr/>
        </p:nvSpPr>
        <p:spPr>
          <a:xfrm flipV="1">
            <a:off x="-4190" y="4911725"/>
            <a:ext cx="1595615" cy="507297"/>
          </a:xfrm>
          <a:custGeom>
            <a:avLst/>
            <a:gdLst/>
            <a:ahLst/>
            <a:cxnLst>
              <a:cxn ang="0">
                <a:pos x="wd2" y="hd2"/>
              </a:cxn>
              <a:cxn ang="5400000">
                <a:pos x="wd2" y="hd2"/>
              </a:cxn>
              <a:cxn ang="10800000">
                <a:pos x="wd2" y="hd2"/>
              </a:cxn>
              <a:cxn ang="16200000">
                <a:pos x="wd2" y="hd2"/>
              </a:cxn>
            </a:cxnLst>
            <a:rect l="0" t="0" r="r" b="b"/>
            <a:pathLst>
              <a:path w="21568" h="21600" fill="norm" stroke="1"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w="12700">
            <a:miter lim="400000"/>
          </a:ln>
        </p:spPr>
        <p:txBody>
          <a:bodyPr lIns="45718" tIns="45718" rIns="45718" bIns="45718"/>
          <a:lstStyle/>
          <a:p>
            <a:pPr/>
          </a:p>
        </p:txBody>
      </p:sp>
      <p:sp>
        <p:nvSpPr>
          <p:cNvPr id="197" name="Номер слайда"/>
          <p:cNvSpPr txBox="1"/>
          <p:nvPr>
            <p:ph type="sldNum" sz="quarter" idx="2"/>
          </p:nvPr>
        </p:nvSpPr>
        <p:spPr>
          <a:xfrm>
            <a:off x="925908" y="4967530"/>
            <a:ext cx="385673" cy="3962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FFFFFF"/>
            </a:gs>
            <a:gs pos="100000">
              <a:srgbClr val="DFE8C4"/>
            </a:gs>
          </a:gsLst>
          <a:path path="circle">
            <a:fillToRect l="50000" t="50000" r="50000" b="50000"/>
          </a:path>
        </a:gradFill>
      </p:bgPr>
    </p:bg>
    <p:spTree>
      <p:nvGrpSpPr>
        <p:cNvPr id="1" name=""/>
        <p:cNvGrpSpPr/>
        <p:nvPr/>
      </p:nvGrpSpPr>
      <p:grpSpPr>
        <a:xfrm>
          <a:off x="0" y="0"/>
          <a:ext cx="0" cy="0"/>
          <a:chOff x="0" y="0"/>
          <a:chExt cx="0" cy="0"/>
        </a:xfrm>
      </p:grpSpPr>
      <p:grpSp>
        <p:nvGrpSpPr>
          <p:cNvPr id="14" name="Group 22"/>
          <p:cNvGrpSpPr/>
          <p:nvPr/>
        </p:nvGrpSpPr>
        <p:grpSpPr>
          <a:xfrm>
            <a:off x="-1" y="228600"/>
            <a:ext cx="2851521" cy="6638630"/>
            <a:chOff x="-1" y="0"/>
            <a:chExt cx="2851519" cy="6638629"/>
          </a:xfrm>
        </p:grpSpPr>
        <p:sp>
          <p:nvSpPr>
            <p:cNvPr id="2" name="Freeform 11"/>
            <p:cNvSpPr/>
            <p:nvPr/>
          </p:nvSpPr>
          <p:spPr>
            <a:xfrm>
              <a:off x="-2" y="2346443"/>
              <a:ext cx="100645" cy="6262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3" name="Freeform 12"/>
            <p:cNvSpPr/>
            <p:nvPr/>
          </p:nvSpPr>
          <p:spPr>
            <a:xfrm>
              <a:off x="128598" y="2927929"/>
              <a:ext cx="646719" cy="23222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4" name="Freeform 13"/>
            <p:cNvSpPr/>
            <p:nvPr/>
          </p:nvSpPr>
          <p:spPr>
            <a:xfrm>
              <a:off x="806998" y="5218460"/>
              <a:ext cx="609444" cy="14201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5" name="Freeform 14"/>
            <p:cNvSpPr/>
            <p:nvPr/>
          </p:nvSpPr>
          <p:spPr>
            <a:xfrm>
              <a:off x="959824" y="6275199"/>
              <a:ext cx="171466" cy="3634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6" name="Freeform 15"/>
            <p:cNvSpPr/>
            <p:nvPr/>
          </p:nvSpPr>
          <p:spPr>
            <a:xfrm>
              <a:off x="100640" y="2972659"/>
              <a:ext cx="821911" cy="33286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7" name="Freeform 16"/>
            <p:cNvSpPr/>
            <p:nvPr/>
          </p:nvSpPr>
          <p:spPr>
            <a:xfrm>
              <a:off x="26124" y="0"/>
              <a:ext cx="102476" cy="2927931"/>
            </a:xfrm>
            <a:custGeom>
              <a:avLst/>
              <a:gdLst/>
              <a:ahLst/>
              <a:cxnLst>
                <a:cxn ang="0">
                  <a:pos x="wd2" y="hd2"/>
                </a:cxn>
                <a:cxn ang="5400000">
                  <a:pos x="wd2" y="hd2"/>
                </a:cxn>
                <a:cxn ang="10800000">
                  <a:pos x="wd2" y="hd2"/>
                </a:cxn>
                <a:cxn ang="16200000">
                  <a:pos x="wd2" y="hd2"/>
                </a:cxn>
              </a:cxnLst>
              <a:rect l="0" t="0" r="r" b="b"/>
              <a:pathLst>
                <a:path w="20835" h="21600" fill="norm" stroke="1"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8" name="Freeform 17"/>
            <p:cNvSpPr/>
            <p:nvPr/>
          </p:nvSpPr>
          <p:spPr>
            <a:xfrm>
              <a:off x="78276" y="2715463"/>
              <a:ext cx="78279" cy="4938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9" name="Freeform 18"/>
            <p:cNvSpPr/>
            <p:nvPr/>
          </p:nvSpPr>
          <p:spPr>
            <a:xfrm>
              <a:off x="769723" y="5250144"/>
              <a:ext cx="190103" cy="10250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10" name="Freeform 19"/>
            <p:cNvSpPr/>
            <p:nvPr/>
          </p:nvSpPr>
          <p:spPr>
            <a:xfrm>
              <a:off x="775314" y="1170426"/>
              <a:ext cx="2076205" cy="40480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11" name="Freeform 20"/>
            <p:cNvSpPr/>
            <p:nvPr/>
          </p:nvSpPr>
          <p:spPr>
            <a:xfrm>
              <a:off x="922549" y="6301291"/>
              <a:ext cx="162148" cy="337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12" name="Freeform 21"/>
            <p:cNvSpPr/>
            <p:nvPr/>
          </p:nvSpPr>
          <p:spPr>
            <a:xfrm>
              <a:off x="769723" y="5130865"/>
              <a:ext cx="37277" cy="221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sp>
          <p:nvSpPr>
            <p:cNvPr id="13" name="Freeform 22"/>
            <p:cNvSpPr/>
            <p:nvPr/>
          </p:nvSpPr>
          <p:spPr>
            <a:xfrm>
              <a:off x="849863" y="6016138"/>
              <a:ext cx="238560" cy="6224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766F54">
                <a:alpha val="20000"/>
              </a:srgbClr>
            </a:solidFill>
            <a:ln w="12700" cap="flat">
              <a:noFill/>
              <a:miter lim="400000"/>
            </a:ln>
            <a:effectLst/>
          </p:spPr>
          <p:txBody>
            <a:bodyPr wrap="square" lIns="45718" tIns="45718" rIns="45718" bIns="45718" numCol="1" anchor="t">
              <a:noAutofit/>
            </a:bodyPr>
            <a:lstStyle/>
            <a:p>
              <a:pPr/>
            </a:p>
          </p:txBody>
        </p:sp>
      </p:grpSp>
      <p:grpSp>
        <p:nvGrpSpPr>
          <p:cNvPr id="27" name="Group 9"/>
          <p:cNvGrpSpPr/>
          <p:nvPr/>
        </p:nvGrpSpPr>
        <p:grpSpPr>
          <a:xfrm>
            <a:off x="27220" y="-788"/>
            <a:ext cx="2356677" cy="6854043"/>
            <a:chOff x="0" y="0"/>
            <a:chExt cx="2356675" cy="6854041"/>
          </a:xfrm>
        </p:grpSpPr>
        <p:sp>
          <p:nvSpPr>
            <p:cNvPr id="15" name="Freeform 27"/>
            <p:cNvSpPr/>
            <p:nvPr/>
          </p:nvSpPr>
          <p:spPr>
            <a:xfrm>
              <a:off x="-1" y="-1"/>
              <a:ext cx="494329" cy="44010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16" name="Freeform 28"/>
            <p:cNvSpPr/>
            <p:nvPr/>
          </p:nvSpPr>
          <p:spPr>
            <a:xfrm>
              <a:off x="523067" y="4317258"/>
              <a:ext cx="423437" cy="1580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17" name="Freeform 29"/>
            <p:cNvSpPr/>
            <p:nvPr/>
          </p:nvSpPr>
          <p:spPr>
            <a:xfrm>
              <a:off x="979074" y="5863468"/>
              <a:ext cx="431102" cy="9905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18" name="Freeform 30"/>
            <p:cNvSpPr/>
            <p:nvPr/>
          </p:nvSpPr>
          <p:spPr>
            <a:xfrm>
              <a:off x="494326" y="4365158"/>
              <a:ext cx="551809" cy="22359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19" name="Freeform 31"/>
            <p:cNvSpPr/>
            <p:nvPr/>
          </p:nvSpPr>
          <p:spPr>
            <a:xfrm>
              <a:off x="444311" y="1289983"/>
              <a:ext cx="170726" cy="3027277"/>
            </a:xfrm>
            <a:custGeom>
              <a:avLst/>
              <a:gdLst/>
              <a:ahLst/>
              <a:cxnLst>
                <a:cxn ang="0">
                  <a:pos x="wd2" y="hd2"/>
                </a:cxn>
                <a:cxn ang="5400000">
                  <a:pos x="wd2" y="hd2"/>
                </a:cxn>
                <a:cxn ang="10800000">
                  <a:pos x="wd2" y="hd2"/>
                </a:cxn>
                <a:cxn ang="16200000">
                  <a:pos x="wd2" y="hd2"/>
                </a:cxn>
              </a:cxnLst>
              <a:rect l="0" t="0" r="r" b="b"/>
              <a:pathLst>
                <a:path w="21150" h="21600" fill="norm" stroke="1"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20" name="Freeform 32"/>
            <p:cNvSpPr/>
            <p:nvPr/>
          </p:nvSpPr>
          <p:spPr>
            <a:xfrm>
              <a:off x="1084453" y="6572387"/>
              <a:ext cx="134122" cy="2816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21" name="Freeform 33"/>
            <p:cNvSpPr/>
            <p:nvPr/>
          </p:nvSpPr>
          <p:spPr>
            <a:xfrm>
              <a:off x="475166" y="4108415"/>
              <a:ext cx="82391" cy="5115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22" name="Freeform 34"/>
            <p:cNvSpPr/>
            <p:nvPr/>
          </p:nvSpPr>
          <p:spPr>
            <a:xfrm>
              <a:off x="946501" y="3146585"/>
              <a:ext cx="1410175" cy="27168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23" name="Freeform 35"/>
            <p:cNvSpPr/>
            <p:nvPr/>
          </p:nvSpPr>
          <p:spPr>
            <a:xfrm>
              <a:off x="1046133" y="6601126"/>
              <a:ext cx="120710" cy="252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24" name="Freeform 36"/>
            <p:cNvSpPr/>
            <p:nvPr/>
          </p:nvSpPr>
          <p:spPr>
            <a:xfrm>
              <a:off x="946501" y="5897956"/>
              <a:ext cx="137954" cy="6744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25" name="Freeform 37"/>
            <p:cNvSpPr/>
            <p:nvPr/>
          </p:nvSpPr>
          <p:spPr>
            <a:xfrm>
              <a:off x="946501" y="5773415"/>
              <a:ext cx="38322" cy="2280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sp>
          <p:nvSpPr>
            <p:cNvPr id="26" name="Freeform 38"/>
            <p:cNvSpPr/>
            <p:nvPr/>
          </p:nvSpPr>
          <p:spPr>
            <a:xfrm>
              <a:off x="979074" y="6323307"/>
              <a:ext cx="210761" cy="5307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766F54"/>
            </a:solidFill>
            <a:ln w="12700" cap="flat">
              <a:noFill/>
              <a:miter lim="400000"/>
            </a:ln>
            <a:effectLst/>
          </p:spPr>
          <p:txBody>
            <a:bodyPr wrap="square" lIns="45718" tIns="45718" rIns="45718" bIns="45718" numCol="1" anchor="t">
              <a:noAutofit/>
            </a:bodyPr>
            <a:lstStyle/>
            <a:p>
              <a:pPr/>
            </a:p>
          </p:txBody>
        </p:sp>
      </p:grpSp>
      <p:sp>
        <p:nvSpPr>
          <p:cNvPr id="28" name="Rectangle 6"/>
          <p:cNvSpPr/>
          <p:nvPr/>
        </p:nvSpPr>
        <p:spPr>
          <a:xfrm>
            <a:off x="-2" y="0"/>
            <a:ext cx="182884" cy="6858000"/>
          </a:xfrm>
          <a:prstGeom prst="rect">
            <a:avLst/>
          </a:prstGeom>
          <a:solidFill>
            <a:srgbClr val="766F54"/>
          </a:solidFill>
          <a:ln w="12700">
            <a:miter lim="400000"/>
          </a:ln>
        </p:spPr>
        <p:txBody>
          <a:bodyPr lIns="45718" tIns="45718" rIns="45718" bIns="45718"/>
          <a:lstStyle/>
          <a:p>
            <a:pPr/>
          </a:p>
        </p:txBody>
      </p:sp>
      <p:sp>
        <p:nvSpPr>
          <p:cNvPr id="29" name="Freeform 11"/>
          <p:cNvSpPr/>
          <p:nvPr/>
        </p:nvSpPr>
        <p:spPr>
          <a:xfrm flipV="1">
            <a:off x="-4190" y="714375"/>
            <a:ext cx="1595615" cy="507297"/>
          </a:xfrm>
          <a:custGeom>
            <a:avLst/>
            <a:gdLst/>
            <a:ahLst/>
            <a:cxnLst>
              <a:cxn ang="0">
                <a:pos x="wd2" y="hd2"/>
              </a:cxn>
              <a:cxn ang="5400000">
                <a:pos x="wd2" y="hd2"/>
              </a:cxn>
              <a:cxn ang="10800000">
                <a:pos x="wd2" y="hd2"/>
              </a:cxn>
              <a:cxn ang="16200000">
                <a:pos x="wd2" y="hd2"/>
              </a:cxn>
            </a:cxnLst>
            <a:rect l="0" t="0" r="r" b="b"/>
            <a:pathLst>
              <a:path w="21568" h="21600" fill="norm" stroke="1"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w="12700">
            <a:miter lim="400000"/>
          </a:ln>
        </p:spPr>
        <p:txBody>
          <a:bodyPr lIns="45718" tIns="45718" rIns="45718" bIns="45718"/>
          <a:lstStyle/>
          <a:p>
            <a:pPr/>
          </a:p>
        </p:txBody>
      </p:sp>
      <p:sp>
        <p:nvSpPr>
          <p:cNvPr id="30" name="Текст заголовка"/>
          <p:cNvSpPr txBox="1"/>
          <p:nvPr>
            <p:ph type="title"/>
          </p:nvPr>
        </p:nvSpPr>
        <p:spPr>
          <a:xfrm>
            <a:off x="2592924" y="624110"/>
            <a:ext cx="8911688" cy="128089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Текст заголовка</a:t>
            </a:r>
          </a:p>
        </p:txBody>
      </p:sp>
      <p:sp>
        <p:nvSpPr>
          <p:cNvPr id="31" name="Уровень текста 1…"/>
          <p:cNvSpPr txBox="1"/>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2" name="Номер слайда"/>
          <p:cNvSpPr txBox="1"/>
          <p:nvPr>
            <p:ph type="sldNum" sz="quarter" idx="2"/>
          </p:nvPr>
        </p:nvSpPr>
        <p:spPr>
          <a:xfrm>
            <a:off x="925908" y="772225"/>
            <a:ext cx="385673" cy="396239"/>
          </a:xfrm>
          <a:prstGeom prst="rect">
            <a:avLst/>
          </a:prstGeom>
          <a:ln w="12700">
            <a:miter lim="400000"/>
          </a:ln>
        </p:spPr>
        <p:txBody>
          <a:bodyPr wrap="none" lIns="45718" tIns="45718" rIns="45718" bIns="45718" anchor="ctr">
            <a:spAutoFit/>
          </a:bodyPr>
          <a:lstStyle>
            <a:lvl1pPr algn="r">
              <a:defRPr sz="2000">
                <a:solidFill>
                  <a:srgbClr val="FE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262626"/>
          </a:solidFill>
          <a:uFillTx/>
          <a:latin typeface="+mn-lt"/>
          <a:ea typeface="+mn-ea"/>
          <a:cs typeface="+mn-cs"/>
          <a:sym typeface="Century Gothic"/>
        </a:defRPr>
      </a:lvl1pPr>
      <a:lvl2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262626"/>
          </a:solidFill>
          <a:uFillTx/>
          <a:latin typeface="+mn-lt"/>
          <a:ea typeface="+mn-ea"/>
          <a:cs typeface="+mn-cs"/>
          <a:sym typeface="Century Gothic"/>
        </a:defRPr>
      </a:lvl2pPr>
      <a:lvl3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262626"/>
          </a:solidFill>
          <a:uFillTx/>
          <a:latin typeface="+mn-lt"/>
          <a:ea typeface="+mn-ea"/>
          <a:cs typeface="+mn-cs"/>
          <a:sym typeface="Century Gothic"/>
        </a:defRPr>
      </a:lvl3pPr>
      <a:lvl4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262626"/>
          </a:solidFill>
          <a:uFillTx/>
          <a:latin typeface="+mn-lt"/>
          <a:ea typeface="+mn-ea"/>
          <a:cs typeface="+mn-cs"/>
          <a:sym typeface="Century Gothic"/>
        </a:defRPr>
      </a:lvl4pPr>
      <a:lvl5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262626"/>
          </a:solidFill>
          <a:uFillTx/>
          <a:latin typeface="+mn-lt"/>
          <a:ea typeface="+mn-ea"/>
          <a:cs typeface="+mn-cs"/>
          <a:sym typeface="Century Gothic"/>
        </a:defRPr>
      </a:lvl5pPr>
      <a:lvl6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262626"/>
          </a:solidFill>
          <a:uFillTx/>
          <a:latin typeface="+mn-lt"/>
          <a:ea typeface="+mn-ea"/>
          <a:cs typeface="+mn-cs"/>
          <a:sym typeface="Century Gothic"/>
        </a:defRPr>
      </a:lvl6pPr>
      <a:lvl7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262626"/>
          </a:solidFill>
          <a:uFillTx/>
          <a:latin typeface="+mn-lt"/>
          <a:ea typeface="+mn-ea"/>
          <a:cs typeface="+mn-cs"/>
          <a:sym typeface="Century Gothic"/>
        </a:defRPr>
      </a:lvl7pPr>
      <a:lvl8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262626"/>
          </a:solidFill>
          <a:uFillTx/>
          <a:latin typeface="+mn-lt"/>
          <a:ea typeface="+mn-ea"/>
          <a:cs typeface="+mn-cs"/>
          <a:sym typeface="Century Gothic"/>
        </a:defRPr>
      </a:lvl8pPr>
      <a:lvl9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262626"/>
          </a:solidFill>
          <a:uFillTx/>
          <a:latin typeface="+mn-lt"/>
          <a:ea typeface="+mn-ea"/>
          <a:cs typeface="+mn-cs"/>
          <a:sym typeface="Century Gothic"/>
        </a:defRPr>
      </a:lvl9pPr>
    </p:titleStyle>
    <p:bodyStyle>
      <a:lvl1pPr marL="342900" marR="0" indent="-342900" algn="l" defTabSz="457200" rtl="0" latinLnBrk="0">
        <a:lnSpc>
          <a:spcPct val="100000"/>
        </a:lnSpc>
        <a:spcBef>
          <a:spcPts val="1000"/>
        </a:spcBef>
        <a:spcAft>
          <a:spcPts val="0"/>
        </a:spcAft>
        <a:buClr>
          <a:schemeClr val="accent1"/>
        </a:buClr>
        <a:buSzPct val="100000"/>
        <a:buFont typeface="Century Gothic"/>
        <a:buChar char="´"/>
        <a:tabLst/>
        <a:defRPr b="0" baseline="0" cap="none" i="0" spc="0" strike="noStrike" sz="1800" u="none">
          <a:solidFill>
            <a:srgbClr val="404040"/>
          </a:solidFill>
          <a:uFillTx/>
          <a:latin typeface="+mn-lt"/>
          <a:ea typeface="+mn-ea"/>
          <a:cs typeface="+mn-cs"/>
          <a:sym typeface="Century Gothic"/>
        </a:defRPr>
      </a:lvl1pPr>
      <a:lvl2pPr marL="778668" marR="0" indent="-321468" algn="l" defTabSz="457200" rtl="0" latinLnBrk="0">
        <a:lnSpc>
          <a:spcPct val="100000"/>
        </a:lnSpc>
        <a:spcBef>
          <a:spcPts val="1000"/>
        </a:spcBef>
        <a:spcAft>
          <a:spcPts val="0"/>
        </a:spcAft>
        <a:buClr>
          <a:schemeClr val="accent1"/>
        </a:buClr>
        <a:buSzPct val="100000"/>
        <a:buFont typeface="Century Gothic"/>
        <a:buChar char="´"/>
        <a:tabLst/>
        <a:defRPr b="0" baseline="0" cap="none" i="0" spc="0" strike="noStrike" sz="1800" u="none">
          <a:solidFill>
            <a:srgbClr val="404040"/>
          </a:solidFill>
          <a:uFillTx/>
          <a:latin typeface="+mn-lt"/>
          <a:ea typeface="+mn-ea"/>
          <a:cs typeface="+mn-cs"/>
          <a:sym typeface="Century Gothic"/>
        </a:defRPr>
      </a:lvl2pPr>
      <a:lvl3pPr marL="1208314" marR="0" indent="-293914" algn="l" defTabSz="457200" rtl="0" latinLnBrk="0">
        <a:lnSpc>
          <a:spcPct val="100000"/>
        </a:lnSpc>
        <a:spcBef>
          <a:spcPts val="1000"/>
        </a:spcBef>
        <a:spcAft>
          <a:spcPts val="0"/>
        </a:spcAft>
        <a:buClr>
          <a:schemeClr val="accent1"/>
        </a:buClr>
        <a:buSzPct val="100000"/>
        <a:buFont typeface="Century Gothic"/>
        <a:buChar char="´"/>
        <a:tabLst/>
        <a:defRPr b="0" baseline="0" cap="none" i="0" spc="0" strike="noStrike" sz="1800" u="none">
          <a:solidFill>
            <a:srgbClr val="404040"/>
          </a:solidFill>
          <a:uFillTx/>
          <a:latin typeface="+mn-lt"/>
          <a:ea typeface="+mn-ea"/>
          <a:cs typeface="+mn-cs"/>
          <a:sym typeface="Century Gothic"/>
        </a:defRPr>
      </a:lvl3pPr>
      <a:lvl4pPr marL="1714500" marR="0" indent="-342900" algn="l" defTabSz="457200" rtl="0" latinLnBrk="0">
        <a:lnSpc>
          <a:spcPct val="100000"/>
        </a:lnSpc>
        <a:spcBef>
          <a:spcPts val="1000"/>
        </a:spcBef>
        <a:spcAft>
          <a:spcPts val="0"/>
        </a:spcAft>
        <a:buClr>
          <a:schemeClr val="accent1"/>
        </a:buClr>
        <a:buSzPct val="100000"/>
        <a:buFont typeface="Century Gothic"/>
        <a:buChar char="´"/>
        <a:tabLst/>
        <a:defRPr b="0" baseline="0" cap="none" i="0" spc="0" strike="noStrike" sz="1800" u="none">
          <a:solidFill>
            <a:srgbClr val="404040"/>
          </a:solidFill>
          <a:uFillTx/>
          <a:latin typeface="+mn-lt"/>
          <a:ea typeface="+mn-ea"/>
          <a:cs typeface="+mn-cs"/>
          <a:sym typeface="Century Gothic"/>
        </a:defRPr>
      </a:lvl4pPr>
      <a:lvl5pPr marL="2171700" marR="0" indent="-342900" algn="l" defTabSz="457200" rtl="0" latinLnBrk="0">
        <a:lnSpc>
          <a:spcPct val="100000"/>
        </a:lnSpc>
        <a:spcBef>
          <a:spcPts val="1000"/>
        </a:spcBef>
        <a:spcAft>
          <a:spcPts val="0"/>
        </a:spcAft>
        <a:buClr>
          <a:schemeClr val="accent1"/>
        </a:buClr>
        <a:buSzPct val="100000"/>
        <a:buFont typeface="Century Gothic"/>
        <a:buChar char="´"/>
        <a:tabLst/>
        <a:defRPr b="0" baseline="0" cap="none" i="0" spc="0" strike="noStrike" sz="1800" u="none">
          <a:solidFill>
            <a:srgbClr val="404040"/>
          </a:solidFill>
          <a:uFillTx/>
          <a:latin typeface="+mn-lt"/>
          <a:ea typeface="+mn-ea"/>
          <a:cs typeface="+mn-cs"/>
          <a:sym typeface="Century Gothic"/>
        </a:defRPr>
      </a:lvl5pPr>
      <a:lvl6pPr marL="2628900" marR="0" indent="-342900" algn="l" defTabSz="457200" rtl="0" latinLnBrk="0">
        <a:lnSpc>
          <a:spcPct val="100000"/>
        </a:lnSpc>
        <a:spcBef>
          <a:spcPts val="1000"/>
        </a:spcBef>
        <a:spcAft>
          <a:spcPts val="0"/>
        </a:spcAft>
        <a:buClr>
          <a:schemeClr val="accent1"/>
        </a:buClr>
        <a:buSzPct val="100000"/>
        <a:buFont typeface="Century Gothic"/>
        <a:buChar char="´"/>
        <a:tabLst/>
        <a:defRPr b="0" baseline="0" cap="none" i="0" spc="0" strike="noStrike" sz="1800" u="none">
          <a:solidFill>
            <a:srgbClr val="404040"/>
          </a:solidFill>
          <a:uFillTx/>
          <a:latin typeface="+mn-lt"/>
          <a:ea typeface="+mn-ea"/>
          <a:cs typeface="+mn-cs"/>
          <a:sym typeface="Century Gothic"/>
        </a:defRPr>
      </a:lvl6pPr>
      <a:lvl7pPr marL="3086100" marR="0" indent="-342900" algn="l" defTabSz="457200" rtl="0" latinLnBrk="0">
        <a:lnSpc>
          <a:spcPct val="100000"/>
        </a:lnSpc>
        <a:spcBef>
          <a:spcPts val="1000"/>
        </a:spcBef>
        <a:spcAft>
          <a:spcPts val="0"/>
        </a:spcAft>
        <a:buClr>
          <a:schemeClr val="accent1"/>
        </a:buClr>
        <a:buSzPct val="100000"/>
        <a:buFont typeface="Century Gothic"/>
        <a:buChar char="´"/>
        <a:tabLst/>
        <a:defRPr b="0" baseline="0" cap="none" i="0" spc="0" strike="noStrike" sz="1800" u="none">
          <a:solidFill>
            <a:srgbClr val="404040"/>
          </a:solidFill>
          <a:uFillTx/>
          <a:latin typeface="+mn-lt"/>
          <a:ea typeface="+mn-ea"/>
          <a:cs typeface="+mn-cs"/>
          <a:sym typeface="Century Gothic"/>
        </a:defRPr>
      </a:lvl7pPr>
      <a:lvl8pPr marL="3543300" marR="0" indent="-342900" algn="l" defTabSz="457200" rtl="0" latinLnBrk="0">
        <a:lnSpc>
          <a:spcPct val="100000"/>
        </a:lnSpc>
        <a:spcBef>
          <a:spcPts val="1000"/>
        </a:spcBef>
        <a:spcAft>
          <a:spcPts val="0"/>
        </a:spcAft>
        <a:buClr>
          <a:schemeClr val="accent1"/>
        </a:buClr>
        <a:buSzPct val="100000"/>
        <a:buFont typeface="Century Gothic"/>
        <a:buChar char="´"/>
        <a:tabLst/>
        <a:defRPr b="0" baseline="0" cap="none" i="0" spc="0" strike="noStrike" sz="1800" u="none">
          <a:solidFill>
            <a:srgbClr val="404040"/>
          </a:solidFill>
          <a:uFillTx/>
          <a:latin typeface="+mn-lt"/>
          <a:ea typeface="+mn-ea"/>
          <a:cs typeface="+mn-cs"/>
          <a:sym typeface="Century Gothic"/>
        </a:defRPr>
      </a:lvl8pPr>
      <a:lvl9pPr marL="4000500" marR="0" indent="-342900" algn="l" defTabSz="457200" rtl="0" latinLnBrk="0">
        <a:lnSpc>
          <a:spcPct val="100000"/>
        </a:lnSpc>
        <a:spcBef>
          <a:spcPts val="1000"/>
        </a:spcBef>
        <a:spcAft>
          <a:spcPts val="0"/>
        </a:spcAft>
        <a:buClr>
          <a:schemeClr val="accent1"/>
        </a:buClr>
        <a:buSzPct val="100000"/>
        <a:buFont typeface="Century Gothic"/>
        <a:buChar char="´"/>
        <a:tabLst/>
        <a:defRPr b="0" baseline="0" cap="none" i="0" spc="0" strike="noStrike" sz="1800" u="none">
          <a:solidFill>
            <a:srgbClr val="404040"/>
          </a:solidFill>
          <a:uFillTx/>
          <a:latin typeface="+mn-lt"/>
          <a:ea typeface="+mn-ea"/>
          <a:cs typeface="+mn-cs"/>
          <a:sym typeface="Century Gothic"/>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1pPr>
      <a:lvl2pPr marL="0" marR="0" indent="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2pPr>
      <a:lvl3pPr marL="0" marR="0" indent="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3pPr>
      <a:lvl4pPr marL="0" marR="0" indent="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4pPr>
      <a:lvl5pPr marL="0" marR="0" indent="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5pPr>
      <a:lvl6pPr marL="0" marR="0" indent="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6pPr>
      <a:lvl7pPr marL="0" marR="0" indent="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7pPr>
      <a:lvl8pPr marL="0" marR="0" indent="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8pPr>
      <a:lvl9pPr marL="0" marR="0" indent="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g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gif"/></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g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8" name="Заголовок 1"/>
          <p:cNvSpPr txBox="1"/>
          <p:nvPr>
            <p:ph type="ctrTitle"/>
          </p:nvPr>
        </p:nvSpPr>
        <p:spPr>
          <a:xfrm>
            <a:off x="2589212" y="1457739"/>
            <a:ext cx="8915401" cy="1855306"/>
          </a:xfrm>
          <a:prstGeom prst="rect">
            <a:avLst/>
          </a:prstGeom>
        </p:spPr>
        <p:txBody>
          <a:bodyPr/>
          <a:lstStyle/>
          <a:p>
            <a:pPr/>
            <a:r>
              <a:t>Метод векторных оценок</a:t>
            </a:r>
          </a:p>
        </p:txBody>
      </p:sp>
      <p:sp>
        <p:nvSpPr>
          <p:cNvPr id="399" name="Подзаголовок 2"/>
          <p:cNvSpPr txBox="1"/>
          <p:nvPr>
            <p:ph type="subTitle" sz="quarter" idx="1"/>
          </p:nvPr>
        </p:nvSpPr>
        <p:spPr>
          <a:xfrm>
            <a:off x="7898296" y="3723861"/>
            <a:ext cx="3606318" cy="2345635"/>
          </a:xfrm>
          <a:prstGeom prst="rect">
            <a:avLst/>
          </a:prstGeom>
        </p:spPr>
        <p:txBody>
          <a:bodyPr/>
          <a:lstStyle/>
          <a:p>
            <a:pPr algn="r">
              <a:lnSpc>
                <a:spcPct val="80000"/>
              </a:lnSpc>
              <a:defRPr i="1" sz="1600"/>
            </a:pPr>
            <a:r>
              <a:t>Студенты:</a:t>
            </a:r>
          </a:p>
          <a:p>
            <a:pPr algn="r">
              <a:lnSpc>
                <a:spcPct val="80000"/>
              </a:lnSpc>
              <a:defRPr b="1" i="1" sz="1600"/>
            </a:pPr>
            <a:r>
              <a:t>Бронников Максим</a:t>
            </a:r>
          </a:p>
          <a:p>
            <a:pPr algn="r">
              <a:lnSpc>
                <a:spcPct val="80000"/>
              </a:lnSpc>
              <a:defRPr b="1" i="1" sz="1600"/>
            </a:pPr>
            <a:r>
              <a:t>Вельтман Лина</a:t>
            </a:r>
          </a:p>
          <a:p>
            <a:pPr algn="r">
              <a:lnSpc>
                <a:spcPct val="80000"/>
              </a:lnSpc>
              <a:defRPr b="1" i="1" sz="1600"/>
            </a:pPr>
            <a:r>
              <a:t>Батяновский Иван</a:t>
            </a:r>
          </a:p>
          <a:p>
            <a:pPr algn="r">
              <a:lnSpc>
                <a:spcPct val="80000"/>
              </a:lnSpc>
              <a:defRPr b="1" i="1" sz="1600"/>
            </a:pPr>
          </a:p>
          <a:p>
            <a:pPr algn="r">
              <a:lnSpc>
                <a:spcPct val="80000"/>
              </a:lnSpc>
              <a:defRPr i="1" sz="1600"/>
            </a:pPr>
            <a:r>
              <a:t>Группа:</a:t>
            </a:r>
          </a:p>
          <a:p>
            <a:pPr algn="r">
              <a:lnSpc>
                <a:spcPct val="80000"/>
              </a:lnSpc>
              <a:defRPr b="1" i="1" sz="1600"/>
            </a:pPr>
            <a:r>
              <a:t>М80-407Б-17</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7" name="Понятия доминирования по Слейтеру."/>
          <p:cNvSpPr txBox="1"/>
          <p:nvPr>
            <p:ph type="title"/>
          </p:nvPr>
        </p:nvSpPr>
        <p:spPr>
          <a:xfrm>
            <a:off x="2592924" y="624110"/>
            <a:ext cx="8911689" cy="1280892"/>
          </a:xfrm>
          <a:prstGeom prst="rect">
            <a:avLst/>
          </a:prstGeom>
        </p:spPr>
        <p:txBody>
          <a:bodyPr/>
          <a:lstStyle/>
          <a:p>
            <a:pPr/>
            <a:r>
              <a:t>Понятия доминирования по Слейтеру.</a:t>
            </a:r>
          </a:p>
        </p:txBody>
      </p:sp>
      <p:sp>
        <p:nvSpPr>
          <p:cNvPr id="428" name="Будем говорить, что точка y’ ∈ W’ доминирует точку y’’ ∈ W’’по Слейтеру и обозначать y’ ↣ sy’’, если для всех критериев j = {1, …, m} выполнено y’j ↣ y’’j (Доминирование по Слейтеру могут также называть слабым доминированием по Парето).…"/>
          <p:cNvSpPr txBox="1"/>
          <p:nvPr>
            <p:ph type="body" idx="1"/>
          </p:nvPr>
        </p:nvSpPr>
        <p:spPr>
          <a:xfrm>
            <a:off x="2361638" y="1855927"/>
            <a:ext cx="6478124" cy="5225474"/>
          </a:xfrm>
          <a:prstGeom prst="rect">
            <a:avLst/>
          </a:prstGeom>
        </p:spPr>
        <p:txBody>
          <a:bodyPr/>
          <a:lstStyle/>
          <a:p>
            <a:pPr marL="329184" indent="-329184" defTabSz="438911">
              <a:spcBef>
                <a:spcPts val="900"/>
              </a:spcBef>
              <a:defRPr sz="1700"/>
            </a:pPr>
            <a:r>
              <a:t>Будем говорить, что точка y’ ∈ W’ доминирует точку y’’ ∈ W’ по Слейтеру и обозначать y’ </a:t>
            </a:r>
            <a:r>
              <a:rPr sz="1900"/>
              <a:t>↣</a:t>
            </a:r>
            <a:r>
              <a:t> sy’’, если для всех критериев j = {1, …, m} выполнено y’</a:t>
            </a:r>
            <a:r>
              <a:rPr baseline="-5998"/>
              <a:t>j </a:t>
            </a:r>
            <a:r>
              <a:rPr sz="1900"/>
              <a:t>↣</a:t>
            </a:r>
            <a:r>
              <a:t> y’’</a:t>
            </a:r>
            <a:r>
              <a:rPr baseline="-5998"/>
              <a:t>j</a:t>
            </a:r>
            <a:br>
              <a:rPr baseline="-5998"/>
            </a:br>
            <a:r>
              <a:t>(Доминирование по Слейтеру могут также называть слабым доминированием по Парето).</a:t>
            </a:r>
          </a:p>
          <a:p>
            <a:pPr marL="329184" indent="-329184" defTabSz="438911">
              <a:spcBef>
                <a:spcPts val="900"/>
              </a:spcBef>
              <a:defRPr sz="1700"/>
            </a:pPr>
            <a:r>
              <a:t>Критериальная точка y</a:t>
            </a:r>
            <a:r>
              <a:rPr baseline="31999"/>
              <a:t>0</a:t>
            </a:r>
            <a:r>
              <a:t> ∈ Y называется оптимальной по Слейтеру, если {y ∈ Y | y </a:t>
            </a:r>
            <a:r>
              <a:rPr sz="1900"/>
              <a:t>↣</a:t>
            </a:r>
            <a:r>
              <a:t> sy</a:t>
            </a:r>
            <a:r>
              <a:rPr baseline="31999"/>
              <a:t>0</a:t>
            </a:r>
            <a:r>
              <a:t>} = ⦰. </a:t>
            </a:r>
            <a:br/>
            <a:r>
              <a:t>Такая точка также называется недоминируемой/слабо эффективной по Слейтеру (на Y).</a:t>
            </a:r>
          </a:p>
        </p:txBody>
      </p:sp>
      <p:sp>
        <p:nvSpPr>
          <p:cNvPr id="429" name="Примечание: Доминирование по Парето и Слейтеру позволяет определить понятие оптимального рещения задачи выбора решений при нескольких критериях.…"/>
          <p:cNvSpPr txBox="1"/>
          <p:nvPr/>
        </p:nvSpPr>
        <p:spPr>
          <a:xfrm>
            <a:off x="8795717" y="2073443"/>
            <a:ext cx="3177215" cy="363879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899" indent="-342899">
              <a:spcBef>
                <a:spcPts val="1000"/>
              </a:spcBef>
              <a:buClr>
                <a:schemeClr val="accent1"/>
              </a:buClr>
              <a:buSzPct val="100000"/>
              <a:buFont typeface="Century Gothic"/>
              <a:buChar char="´"/>
              <a:defRPr sz="1400">
                <a:solidFill>
                  <a:srgbClr val="404040"/>
                </a:solidFill>
              </a:defRPr>
            </a:pPr>
            <a:r>
              <a:t>Примечание:</a:t>
            </a:r>
          </a:p>
          <a:p>
            <a:pPr marL="342899" indent="-342899">
              <a:spcBef>
                <a:spcPts val="1000"/>
              </a:spcBef>
              <a:buClr>
                <a:schemeClr val="accent1"/>
              </a:buClr>
              <a:buSzPct val="100000"/>
              <a:buFont typeface="Century Gothic"/>
              <a:buChar char="´"/>
              <a:defRPr sz="1400">
                <a:solidFill>
                  <a:srgbClr val="404040"/>
                </a:solidFill>
              </a:defRPr>
            </a:pPr>
            <a:r>
              <a:t>↣ - «лучше»</a:t>
            </a:r>
          </a:p>
          <a:p>
            <a:pPr marL="342899" indent="-342899">
              <a:spcBef>
                <a:spcPts val="1000"/>
              </a:spcBef>
              <a:buClr>
                <a:schemeClr val="accent1"/>
              </a:buClr>
              <a:buSzPct val="100000"/>
              <a:buFont typeface="Century Gothic"/>
              <a:buChar char="´"/>
              <a:defRPr sz="1400">
                <a:solidFill>
                  <a:srgbClr val="404040"/>
                </a:solidFill>
              </a:defRPr>
            </a:pPr>
            <a:r>
              <a:t>Можно сформулировать бинарное отношение предпочтения: бинарное отношение предпочтения «лучше» между парами значений числовой функции f, определяемое для y’ = f(x’) и y’’ = f(x’’), x’, x’’ ∈ X как y’ ↣ y’’ &lt;=&gt; y’ &gt; y’’.</a:t>
            </a:r>
          </a:p>
          <a:p>
            <a:pPr marL="342899" indent="-342899">
              <a:spcBef>
                <a:spcPts val="1000"/>
              </a:spcBef>
              <a:buClr>
                <a:schemeClr val="accent1"/>
              </a:buClr>
              <a:buSzPct val="100000"/>
              <a:buFont typeface="Century Gothic"/>
              <a:buChar char="´"/>
              <a:defRPr sz="1400">
                <a:solidFill>
                  <a:srgbClr val="404040"/>
                </a:solidFill>
              </a:defRPr>
            </a:pPr>
            <a:r>
              <a:t>W’ - критерииальное пространство</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1" name="Понятия доминирования по Слейтеру."/>
          <p:cNvSpPr txBox="1"/>
          <p:nvPr>
            <p:ph type="title"/>
          </p:nvPr>
        </p:nvSpPr>
        <p:spPr>
          <a:prstGeom prst="rect">
            <a:avLst/>
          </a:prstGeom>
        </p:spPr>
        <p:txBody>
          <a:bodyPr/>
          <a:lstStyle/>
          <a:p>
            <a:pPr/>
            <a:r>
              <a:t>Понятия доминирования по Слейтеру.</a:t>
            </a:r>
          </a:p>
        </p:txBody>
      </p:sp>
      <p:sp>
        <p:nvSpPr>
          <p:cNvPr id="432" name="Множество критериальных точек, оптимальных по Слейтеру на Y, называют множеством Слейтера или слабо эффективным множеством в пространстве критериев и обозначают S(Y).…"/>
          <p:cNvSpPr txBox="1"/>
          <p:nvPr>
            <p:ph type="body" idx="1"/>
          </p:nvPr>
        </p:nvSpPr>
        <p:spPr>
          <a:prstGeom prst="rect">
            <a:avLst/>
          </a:prstGeom>
        </p:spPr>
        <p:txBody>
          <a:bodyPr/>
          <a:lstStyle/>
          <a:p>
            <a:pPr marL="329184" indent="-329184" defTabSz="438911">
              <a:spcBef>
                <a:spcPts val="900"/>
              </a:spcBef>
              <a:defRPr sz="1700"/>
            </a:pPr>
            <a:r>
              <a:t>Множество критериальных точек, оптимальных по Слейтеру на Y, называют множеством Слейтера или слабо эффективным множеством в пространстве критериев и обозначают S(Y).</a:t>
            </a:r>
          </a:p>
          <a:p>
            <a:pPr marL="329184" indent="-329184" defTabSz="438911">
              <a:spcBef>
                <a:spcPts val="900"/>
              </a:spcBef>
              <a:defRPr sz="1700"/>
            </a:pPr>
            <a:r>
              <a:t>Посколько требования к точкам, оптимальным по Парето жестче, чем к точкам, оптимальным по Слейтеру, то</a:t>
            </a:r>
            <a:br/>
            <a:r>
              <a:t>P(Y) ⊆ S(Y)</a:t>
            </a:r>
          </a:p>
          <a:p>
            <a:pPr marL="329184" indent="-329184" defTabSz="438911">
              <a:spcBef>
                <a:spcPts val="900"/>
              </a:spcBef>
              <a:defRPr sz="1700"/>
            </a:pPr>
            <a:r>
              <a:t>Множества недоминируемых элементов множества X обозначают S(X). Это называется множеством решений, оптимальных по Слейтеру, а также множеством слабо эффективных решений.</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4" name="Пример"/>
          <p:cNvSpPr txBox="1"/>
          <p:nvPr>
            <p:ph type="title"/>
          </p:nvPr>
        </p:nvSpPr>
        <p:spPr>
          <a:xfrm>
            <a:off x="2592924" y="624110"/>
            <a:ext cx="8911689" cy="1280892"/>
          </a:xfrm>
          <a:prstGeom prst="rect">
            <a:avLst/>
          </a:prstGeom>
        </p:spPr>
        <p:txBody>
          <a:bodyPr/>
          <a:lstStyle/>
          <a:p>
            <a:pPr/>
            <a:r>
              <a:t>Пример</a:t>
            </a:r>
          </a:p>
        </p:txBody>
      </p:sp>
      <p:sp>
        <p:nvSpPr>
          <p:cNvPr id="435" name="Задача: найти Парето-множество…"/>
          <p:cNvSpPr txBox="1"/>
          <p:nvPr>
            <p:ph type="body" sz="half" idx="1"/>
          </p:nvPr>
        </p:nvSpPr>
        <p:spPr>
          <a:xfrm>
            <a:off x="1809071" y="1421804"/>
            <a:ext cx="4479402" cy="4252219"/>
          </a:xfrm>
          <a:prstGeom prst="rect">
            <a:avLst/>
          </a:prstGeom>
        </p:spPr>
        <p:txBody>
          <a:bodyPr/>
          <a:lstStyle/>
          <a:p>
            <a:pPr algn="just" defTabSz="914400">
              <a:lnSpc>
                <a:spcPct val="90000"/>
              </a:lnSpc>
              <a:defRPr sz="1800">
                <a:solidFill>
                  <a:srgbClr val="535353"/>
                </a:solidFill>
              </a:defRPr>
            </a:pPr>
            <a:r>
              <a:t>Задача: найти Парето-множество</a:t>
            </a:r>
          </a:p>
          <a:p>
            <a:pPr algn="just" defTabSz="914400">
              <a:lnSpc>
                <a:spcPct val="90000"/>
              </a:lnSpc>
              <a:defRPr sz="1800">
                <a:solidFill>
                  <a:srgbClr val="535353"/>
                </a:solidFill>
              </a:defRPr>
            </a:pPr>
          </a:p>
          <a:p>
            <a:pPr algn="just" defTabSz="914400">
              <a:lnSpc>
                <a:spcPct val="90000"/>
              </a:lnSpc>
              <a:defRPr sz="1800">
                <a:solidFill>
                  <a:srgbClr val="535353"/>
                </a:solidFill>
              </a:defRPr>
            </a:pPr>
            <a:r>
              <a:t>						</a:t>
            </a:r>
            <a14:m>
              <m:oMath>
                <m:d>
                  <m:dPr>
                    <m:ctrlPr>
                      <a:rPr xmlns:a="http://schemas.openxmlformats.org/drawingml/2006/main" sz="2200" i="1">
                        <a:solidFill>
                          <a:srgbClr val="000000"/>
                        </a:solidFill>
                        <a:latin typeface="Cambria Math" panose="02040503050406030204" pitchFamily="18" charset="0"/>
                      </a:rPr>
                    </m:ctrlPr>
                    <m:begChr m:val="{"/>
                    <m:endChr m:val=""/>
                  </m:dPr>
                  <m:e>
                    <m:eqArr>
                      <m:eqArrPr>
                        <m:ctrlPr>
                          <a:rPr xmlns:a="http://schemas.openxmlformats.org/drawingml/2006/main" sz="2200" i="1">
                            <a:solidFill>
                              <a:srgbClr val="000000"/>
                            </a:solidFill>
                            <a:latin typeface="Cambria Math" panose="02040503050406030204" pitchFamily="18" charset="0"/>
                          </a:rPr>
                        </m:ctrlPr>
                      </m:eqArrPr>
                      <m:e>
                        <m:d>
                          <m:dPr>
                            <m:ctrlPr>
                              <a:rPr xmlns:a="http://schemas.openxmlformats.org/drawingml/2006/main" sz="2200" i="1">
                                <a:solidFill>
                                  <a:srgbClr val="000000"/>
                                </a:solidFill>
                                <a:latin typeface="Cambria Math" panose="02040503050406030204" pitchFamily="18" charset="0"/>
                              </a:rPr>
                            </m:ctrlPr>
                            <m:begChr m:val="["/>
                          </m:dPr>
                          <m:e>
                            <m:r>
                              <a:rPr xmlns:a="http://schemas.openxmlformats.org/drawingml/2006/main" sz="2200" i="1">
                                <a:solidFill>
                                  <a:srgbClr val="000000"/>
                                </a:solidFill>
                                <a:latin typeface="Cambria Math" panose="02040503050406030204" pitchFamily="18" charset="0"/>
                              </a:rPr>
                              <m:t>𝑎</m:t>
                            </m:r>
                            <m:r>
                              <a:rPr xmlns:a="http://schemas.openxmlformats.org/drawingml/2006/main" sz="2200" i="1">
                                <a:solidFill>
                                  <a:srgbClr val="000000"/>
                                </a:solidFill>
                                <a:latin typeface="Cambria Math" panose="02040503050406030204" pitchFamily="18" charset="0"/>
                              </a:rPr>
                              <m:t>,</m:t>
                            </m:r>
                            <m:r>
                              <a:rPr xmlns:a="http://schemas.openxmlformats.org/drawingml/2006/main" sz="2200" i="1">
                                <a:solidFill>
                                  <a:srgbClr val="000000"/>
                                </a:solidFill>
                                <a:latin typeface="Cambria Math" panose="02040503050406030204" pitchFamily="18" charset="0"/>
                              </a:rPr>
                              <m:t>𝑐</m:t>
                            </m:r>
                          </m:e>
                        </m:d>
                        <m:r>
                          <a:rPr xmlns:a="http://schemas.openxmlformats.org/drawingml/2006/main" sz="2200" i="1">
                            <a:solidFill>
                              <a:srgbClr val="000000"/>
                            </a:solidFill>
                            <a:latin typeface="Cambria Math" panose="02040503050406030204" pitchFamily="18" charset="0"/>
                          </a:rPr>
                          <m:t>∉</m:t>
                        </m:r>
                        <m:r>
                          <a:rPr xmlns:a="http://schemas.openxmlformats.org/drawingml/2006/main" sz="2200" i="1">
                            <a:solidFill>
                              <a:srgbClr val="000000"/>
                            </a:solidFill>
                            <a:latin typeface="Cambria Math" panose="02040503050406030204" pitchFamily="18" charset="0"/>
                          </a:rPr>
                          <m:t>𝑃</m:t>
                        </m:r>
                      </m:e>
                      <m:e>
                        <m:d>
                          <m:dPr>
                            <m:ctrlPr>
                              <a:rPr xmlns:a="http://schemas.openxmlformats.org/drawingml/2006/main" sz="2200" i="1">
                                <a:solidFill>
                                  <a:srgbClr val="000000"/>
                                </a:solidFill>
                                <a:latin typeface="Cambria Math" panose="02040503050406030204" pitchFamily="18" charset="0"/>
                              </a:rPr>
                            </m:ctrlPr>
                            <m:endChr m:val="]"/>
                          </m:dPr>
                          <m:e>
                            <m:r>
                              <a:rPr xmlns:a="http://schemas.openxmlformats.org/drawingml/2006/main" sz="2200" i="1">
                                <a:solidFill>
                                  <a:srgbClr val="000000"/>
                                </a:solidFill>
                                <a:latin typeface="Cambria Math" panose="02040503050406030204" pitchFamily="18" charset="0"/>
                              </a:rPr>
                              <m:t>𝑔</m:t>
                            </m:r>
                            <m:r>
                              <a:rPr xmlns:a="http://schemas.openxmlformats.org/drawingml/2006/main" sz="2200" i="1">
                                <a:solidFill>
                                  <a:srgbClr val="000000"/>
                                </a:solidFill>
                                <a:latin typeface="Cambria Math" panose="02040503050406030204" pitchFamily="18" charset="0"/>
                              </a:rPr>
                              <m:t>,</m:t>
                            </m:r>
                            <m:r>
                              <a:rPr xmlns:a="http://schemas.openxmlformats.org/drawingml/2006/main" sz="2200" i="1">
                                <a:solidFill>
                                  <a:srgbClr val="000000"/>
                                </a:solidFill>
                                <a:latin typeface="Cambria Math" panose="02040503050406030204" pitchFamily="18" charset="0"/>
                              </a:rPr>
                              <m:t>𝑏</m:t>
                            </m:r>
                          </m:e>
                        </m:d>
                        <m:r>
                          <a:rPr xmlns:a="http://schemas.openxmlformats.org/drawingml/2006/main" sz="2200" i="1">
                            <a:solidFill>
                              <a:srgbClr val="000000"/>
                            </a:solidFill>
                            <a:latin typeface="Cambria Math" panose="02040503050406030204" pitchFamily="18" charset="0"/>
                          </a:rPr>
                          <m:t>∉</m:t>
                        </m:r>
                        <m:r>
                          <a:rPr xmlns:a="http://schemas.openxmlformats.org/drawingml/2006/main" sz="2200" i="1">
                            <a:solidFill>
                              <a:srgbClr val="000000"/>
                            </a:solidFill>
                            <a:latin typeface="Cambria Math" panose="02040503050406030204" pitchFamily="18" charset="0"/>
                          </a:rPr>
                          <m:t>𝑃</m:t>
                        </m:r>
                      </m:e>
                      <m:e>
                        <m:d>
                          <m:dPr>
                            <m:ctrlPr>
                              <a:rPr xmlns:a="http://schemas.openxmlformats.org/drawingml/2006/main" sz="2200" i="1">
                                <a:solidFill>
                                  <a:srgbClr val="000000"/>
                                </a:solidFill>
                                <a:latin typeface="Cambria Math" panose="02040503050406030204" pitchFamily="18" charset="0"/>
                              </a:rPr>
                            </m:ctrlPr>
                            <m:begChr m:val="["/>
                          </m:dPr>
                          <m:e>
                            <m:r>
                              <a:rPr xmlns:a="http://schemas.openxmlformats.org/drawingml/2006/main" sz="2200" i="1">
                                <a:solidFill>
                                  <a:srgbClr val="000000"/>
                                </a:solidFill>
                                <a:latin typeface="Cambria Math" panose="02040503050406030204" pitchFamily="18" charset="0"/>
                              </a:rPr>
                              <m:t>𝑑</m:t>
                            </m:r>
                            <m:r>
                              <a:rPr xmlns:a="http://schemas.openxmlformats.org/drawingml/2006/main" sz="2200" i="1">
                                <a:solidFill>
                                  <a:srgbClr val="000000"/>
                                </a:solidFill>
                                <a:latin typeface="Cambria Math" panose="02040503050406030204" pitchFamily="18" charset="0"/>
                              </a:rPr>
                              <m:t>,</m:t>
                            </m:r>
                            <m:r>
                              <a:rPr xmlns:a="http://schemas.openxmlformats.org/drawingml/2006/main" sz="2200" i="1">
                                <a:solidFill>
                                  <a:srgbClr val="000000"/>
                                </a:solidFill>
                                <a:latin typeface="Cambria Math" panose="02040503050406030204" pitchFamily="18" charset="0"/>
                              </a:rPr>
                              <m:t>𝑒</m:t>
                            </m:r>
                          </m:e>
                        </m:d>
                        <m:r>
                          <a:rPr xmlns:a="http://schemas.openxmlformats.org/drawingml/2006/main" sz="2200" i="1">
                            <a:solidFill>
                              <a:srgbClr val="000000"/>
                            </a:solidFill>
                            <a:latin typeface="Cambria Math" panose="02040503050406030204" pitchFamily="18" charset="0"/>
                          </a:rPr>
                          <m:t>∉</m:t>
                        </m:r>
                        <m:r>
                          <a:rPr xmlns:a="http://schemas.openxmlformats.org/drawingml/2006/main" sz="2200" i="1">
                            <a:solidFill>
                              <a:srgbClr val="000000"/>
                            </a:solidFill>
                            <a:latin typeface="Cambria Math" panose="02040503050406030204" pitchFamily="18" charset="0"/>
                          </a:rPr>
                          <m:t>𝑃</m:t>
                        </m:r>
                      </m:e>
                    </m:eqArr>
                  </m:e>
                </m:d>
              </m:oMath>
            </a14:m>
          </a:p>
          <a:p>
            <a:pPr defTabSz="914400">
              <a:lnSpc>
                <a:spcPct val="90000"/>
              </a:lnSpc>
              <a:defRPr sz="1800">
                <a:solidFill>
                  <a:srgbClr val="535353"/>
                </a:solidFill>
              </a:defRPr>
            </a:pPr>
            <a:r>
              <a:t>					   т.к. функции на этих промежутках одинаково монотонны, и следовательно точки </a:t>
            </a:r>
            <a:r>
              <a:rPr i="1"/>
              <a:t>c</a:t>
            </a:r>
            <a:r>
              <a:t>, </a:t>
            </a:r>
            <a:r>
              <a:rPr i="1"/>
              <a:t>g</a:t>
            </a:r>
            <a:r>
              <a:t>, </a:t>
            </a:r>
            <a:r>
              <a:rPr i="1"/>
              <a:t>e</a:t>
            </a:r>
            <a:r>
              <a:t> улучшат любую из точек соответствующих промежутков </a:t>
            </a:r>
            <a14:m>
              <m:oMath>
                <m:d>
                  <m:dPr>
                    <m:ctrlPr>
                      <a:rPr xmlns:a="http://schemas.openxmlformats.org/drawingml/2006/main" sz="2350" i="1">
                        <a:solidFill>
                          <a:srgbClr val="000000"/>
                        </a:solidFill>
                        <a:latin typeface="Cambria Math" panose="02040503050406030204" pitchFamily="18" charset="0"/>
                      </a:rPr>
                    </m:ctrlPr>
                    <m:begChr m:val="["/>
                  </m:dPr>
                  <m:e>
                    <m:r>
                      <a:rPr xmlns:a="http://schemas.openxmlformats.org/drawingml/2006/main" sz="2350" i="1">
                        <a:solidFill>
                          <a:srgbClr val="000000"/>
                        </a:solidFill>
                        <a:latin typeface="Cambria Math" panose="02040503050406030204" pitchFamily="18" charset="0"/>
                      </a:rPr>
                      <m:t>𝑎</m:t>
                    </m:r>
                    <m:r>
                      <a:rPr xmlns:a="http://schemas.openxmlformats.org/drawingml/2006/main" sz="2350" i="1">
                        <a:solidFill>
                          <a:srgbClr val="000000"/>
                        </a:solidFill>
                        <a:latin typeface="Cambria Math" panose="02040503050406030204" pitchFamily="18" charset="0"/>
                      </a:rPr>
                      <m:t>,</m:t>
                    </m:r>
                    <m:r>
                      <a:rPr xmlns:a="http://schemas.openxmlformats.org/drawingml/2006/main" sz="2350" i="1">
                        <a:solidFill>
                          <a:srgbClr val="000000"/>
                        </a:solidFill>
                        <a:latin typeface="Cambria Math" panose="02040503050406030204" pitchFamily="18" charset="0"/>
                      </a:rPr>
                      <m:t>𝑐</m:t>
                    </m:r>
                  </m:e>
                </m:d>
              </m:oMath>
            </a14:m>
            <a:r>
              <a:t>, </a:t>
            </a:r>
            <a14:m>
              <m:oMath>
                <m:d>
                  <m:dPr>
                    <m:ctrlPr>
                      <a:rPr xmlns:a="http://schemas.openxmlformats.org/drawingml/2006/main" sz="2450" i="1">
                        <a:solidFill>
                          <a:srgbClr val="000000"/>
                        </a:solidFill>
                        <a:latin typeface="Cambria Math" panose="02040503050406030204" pitchFamily="18" charset="0"/>
                      </a:rPr>
                    </m:ctrlPr>
                    <m:endChr m:val="]"/>
                  </m:dPr>
                  <m:e>
                    <m:r>
                      <a:rPr xmlns:a="http://schemas.openxmlformats.org/drawingml/2006/main" sz="2450" i="1">
                        <a:solidFill>
                          <a:srgbClr val="000000"/>
                        </a:solidFill>
                        <a:latin typeface="Cambria Math" panose="02040503050406030204" pitchFamily="18" charset="0"/>
                      </a:rPr>
                      <m:t>𝑔</m:t>
                    </m:r>
                    <m:r>
                      <a:rPr xmlns:a="http://schemas.openxmlformats.org/drawingml/2006/main" sz="2450" i="1">
                        <a:solidFill>
                          <a:srgbClr val="000000"/>
                        </a:solidFill>
                        <a:latin typeface="Cambria Math" panose="02040503050406030204" pitchFamily="18" charset="0"/>
                      </a:rPr>
                      <m:t>,</m:t>
                    </m:r>
                    <m:r>
                      <a:rPr xmlns:a="http://schemas.openxmlformats.org/drawingml/2006/main" sz="2450" i="1">
                        <a:solidFill>
                          <a:srgbClr val="000000"/>
                        </a:solidFill>
                        <a:latin typeface="Cambria Math" panose="02040503050406030204" pitchFamily="18" charset="0"/>
                      </a:rPr>
                      <m:t>𝑏</m:t>
                    </m:r>
                  </m:e>
                </m:d>
              </m:oMath>
            </a14:m>
            <a:r>
              <a:t>и </a:t>
            </a:r>
            <a14:m>
              <m:oMath>
                <m:d>
                  <m:dPr>
                    <m:ctrlPr>
                      <a:rPr xmlns:a="http://schemas.openxmlformats.org/drawingml/2006/main" sz="2450" i="1">
                        <a:solidFill>
                          <a:srgbClr val="000000"/>
                        </a:solidFill>
                        <a:latin typeface="Cambria Math" panose="02040503050406030204" pitchFamily="18" charset="0"/>
                      </a:rPr>
                    </m:ctrlPr>
                    <m:begChr m:val="["/>
                  </m:dPr>
                  <m:e>
                    <m:r>
                      <a:rPr xmlns:a="http://schemas.openxmlformats.org/drawingml/2006/main" sz="2450" i="1">
                        <a:solidFill>
                          <a:srgbClr val="000000"/>
                        </a:solidFill>
                        <a:latin typeface="Cambria Math" panose="02040503050406030204" pitchFamily="18" charset="0"/>
                      </a:rPr>
                      <m:t>𝑑</m:t>
                    </m:r>
                    <m:r>
                      <a:rPr xmlns:a="http://schemas.openxmlformats.org/drawingml/2006/main" sz="2450" i="1">
                        <a:solidFill>
                          <a:srgbClr val="000000"/>
                        </a:solidFill>
                        <a:latin typeface="Cambria Math" panose="02040503050406030204" pitchFamily="18" charset="0"/>
                      </a:rPr>
                      <m:t>,</m:t>
                    </m:r>
                    <m:r>
                      <a:rPr xmlns:a="http://schemas.openxmlformats.org/drawingml/2006/main" sz="2450" i="1">
                        <a:solidFill>
                          <a:srgbClr val="000000"/>
                        </a:solidFill>
                        <a:latin typeface="Cambria Math" panose="02040503050406030204" pitchFamily="18" charset="0"/>
                      </a:rPr>
                      <m:t>𝑒</m:t>
                    </m:r>
                  </m:e>
                </m:d>
              </m:oMath>
            </a14:m>
            <a:r>
              <a:t>. </a:t>
            </a:r>
          </a:p>
        </p:txBody>
      </p:sp>
      <p:pic>
        <p:nvPicPr>
          <p:cNvPr id="436" name="Рисунок 13" descr="Рисунок 13"/>
          <p:cNvPicPr>
            <a:picLocks noChangeAspect="1"/>
          </p:cNvPicPr>
          <p:nvPr/>
        </p:nvPicPr>
        <p:blipFill>
          <a:blip r:embed="rId2">
            <a:extLst/>
          </a:blip>
          <a:stretch>
            <a:fillRect/>
          </a:stretch>
        </p:blipFill>
        <p:spPr>
          <a:xfrm>
            <a:off x="6601065" y="2242111"/>
            <a:ext cx="5352812" cy="3132078"/>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8" name="Пример"/>
          <p:cNvSpPr txBox="1"/>
          <p:nvPr>
            <p:ph type="title"/>
          </p:nvPr>
        </p:nvSpPr>
        <p:spPr>
          <a:xfrm>
            <a:off x="2592925" y="624110"/>
            <a:ext cx="8911688" cy="1280892"/>
          </a:xfrm>
          <a:prstGeom prst="rect">
            <a:avLst/>
          </a:prstGeom>
        </p:spPr>
        <p:txBody>
          <a:bodyPr/>
          <a:lstStyle/>
          <a:p>
            <a:pPr/>
            <a:r>
              <a:t>Пример</a:t>
            </a:r>
          </a:p>
        </p:txBody>
      </p:sp>
      <p:sp>
        <p:nvSpPr>
          <p:cNvPr id="439" name="Единственная точка         глобальных минимумов        функции, очевидно,         оптимальна по Парето,        значит  ,  .         Исследуем точку e:…"/>
          <p:cNvSpPr txBox="1"/>
          <p:nvPr>
            <p:ph type="body" sz="half" idx="1"/>
          </p:nvPr>
        </p:nvSpPr>
        <p:spPr>
          <a:xfrm>
            <a:off x="2171224" y="2373213"/>
            <a:ext cx="9335246" cy="3563411"/>
          </a:xfrm>
          <a:prstGeom prst="rect">
            <a:avLst/>
          </a:prstGeom>
        </p:spPr>
        <p:txBody>
          <a:bodyPr/>
          <a:lstStyle/>
          <a:p>
            <a:pPr marL="0" indent="0" algn="just" defTabSz="914400">
              <a:lnSpc>
                <a:spcPct val="90000"/>
              </a:lnSpc>
              <a:buSzTx/>
              <a:buNone/>
              <a:defRPr>
                <a:solidFill>
                  <a:srgbClr val="535353"/>
                </a:solidFill>
              </a:defRPr>
            </a:pPr>
            <a:r>
              <a:t>Единственная точка 								глобальных минимумов 							функции, очевидно, 								оптимальна по Парето, 							значит </a:t>
            </a:r>
            <a14:m>
              <m:oMath>
                <m:r>
                  <a:rPr xmlns:a="http://schemas.openxmlformats.org/drawingml/2006/main" sz="2100" i="1">
                    <a:solidFill>
                      <a:srgbClr val="000000"/>
                    </a:solidFill>
                    <a:latin typeface="Cambria Math" panose="02040503050406030204" pitchFamily="18" charset="0"/>
                  </a:rPr>
                  <m:t>𝑐</m:t>
                </m:r>
                <m:r>
                  <a:rPr xmlns:a="http://schemas.openxmlformats.org/drawingml/2006/main" sz="2100" i="1">
                    <a:solidFill>
                      <a:srgbClr val="000000"/>
                    </a:solidFill>
                    <a:latin typeface="Cambria Math" panose="02040503050406030204" pitchFamily="18" charset="0"/>
                  </a:rPr>
                  <m:t>∈</m:t>
                </m:r>
                <m:r>
                  <a:rPr xmlns:a="http://schemas.openxmlformats.org/drawingml/2006/main" sz="2100" i="1">
                    <a:solidFill>
                      <a:srgbClr val="000000"/>
                    </a:solidFill>
                    <a:latin typeface="Cambria Math" panose="02040503050406030204" pitchFamily="18" charset="0"/>
                  </a:rPr>
                  <m:t>𝑃</m:t>
                </m:r>
              </m:oMath>
            </a14:m>
            <a:r>
              <a:t>, </a:t>
            </a:r>
            <a14:m>
              <m:oMath>
                <m:r>
                  <a:rPr xmlns:a="http://schemas.openxmlformats.org/drawingml/2006/main" sz="2100" i="1">
                    <a:solidFill>
                      <a:srgbClr val="000000"/>
                    </a:solidFill>
                    <a:latin typeface="Cambria Math" panose="02040503050406030204" pitchFamily="18" charset="0"/>
                  </a:rPr>
                  <m:t>𝑔</m:t>
                </m:r>
                <m:r>
                  <a:rPr xmlns:a="http://schemas.openxmlformats.org/drawingml/2006/main" sz="2100" i="1">
                    <a:solidFill>
                      <a:srgbClr val="000000"/>
                    </a:solidFill>
                    <a:latin typeface="Cambria Math" panose="02040503050406030204" pitchFamily="18" charset="0"/>
                  </a:rPr>
                  <m:t>∈</m:t>
                </m:r>
                <m:r>
                  <a:rPr xmlns:a="http://schemas.openxmlformats.org/drawingml/2006/main" sz="2100" i="1">
                    <a:solidFill>
                      <a:srgbClr val="000000"/>
                    </a:solidFill>
                    <a:latin typeface="Cambria Math" panose="02040503050406030204" pitchFamily="18" charset="0"/>
                  </a:rPr>
                  <m:t>𝑃</m:t>
                </m:r>
              </m:oMath>
            </a14:m>
            <a:r>
              <a:t>. 								Исследуем точку </a:t>
            </a:r>
            <a:r>
              <a:rPr i="1"/>
              <a:t>e</a:t>
            </a:r>
            <a:r>
              <a:t>:</a:t>
            </a:r>
          </a:p>
          <a:p>
            <a:pPr marL="0" indent="0" algn="just" defTabSz="914400">
              <a:lnSpc>
                <a:spcPct val="90000"/>
              </a:lnSpc>
              <a:buSzTx/>
              <a:buNone/>
              <a:defRPr>
                <a:solidFill>
                  <a:srgbClr val="535353"/>
                </a:solidFill>
              </a:defRPr>
            </a:pPr>
            <a:r>
              <a:t>ни для какого </a:t>
            </a:r>
            <a14:m>
              <m:oMath>
                <m:r>
                  <a:rPr xmlns:a="http://schemas.openxmlformats.org/drawingml/2006/main" sz="2250" i="1">
                    <a:solidFill>
                      <a:srgbClr val="000000"/>
                    </a:solidFill>
                    <a:latin typeface="Cambria Math" panose="02040503050406030204" pitchFamily="18" charset="0"/>
                  </a:rPr>
                  <m:t>𝑥</m:t>
                </m:r>
                <m:r>
                  <a:rPr xmlns:a="http://schemas.openxmlformats.org/drawingml/2006/main" sz="2250" i="1">
                    <a:solidFill>
                      <a:srgbClr val="000000"/>
                    </a:solidFill>
                    <a:latin typeface="Cambria Math" panose="02040503050406030204" pitchFamily="18" charset="0"/>
                  </a:rPr>
                  <m:t>∈</m:t>
                </m:r>
              </m:oMath>
            </a14:m>
            <a:r>
              <a:t> [a, b] не выполняется ни та, ни другая из приведенных систем:</a:t>
            </a:r>
          </a:p>
          <a:p>
            <a:pPr marL="0" indent="0" algn="just" defTabSz="914400">
              <a:lnSpc>
                <a:spcPct val="90000"/>
              </a:lnSpc>
              <a:buSzTx/>
              <a:buNone/>
              <a:defRPr>
                <a:solidFill>
                  <a:srgbClr val="535353"/>
                </a:solidFill>
              </a:defRPr>
            </a:pPr>
            <a:r>
              <a:t> </a:t>
            </a:r>
            <a14:m>
              <m:oMath>
                <m:d>
                  <m:dPr>
                    <m:ctrlPr>
                      <a:rPr xmlns:a="http://schemas.openxmlformats.org/drawingml/2006/main" sz="2200" i="1">
                        <a:solidFill>
                          <a:srgbClr val="000000"/>
                        </a:solidFill>
                        <a:latin typeface="Cambria Math" panose="02040503050406030204" pitchFamily="18" charset="0"/>
                      </a:rPr>
                    </m:ctrlPr>
                    <m:begChr m:val="{"/>
                    <m:endChr m:val=""/>
                  </m:dPr>
                  <m:e>
                    <m:eqArr>
                      <m:eqArrPr>
                        <m:ctrlPr>
                          <a:rPr xmlns:a="http://schemas.openxmlformats.org/drawingml/2006/main" sz="2200" i="1">
                            <a:solidFill>
                              <a:srgbClr val="000000"/>
                            </a:solidFill>
                            <a:latin typeface="Cambria Math" panose="02040503050406030204" pitchFamily="18" charset="0"/>
                          </a:rPr>
                        </m:ctrlPr>
                      </m:eqArrPr>
                      <m:e>
                        <m:sSub>
                          <m:e>
                            <m:r>
                              <a:rPr xmlns:a="http://schemas.openxmlformats.org/drawingml/2006/main" sz="2200" i="1">
                                <a:solidFill>
                                  <a:srgbClr val="000000"/>
                                </a:solidFill>
                                <a:latin typeface="Cambria Math" panose="02040503050406030204" pitchFamily="18" charset="0"/>
                              </a:rPr>
                              <m:t>𝑓</m:t>
                            </m:r>
                          </m:e>
                          <m:sub>
                            <m:r>
                              <a:rPr xmlns:a="http://schemas.openxmlformats.org/drawingml/2006/main" sz="2200" i="1">
                                <a:solidFill>
                                  <a:srgbClr val="000000"/>
                                </a:solidFill>
                                <a:latin typeface="Cambria Math" panose="02040503050406030204" pitchFamily="18" charset="0"/>
                              </a:rPr>
                              <m:t>1</m:t>
                            </m:r>
                          </m:sub>
                        </m:sSub>
                        <m:d>
                          <m:dPr>
                            <m:ctrlPr>
                              <a:rPr xmlns:a="http://schemas.openxmlformats.org/drawingml/2006/main" sz="2200" i="1">
                                <a:solidFill>
                                  <a:srgbClr val="000000"/>
                                </a:solidFill>
                                <a:latin typeface="Cambria Math" panose="02040503050406030204" pitchFamily="18" charset="0"/>
                              </a:rPr>
                            </m:ctrlPr>
                          </m:dPr>
                          <m:e>
                            <m:r>
                              <a:rPr xmlns:a="http://schemas.openxmlformats.org/drawingml/2006/main" sz="2200" i="1">
                                <a:solidFill>
                                  <a:srgbClr val="000000"/>
                                </a:solidFill>
                                <a:latin typeface="Cambria Math" panose="02040503050406030204" pitchFamily="18" charset="0"/>
                              </a:rPr>
                              <m:t>𝑥</m:t>
                            </m:r>
                          </m:e>
                        </m:d>
                        <m:r>
                          <a:rPr xmlns:a="http://schemas.openxmlformats.org/drawingml/2006/main" sz="2200" i="1">
                            <a:solidFill>
                              <a:srgbClr val="000000"/>
                            </a:solidFill>
                            <a:latin typeface="Cambria Math" panose="02040503050406030204" pitchFamily="18" charset="0"/>
                          </a:rPr>
                          <m:t>&lt;</m:t>
                        </m:r>
                        <m:sSub>
                          <m:e>
                            <m:r>
                              <a:rPr xmlns:a="http://schemas.openxmlformats.org/drawingml/2006/main" sz="2200" i="1">
                                <a:solidFill>
                                  <a:srgbClr val="000000"/>
                                </a:solidFill>
                                <a:latin typeface="Cambria Math" panose="02040503050406030204" pitchFamily="18" charset="0"/>
                              </a:rPr>
                              <m:t>𝑓</m:t>
                            </m:r>
                          </m:e>
                          <m:sub>
                            <m:r>
                              <a:rPr xmlns:a="http://schemas.openxmlformats.org/drawingml/2006/main" sz="2200" i="1">
                                <a:solidFill>
                                  <a:srgbClr val="000000"/>
                                </a:solidFill>
                                <a:latin typeface="Cambria Math" panose="02040503050406030204" pitchFamily="18" charset="0"/>
                              </a:rPr>
                              <m:t>1</m:t>
                            </m:r>
                          </m:sub>
                        </m:sSub>
                        <m:d>
                          <m:dPr>
                            <m:ctrlPr>
                              <a:rPr xmlns:a="http://schemas.openxmlformats.org/drawingml/2006/main" sz="2200" i="1">
                                <a:solidFill>
                                  <a:srgbClr val="000000"/>
                                </a:solidFill>
                                <a:latin typeface="Cambria Math" panose="02040503050406030204" pitchFamily="18" charset="0"/>
                              </a:rPr>
                            </m:ctrlPr>
                          </m:dPr>
                          <m:e>
                            <m:r>
                              <a:rPr xmlns:a="http://schemas.openxmlformats.org/drawingml/2006/main" sz="2200" i="1">
                                <a:solidFill>
                                  <a:srgbClr val="000000"/>
                                </a:solidFill>
                                <a:latin typeface="Cambria Math" panose="02040503050406030204" pitchFamily="18" charset="0"/>
                              </a:rPr>
                              <m:t>𝑒</m:t>
                            </m:r>
                          </m:e>
                        </m:d>
                      </m:e>
                      <m:e>
                        <m:sSub>
                          <m:e>
                            <m:r>
                              <a:rPr xmlns:a="http://schemas.openxmlformats.org/drawingml/2006/main" sz="2200" i="1">
                                <a:solidFill>
                                  <a:srgbClr val="000000"/>
                                </a:solidFill>
                                <a:latin typeface="Cambria Math" panose="02040503050406030204" pitchFamily="18" charset="0"/>
                              </a:rPr>
                              <m:t>𝑓</m:t>
                            </m:r>
                          </m:e>
                          <m:sub>
                            <m:r>
                              <a:rPr xmlns:a="http://schemas.openxmlformats.org/drawingml/2006/main" sz="2200" i="1">
                                <a:solidFill>
                                  <a:srgbClr val="000000"/>
                                </a:solidFill>
                                <a:latin typeface="Cambria Math" panose="02040503050406030204" pitchFamily="18" charset="0"/>
                              </a:rPr>
                              <m:t>2</m:t>
                            </m:r>
                          </m:sub>
                        </m:sSub>
                        <m:d>
                          <m:dPr>
                            <m:ctrlPr>
                              <a:rPr xmlns:a="http://schemas.openxmlformats.org/drawingml/2006/main" sz="2200" i="1">
                                <a:solidFill>
                                  <a:srgbClr val="000000"/>
                                </a:solidFill>
                                <a:latin typeface="Cambria Math" panose="02040503050406030204" pitchFamily="18" charset="0"/>
                              </a:rPr>
                            </m:ctrlPr>
                          </m:dPr>
                          <m:e>
                            <m:r>
                              <a:rPr xmlns:a="http://schemas.openxmlformats.org/drawingml/2006/main" sz="2200" i="1">
                                <a:solidFill>
                                  <a:srgbClr val="000000"/>
                                </a:solidFill>
                                <a:latin typeface="Cambria Math" panose="02040503050406030204" pitchFamily="18" charset="0"/>
                              </a:rPr>
                              <m:t>𝑥</m:t>
                            </m:r>
                          </m:e>
                        </m:d>
                        <m:r>
                          <a:rPr xmlns:a="http://schemas.openxmlformats.org/drawingml/2006/main" sz="2200" i="1">
                            <a:solidFill>
                              <a:srgbClr val="000000"/>
                            </a:solidFill>
                            <a:latin typeface="Cambria Math" panose="02040503050406030204" pitchFamily="18" charset="0"/>
                          </a:rPr>
                          <m:t>≤</m:t>
                        </m:r>
                        <m:sSub>
                          <m:e>
                            <m:r>
                              <a:rPr xmlns:a="http://schemas.openxmlformats.org/drawingml/2006/main" sz="2200" i="1">
                                <a:solidFill>
                                  <a:srgbClr val="000000"/>
                                </a:solidFill>
                                <a:latin typeface="Cambria Math" panose="02040503050406030204" pitchFamily="18" charset="0"/>
                              </a:rPr>
                              <m:t>𝑓</m:t>
                            </m:r>
                          </m:e>
                          <m:sub>
                            <m:r>
                              <a:rPr xmlns:a="http://schemas.openxmlformats.org/drawingml/2006/main" sz="2200" i="1">
                                <a:solidFill>
                                  <a:srgbClr val="000000"/>
                                </a:solidFill>
                                <a:latin typeface="Cambria Math" panose="02040503050406030204" pitchFamily="18" charset="0"/>
                              </a:rPr>
                              <m:t>2</m:t>
                            </m:r>
                          </m:sub>
                        </m:sSub>
                        <m:d>
                          <m:dPr>
                            <m:ctrlPr>
                              <a:rPr xmlns:a="http://schemas.openxmlformats.org/drawingml/2006/main" sz="2200" i="1">
                                <a:solidFill>
                                  <a:srgbClr val="000000"/>
                                </a:solidFill>
                                <a:latin typeface="Cambria Math" panose="02040503050406030204" pitchFamily="18" charset="0"/>
                              </a:rPr>
                            </m:ctrlPr>
                          </m:dPr>
                          <m:e>
                            <m:r>
                              <a:rPr xmlns:a="http://schemas.openxmlformats.org/drawingml/2006/main" sz="2200" i="1">
                                <a:solidFill>
                                  <a:srgbClr val="000000"/>
                                </a:solidFill>
                                <a:latin typeface="Cambria Math" panose="02040503050406030204" pitchFamily="18" charset="0"/>
                              </a:rPr>
                              <m:t>𝑒</m:t>
                            </m:r>
                          </m:e>
                        </m:d>
                      </m:e>
                    </m:eqArr>
                    <m:r>
                      <a:rPr xmlns:a="http://schemas.openxmlformats.org/drawingml/2006/main" sz="2200" i="1">
                        <a:solidFill>
                          <a:srgbClr val="000000"/>
                        </a:solidFill>
                        <a:latin typeface="Cambria Math" panose="02040503050406030204" pitchFamily="18" charset="0"/>
                      </a:rPr>
                      <m:t>,</m:t>
                    </m:r>
                    <m:d>
                      <m:dPr>
                        <m:ctrlPr>
                          <a:rPr xmlns:a="http://schemas.openxmlformats.org/drawingml/2006/main" sz="2200" i="1">
                            <a:solidFill>
                              <a:srgbClr val="000000"/>
                            </a:solidFill>
                            <a:latin typeface="Cambria Math" panose="02040503050406030204" pitchFamily="18" charset="0"/>
                          </a:rPr>
                        </m:ctrlPr>
                        <m:begChr m:val="{"/>
                        <m:endChr m:val=""/>
                      </m:dPr>
                      <m:e>
                        <m:eqArr>
                          <m:eqArrPr>
                            <m:ctrlPr>
                              <a:rPr xmlns:a="http://schemas.openxmlformats.org/drawingml/2006/main" sz="2200" i="1">
                                <a:solidFill>
                                  <a:srgbClr val="000000"/>
                                </a:solidFill>
                                <a:latin typeface="Cambria Math" panose="02040503050406030204" pitchFamily="18" charset="0"/>
                              </a:rPr>
                            </m:ctrlPr>
                          </m:eqArrPr>
                          <m:e>
                            <m:sSub>
                              <m:e>
                                <m:r>
                                  <a:rPr xmlns:a="http://schemas.openxmlformats.org/drawingml/2006/main" sz="2200" i="1">
                                    <a:solidFill>
                                      <a:srgbClr val="000000"/>
                                    </a:solidFill>
                                    <a:latin typeface="Cambria Math" panose="02040503050406030204" pitchFamily="18" charset="0"/>
                                  </a:rPr>
                                  <m:t>𝑓</m:t>
                                </m:r>
                              </m:e>
                              <m:sub>
                                <m:r>
                                  <a:rPr xmlns:a="http://schemas.openxmlformats.org/drawingml/2006/main" sz="2200" i="1">
                                    <a:solidFill>
                                      <a:srgbClr val="000000"/>
                                    </a:solidFill>
                                    <a:latin typeface="Cambria Math" panose="02040503050406030204" pitchFamily="18" charset="0"/>
                                  </a:rPr>
                                  <m:t>1</m:t>
                                </m:r>
                              </m:sub>
                            </m:sSub>
                            <m:d>
                              <m:dPr>
                                <m:ctrlPr>
                                  <a:rPr xmlns:a="http://schemas.openxmlformats.org/drawingml/2006/main" sz="2200" i="1">
                                    <a:solidFill>
                                      <a:srgbClr val="000000"/>
                                    </a:solidFill>
                                    <a:latin typeface="Cambria Math" panose="02040503050406030204" pitchFamily="18" charset="0"/>
                                  </a:rPr>
                                </m:ctrlPr>
                              </m:dPr>
                              <m:e>
                                <m:r>
                                  <a:rPr xmlns:a="http://schemas.openxmlformats.org/drawingml/2006/main" sz="2200" i="1">
                                    <a:solidFill>
                                      <a:srgbClr val="000000"/>
                                    </a:solidFill>
                                    <a:latin typeface="Cambria Math" panose="02040503050406030204" pitchFamily="18" charset="0"/>
                                  </a:rPr>
                                  <m:t>𝑥</m:t>
                                </m:r>
                              </m:e>
                            </m:d>
                            <m:r>
                              <a:rPr xmlns:a="http://schemas.openxmlformats.org/drawingml/2006/main" sz="2200" i="1">
                                <a:solidFill>
                                  <a:srgbClr val="000000"/>
                                </a:solidFill>
                                <a:latin typeface="Cambria Math" panose="02040503050406030204" pitchFamily="18" charset="0"/>
                              </a:rPr>
                              <m:t>≤</m:t>
                            </m:r>
                            <m:sSub>
                              <m:e>
                                <m:r>
                                  <a:rPr xmlns:a="http://schemas.openxmlformats.org/drawingml/2006/main" sz="2200" i="1">
                                    <a:solidFill>
                                      <a:srgbClr val="000000"/>
                                    </a:solidFill>
                                    <a:latin typeface="Cambria Math" panose="02040503050406030204" pitchFamily="18" charset="0"/>
                                  </a:rPr>
                                  <m:t>𝑓</m:t>
                                </m:r>
                              </m:e>
                              <m:sub>
                                <m:r>
                                  <a:rPr xmlns:a="http://schemas.openxmlformats.org/drawingml/2006/main" sz="2200" i="1">
                                    <a:solidFill>
                                      <a:srgbClr val="000000"/>
                                    </a:solidFill>
                                    <a:latin typeface="Cambria Math" panose="02040503050406030204" pitchFamily="18" charset="0"/>
                                  </a:rPr>
                                  <m:t>1</m:t>
                                </m:r>
                              </m:sub>
                            </m:sSub>
                            <m:r>
                              <a:rPr xmlns:a="http://schemas.openxmlformats.org/drawingml/2006/main" sz="2200" i="1">
                                <a:solidFill>
                                  <a:srgbClr val="000000"/>
                                </a:solidFill>
                                <a:latin typeface="Cambria Math" panose="02040503050406030204" pitchFamily="18" charset="0"/>
                              </a:rPr>
                              <m:t>(</m:t>
                            </m:r>
                            <m:r>
                              <a:rPr xmlns:a="http://schemas.openxmlformats.org/drawingml/2006/main" sz="2200" i="1">
                                <a:solidFill>
                                  <a:srgbClr val="000000"/>
                                </a:solidFill>
                                <a:latin typeface="Cambria Math" panose="02040503050406030204" pitchFamily="18" charset="0"/>
                              </a:rPr>
                              <m:t>𝑒</m:t>
                            </m:r>
                            <m:r>
                              <a:rPr xmlns:a="http://schemas.openxmlformats.org/drawingml/2006/main" sz="2200" i="1">
                                <a:solidFill>
                                  <a:srgbClr val="000000"/>
                                </a:solidFill>
                                <a:latin typeface="Cambria Math" panose="02040503050406030204" pitchFamily="18" charset="0"/>
                              </a:rPr>
                              <m:t>)</m:t>
                            </m:r>
                          </m:e>
                          <m:e>
                            <m:sSub>
                              <m:e>
                                <m:r>
                                  <a:rPr xmlns:a="http://schemas.openxmlformats.org/drawingml/2006/main" sz="2200" i="1">
                                    <a:solidFill>
                                      <a:srgbClr val="000000"/>
                                    </a:solidFill>
                                    <a:latin typeface="Cambria Math" panose="02040503050406030204" pitchFamily="18" charset="0"/>
                                  </a:rPr>
                                  <m:t>𝑓</m:t>
                                </m:r>
                              </m:e>
                              <m:sub>
                                <m:r>
                                  <a:rPr xmlns:a="http://schemas.openxmlformats.org/drawingml/2006/main" sz="2200" i="1">
                                    <a:solidFill>
                                      <a:srgbClr val="000000"/>
                                    </a:solidFill>
                                    <a:latin typeface="Cambria Math" panose="02040503050406030204" pitchFamily="18" charset="0"/>
                                  </a:rPr>
                                  <m:t>2</m:t>
                                </m:r>
                              </m:sub>
                            </m:sSub>
                            <m:d>
                              <m:dPr>
                                <m:ctrlPr>
                                  <a:rPr xmlns:a="http://schemas.openxmlformats.org/drawingml/2006/main" sz="2200" i="1">
                                    <a:solidFill>
                                      <a:srgbClr val="000000"/>
                                    </a:solidFill>
                                    <a:latin typeface="Cambria Math" panose="02040503050406030204" pitchFamily="18" charset="0"/>
                                  </a:rPr>
                                </m:ctrlPr>
                              </m:dPr>
                              <m:e>
                                <m:r>
                                  <a:rPr xmlns:a="http://schemas.openxmlformats.org/drawingml/2006/main" sz="2200" i="1">
                                    <a:solidFill>
                                      <a:srgbClr val="000000"/>
                                    </a:solidFill>
                                    <a:latin typeface="Cambria Math" panose="02040503050406030204" pitchFamily="18" charset="0"/>
                                  </a:rPr>
                                  <m:t>𝑥</m:t>
                                </m:r>
                              </m:e>
                            </m:d>
                            <m:r>
                              <a:rPr xmlns:a="http://schemas.openxmlformats.org/drawingml/2006/main" sz="2200" i="1">
                                <a:solidFill>
                                  <a:srgbClr val="000000"/>
                                </a:solidFill>
                                <a:latin typeface="Cambria Math" panose="02040503050406030204" pitchFamily="18" charset="0"/>
                              </a:rPr>
                              <m:t>&lt;</m:t>
                            </m:r>
                            <m:sSub>
                              <m:e>
                                <m:r>
                                  <a:rPr xmlns:a="http://schemas.openxmlformats.org/drawingml/2006/main" sz="2200" i="1">
                                    <a:solidFill>
                                      <a:srgbClr val="000000"/>
                                    </a:solidFill>
                                    <a:latin typeface="Cambria Math" panose="02040503050406030204" pitchFamily="18" charset="0"/>
                                  </a:rPr>
                                  <m:t>𝑓</m:t>
                                </m:r>
                              </m:e>
                              <m:sub>
                                <m:r>
                                  <a:rPr xmlns:a="http://schemas.openxmlformats.org/drawingml/2006/main" sz="2200" i="1">
                                    <a:solidFill>
                                      <a:srgbClr val="000000"/>
                                    </a:solidFill>
                                    <a:latin typeface="Cambria Math" panose="02040503050406030204" pitchFamily="18" charset="0"/>
                                  </a:rPr>
                                  <m:t>2</m:t>
                                </m:r>
                              </m:sub>
                            </m:sSub>
                            <m:r>
                              <a:rPr xmlns:a="http://schemas.openxmlformats.org/drawingml/2006/main" sz="2200" i="1">
                                <a:solidFill>
                                  <a:srgbClr val="000000"/>
                                </a:solidFill>
                                <a:latin typeface="Cambria Math" panose="02040503050406030204" pitchFamily="18" charset="0"/>
                              </a:rPr>
                              <m:t>(</m:t>
                            </m:r>
                            <m:r>
                              <a:rPr xmlns:a="http://schemas.openxmlformats.org/drawingml/2006/main" sz="2200" i="1">
                                <a:solidFill>
                                  <a:srgbClr val="000000"/>
                                </a:solidFill>
                                <a:latin typeface="Cambria Math" panose="02040503050406030204" pitchFamily="18" charset="0"/>
                              </a:rPr>
                              <m:t>𝑒</m:t>
                            </m:r>
                            <m:r>
                              <a:rPr xmlns:a="http://schemas.openxmlformats.org/drawingml/2006/main" sz="2200" i="1">
                                <a:solidFill>
                                  <a:srgbClr val="000000"/>
                                </a:solidFill>
                                <a:latin typeface="Cambria Math" panose="02040503050406030204" pitchFamily="18" charset="0"/>
                              </a:rPr>
                              <m:t>)</m:t>
                            </m:r>
                          </m:e>
                        </m:eqArr>
                      </m:e>
                    </m:d>
                  </m:e>
                </m:d>
                <m:r>
                  <a:rPr xmlns:a="http://schemas.openxmlformats.org/drawingml/2006/main" sz="2200" i="1">
                    <a:solidFill>
                      <a:srgbClr val="000000"/>
                    </a:solidFill>
                    <a:latin typeface="Cambria Math" panose="02040503050406030204" pitchFamily="18" charset="0"/>
                  </a:rPr>
                  <m:t>⇒</m:t>
                </m:r>
              </m:oMath>
            </a14:m>
            <a:r>
              <a:rPr i="1"/>
              <a:t>e </a:t>
            </a:r>
            <a:r>
              <a:t>оптимально по Парето. </a:t>
            </a:r>
          </a:p>
        </p:txBody>
      </p:sp>
      <p:pic>
        <p:nvPicPr>
          <p:cNvPr id="440" name="Рисунок 9" descr="Рисунок 9"/>
          <p:cNvPicPr>
            <a:picLocks noChangeAspect="1"/>
          </p:cNvPicPr>
          <p:nvPr/>
        </p:nvPicPr>
        <p:blipFill>
          <a:blip r:embed="rId2">
            <a:extLst/>
          </a:blip>
          <a:stretch>
            <a:fillRect/>
          </a:stretch>
        </p:blipFill>
        <p:spPr>
          <a:xfrm>
            <a:off x="5626100" y="1116511"/>
            <a:ext cx="4867275" cy="2847976"/>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2" name="Пример"/>
          <p:cNvSpPr txBox="1"/>
          <p:nvPr>
            <p:ph type="title"/>
          </p:nvPr>
        </p:nvSpPr>
        <p:spPr>
          <a:xfrm>
            <a:off x="2592924" y="624110"/>
            <a:ext cx="8911689" cy="1280892"/>
          </a:xfrm>
          <a:prstGeom prst="rect">
            <a:avLst/>
          </a:prstGeom>
        </p:spPr>
        <p:txBody>
          <a:bodyPr/>
          <a:lstStyle/>
          <a:p>
            <a:pPr/>
            <a:r>
              <a:t>Пример</a:t>
            </a:r>
          </a:p>
        </p:txBody>
      </p:sp>
      <p:sp>
        <p:nvSpPr>
          <p:cNvPr id="443" name="P т.к. точка e будет лучше.…"/>
          <p:cNvSpPr txBox="1"/>
          <p:nvPr>
            <p:ph type="body" sz="quarter" idx="1"/>
          </p:nvPr>
        </p:nvSpPr>
        <p:spPr>
          <a:xfrm>
            <a:off x="1591337" y="1673968"/>
            <a:ext cx="4615330" cy="2847977"/>
          </a:xfrm>
          <a:prstGeom prst="rect">
            <a:avLst/>
          </a:prstGeom>
        </p:spPr>
        <p:txBody>
          <a:bodyPr/>
          <a:lstStyle/>
          <a:p>
            <a:pPr algn="ctr" defTabSz="914400">
              <a:lnSpc>
                <a:spcPct val="90000"/>
              </a:lnSpc>
              <a:defRPr sz="2600">
                <a:solidFill>
                  <a:srgbClr val="000000"/>
                </a:solidFill>
                <a:latin typeface="Cambria Math"/>
                <a:ea typeface="Cambria Math"/>
                <a:cs typeface="Cambria Math"/>
                <a:sym typeface="Cambria Math"/>
              </a:defRPr>
            </a:pPr>
            <a14:m>
              <m:oMath>
                <m:sSub>
                  <m:e>
                    <m:r>
                      <a:rPr xmlns:a="http://schemas.openxmlformats.org/drawingml/2006/main" sz="3200" i="1">
                        <a:solidFill>
                          <a:srgbClr val="000000"/>
                        </a:solidFill>
                        <a:latin typeface="Cambria Math" panose="02040503050406030204" pitchFamily="18" charset="0"/>
                      </a:rPr>
                      <m:t>𝑒</m:t>
                    </m:r>
                  </m:e>
                  <m:sub>
                    <m:r>
                      <a:rPr xmlns:a="http://schemas.openxmlformats.org/drawingml/2006/main" sz="3200" i="1">
                        <a:solidFill>
                          <a:srgbClr val="000000"/>
                        </a:solidFill>
                        <a:latin typeface="Cambria Math" panose="02040503050406030204" pitchFamily="18" charset="0"/>
                      </a:rPr>
                      <m:t>1</m:t>
                    </m:r>
                  </m:sub>
                </m:sSub>
              </m:oMath>
            </a14:m>
            <a:r>
              <a:rPr i="1" sz="1800">
                <a:solidFill>
                  <a:srgbClr val="535353"/>
                </a:solidFill>
                <a:latin typeface="+mn-lt"/>
                <a:ea typeface="+mn-ea"/>
                <a:cs typeface="+mn-cs"/>
                <a:sym typeface="Century Gothic"/>
              </a:rPr>
              <a:t> </a:t>
            </a:r>
            <a14:m>
              <m:oMath>
                <m:r>
                  <a:rPr xmlns:a="http://schemas.openxmlformats.org/drawingml/2006/main" sz="2700" i="1">
                    <a:solidFill>
                      <a:srgbClr val="000000"/>
                    </a:solidFill>
                    <a:latin typeface="Cambria Math" panose="02040503050406030204" pitchFamily="18" charset="0"/>
                  </a:rPr>
                  <m:t>∉</m:t>
                </m:r>
              </m:oMath>
            </a14:m>
            <a:r>
              <a:rPr sz="1800">
                <a:solidFill>
                  <a:srgbClr val="535353"/>
                </a:solidFill>
                <a:latin typeface="+mn-lt"/>
                <a:ea typeface="+mn-ea"/>
                <a:cs typeface="+mn-cs"/>
                <a:sym typeface="Century Gothic"/>
              </a:rPr>
              <a:t> </a:t>
            </a:r>
            <a:r>
              <a:rPr i="1" sz="1800">
                <a:solidFill>
                  <a:srgbClr val="535353"/>
                </a:solidFill>
                <a:latin typeface="+mn-lt"/>
                <a:ea typeface="+mn-ea"/>
                <a:cs typeface="+mn-cs"/>
                <a:sym typeface="Century Gothic"/>
              </a:rPr>
              <a:t>P</a:t>
            </a:r>
            <a:r>
              <a:rPr sz="1800">
                <a:solidFill>
                  <a:srgbClr val="535353"/>
                </a:solidFill>
                <a:latin typeface="+mn-lt"/>
                <a:ea typeface="+mn-ea"/>
                <a:cs typeface="+mn-cs"/>
                <a:sym typeface="Century Gothic"/>
              </a:rPr>
              <a:t> т.к. точка </a:t>
            </a:r>
            <a:r>
              <a:rPr i="1" sz="1800">
                <a:solidFill>
                  <a:srgbClr val="535353"/>
                </a:solidFill>
                <a:latin typeface="+mn-lt"/>
                <a:ea typeface="+mn-ea"/>
                <a:cs typeface="+mn-cs"/>
                <a:sym typeface="Century Gothic"/>
              </a:rPr>
              <a:t>e</a:t>
            </a:r>
            <a:r>
              <a:rPr sz="1800">
                <a:solidFill>
                  <a:srgbClr val="535353"/>
                </a:solidFill>
                <a:latin typeface="+mn-lt"/>
                <a:ea typeface="+mn-ea"/>
                <a:cs typeface="+mn-cs"/>
                <a:sym typeface="Century Gothic"/>
              </a:rPr>
              <a:t> будет лучше.</a:t>
            </a:r>
            <a:endParaRPr sz="1800">
              <a:solidFill>
                <a:srgbClr val="535353"/>
              </a:solidFill>
            </a:endParaRPr>
          </a:p>
          <a:p>
            <a:pPr algn="ctr" defTabSz="914400">
              <a:lnSpc>
                <a:spcPct val="90000"/>
              </a:lnSpc>
              <a:defRPr sz="2200">
                <a:solidFill>
                  <a:srgbClr val="000000"/>
                </a:solidFill>
                <a:latin typeface="Cambria Math"/>
                <a:ea typeface="Cambria Math"/>
                <a:cs typeface="Cambria Math"/>
                <a:sym typeface="Cambria Math"/>
              </a:defRPr>
            </a:pPr>
            <a14:m>
              <m:oMath>
                <m:d>
                  <m:dPr>
                    <m:ctrlPr>
                      <a:rPr xmlns:a="http://schemas.openxmlformats.org/drawingml/2006/main" sz="1900" i="1">
                        <a:solidFill>
                          <a:srgbClr val="000000"/>
                        </a:solidFill>
                        <a:latin typeface="Cambria Math" panose="02040503050406030204" pitchFamily="18" charset="0"/>
                      </a:rPr>
                    </m:ctrlPr>
                    <m:begChr m:val="["/>
                    <m:endChr m:val="]"/>
                  </m:dPr>
                  <m:e>
                    <m:r>
                      <a:rPr xmlns:a="http://schemas.openxmlformats.org/drawingml/2006/main" sz="1900" i="1">
                        <a:solidFill>
                          <a:srgbClr val="000000"/>
                        </a:solidFill>
                        <a:latin typeface="Cambria Math" panose="02040503050406030204" pitchFamily="18" charset="0"/>
                      </a:rPr>
                      <m:t>𝑒</m:t>
                    </m:r>
                    <m:r>
                      <a:rPr xmlns:a="http://schemas.openxmlformats.org/drawingml/2006/main" sz="1900" i="1">
                        <a:solidFill>
                          <a:srgbClr val="000000"/>
                        </a:solidFill>
                        <a:latin typeface="Cambria Math" panose="02040503050406030204" pitchFamily="18" charset="0"/>
                      </a:rPr>
                      <m:t>,</m:t>
                    </m:r>
                    <m:r>
                      <a:rPr xmlns:a="http://schemas.openxmlformats.org/drawingml/2006/main" sz="1900" i="1">
                        <a:solidFill>
                          <a:srgbClr val="000000"/>
                        </a:solidFill>
                        <a:latin typeface="Cambria Math" panose="02040503050406030204" pitchFamily="18" charset="0"/>
                      </a:rPr>
                      <m:t>𝑔</m:t>
                    </m:r>
                  </m:e>
                </m:d>
                <m:r>
                  <a:rPr xmlns:a="http://schemas.openxmlformats.org/drawingml/2006/main" sz="1900" i="1">
                    <a:solidFill>
                      <a:srgbClr val="000000"/>
                    </a:solidFill>
                    <a:latin typeface="Cambria Math" panose="02040503050406030204" pitchFamily="18" charset="0"/>
                  </a:rPr>
                  <m:t>∈</m:t>
                </m:r>
                <m:r>
                  <a:rPr xmlns:a="http://schemas.openxmlformats.org/drawingml/2006/main" sz="1900" i="1">
                    <a:solidFill>
                      <a:srgbClr val="000000"/>
                    </a:solidFill>
                    <a:latin typeface="Cambria Math" panose="02040503050406030204" pitchFamily="18" charset="0"/>
                  </a:rPr>
                  <m:t>𝑃</m:t>
                </m:r>
              </m:oMath>
            </a14:m>
            <a:r>
              <a:rPr i="1" sz="1800">
                <a:solidFill>
                  <a:srgbClr val="535353"/>
                </a:solidFill>
                <a:latin typeface="+mn-lt"/>
                <a:ea typeface="+mn-ea"/>
                <a:cs typeface="+mn-cs"/>
                <a:sym typeface="Century Gothic"/>
              </a:rPr>
              <a:t> т.к. ни одна из точек не  может быть улучшена.</a:t>
            </a:r>
            <a:endParaRPr i="1" sz="1800">
              <a:solidFill>
                <a:srgbClr val="535353"/>
              </a:solidFill>
              <a:latin typeface="+mn-lt"/>
              <a:ea typeface="+mn-ea"/>
              <a:cs typeface="+mn-cs"/>
              <a:sym typeface="Century Gothic"/>
            </a:endParaRPr>
          </a:p>
          <a:p>
            <a:pPr algn="ctr" defTabSz="914400">
              <a:lnSpc>
                <a:spcPct val="90000"/>
              </a:lnSpc>
              <a:defRPr sz="2200">
                <a:solidFill>
                  <a:srgbClr val="000000"/>
                </a:solidFill>
                <a:latin typeface="Cambria Math"/>
                <a:ea typeface="Cambria Math"/>
                <a:cs typeface="Cambria Math"/>
                <a:sym typeface="Cambria Math"/>
              </a:defRPr>
            </a:pPr>
            <a14:m>
              <m:oMath>
                <m:d>
                  <m:dPr>
                    <m:ctrlPr>
                      <a:rPr xmlns:a="http://schemas.openxmlformats.org/drawingml/2006/main" sz="2250" i="1">
                        <a:solidFill>
                          <a:srgbClr val="000000"/>
                        </a:solidFill>
                        <a:latin typeface="Cambria Math" panose="02040503050406030204" pitchFamily="18" charset="0"/>
                      </a:rPr>
                    </m:ctrlPr>
                    <m:begChr m:val="["/>
                  </m:dPr>
                  <m:e>
                    <m:r>
                      <a:rPr xmlns:a="http://schemas.openxmlformats.org/drawingml/2006/main" sz="2250" i="1">
                        <a:solidFill>
                          <a:srgbClr val="000000"/>
                        </a:solidFill>
                        <a:latin typeface="Cambria Math" panose="02040503050406030204" pitchFamily="18" charset="0"/>
                      </a:rPr>
                      <m:t>𝑐</m:t>
                    </m:r>
                    <m:r>
                      <a:rPr xmlns:a="http://schemas.openxmlformats.org/drawingml/2006/main" sz="2250" i="1">
                        <a:solidFill>
                          <a:srgbClr val="000000"/>
                        </a:solidFill>
                        <a:latin typeface="Cambria Math" panose="02040503050406030204" pitchFamily="18" charset="0"/>
                      </a:rPr>
                      <m:t>,</m:t>
                    </m:r>
                    <m:sSub>
                      <m:e>
                        <m:r>
                          <a:rPr xmlns:a="http://schemas.openxmlformats.org/drawingml/2006/main" sz="2250" i="1">
                            <a:solidFill>
                              <a:srgbClr val="000000"/>
                            </a:solidFill>
                            <a:latin typeface="Cambria Math" panose="02040503050406030204" pitchFamily="18" charset="0"/>
                          </a:rPr>
                          <m:t>𝑒</m:t>
                        </m:r>
                      </m:e>
                      <m:sub>
                        <m:r>
                          <a:rPr xmlns:a="http://schemas.openxmlformats.org/drawingml/2006/main" sz="2250" i="1">
                            <a:solidFill>
                              <a:srgbClr val="000000"/>
                            </a:solidFill>
                            <a:latin typeface="Cambria Math" panose="02040503050406030204" pitchFamily="18" charset="0"/>
                          </a:rPr>
                          <m:t>1</m:t>
                        </m:r>
                      </m:sub>
                    </m:sSub>
                  </m:e>
                </m:d>
                <m:r>
                  <a:rPr xmlns:a="http://schemas.openxmlformats.org/drawingml/2006/main" sz="2250" i="1">
                    <a:solidFill>
                      <a:srgbClr val="000000"/>
                    </a:solidFill>
                    <a:latin typeface="Cambria Math" panose="02040503050406030204" pitchFamily="18" charset="0"/>
                  </a:rPr>
                  <m:t>∈</m:t>
                </m:r>
                <m:r>
                  <a:rPr xmlns:a="http://schemas.openxmlformats.org/drawingml/2006/main" sz="2250" i="1">
                    <a:solidFill>
                      <a:srgbClr val="000000"/>
                    </a:solidFill>
                    <a:latin typeface="Cambria Math" panose="02040503050406030204" pitchFamily="18" charset="0"/>
                  </a:rPr>
                  <m:t>𝑃</m:t>
                </m:r>
              </m:oMath>
            </a14:m>
            <a:r>
              <a:rPr sz="1800">
                <a:solidFill>
                  <a:srgbClr val="535353"/>
                </a:solidFill>
                <a:latin typeface="+mn-lt"/>
                <a:ea typeface="+mn-ea"/>
                <a:cs typeface="+mn-cs"/>
                <a:sym typeface="Century Gothic"/>
              </a:rPr>
              <a:t>  т.к. ни одна из точек не может быть улучшена.</a:t>
            </a:r>
            <a:endParaRPr sz="1800">
              <a:solidFill>
                <a:srgbClr val="535353"/>
              </a:solidFill>
            </a:endParaRPr>
          </a:p>
          <a:p>
            <a:pPr defTabSz="914400">
              <a:lnSpc>
                <a:spcPct val="90000"/>
              </a:lnSpc>
              <a:defRPr sz="1800">
                <a:solidFill>
                  <a:srgbClr val="535353"/>
                </a:solidFill>
              </a:defRPr>
            </a:pPr>
            <a:r>
              <a:t>Ответ: </a:t>
            </a:r>
            <a14:m>
              <m:oMath>
                <m:r>
                  <a:rPr xmlns:a="http://schemas.openxmlformats.org/drawingml/2006/main" sz="2250" i="1">
                    <a:solidFill>
                      <a:srgbClr val="000000"/>
                    </a:solidFill>
                    <a:latin typeface="Cambria Math" panose="02040503050406030204" pitchFamily="18" charset="0"/>
                  </a:rPr>
                  <m:t>𝑃</m:t>
                </m:r>
                <m:r>
                  <a:rPr xmlns:a="http://schemas.openxmlformats.org/drawingml/2006/main" sz="2250" i="1">
                    <a:solidFill>
                      <a:srgbClr val="000000"/>
                    </a:solidFill>
                    <a:latin typeface="Cambria Math" panose="02040503050406030204" pitchFamily="18" charset="0"/>
                  </a:rPr>
                  <m:t>=</m:t>
                </m:r>
                <m:r>
                  <a:rPr xmlns:a="http://schemas.openxmlformats.org/drawingml/2006/main" sz="2250" i="1">
                    <a:solidFill>
                      <a:srgbClr val="000000"/>
                    </a:solidFill>
                    <a:latin typeface="Cambria Math" panose="02040503050406030204" pitchFamily="18" charset="0"/>
                  </a:rPr>
                  <m:t>{</m:t>
                </m:r>
                <m:r>
                  <a:rPr xmlns:a="http://schemas.openxmlformats.org/drawingml/2006/main" sz="2250" i="1">
                    <a:solidFill>
                      <a:srgbClr val="000000"/>
                    </a:solidFill>
                    <a:latin typeface="Cambria Math" panose="02040503050406030204" pitchFamily="18" charset="0"/>
                  </a:rPr>
                  <m:t>[</m:t>
                </m:r>
                <m:r>
                  <a:rPr xmlns:a="http://schemas.openxmlformats.org/drawingml/2006/main" sz="2250" i="1">
                    <a:solidFill>
                      <a:srgbClr val="000000"/>
                    </a:solidFill>
                    <a:latin typeface="Cambria Math" panose="02040503050406030204" pitchFamily="18" charset="0"/>
                  </a:rPr>
                  <m:t>𝑐</m:t>
                </m:r>
                <m:r>
                  <a:rPr xmlns:a="http://schemas.openxmlformats.org/drawingml/2006/main" sz="2250" i="1">
                    <a:solidFill>
                      <a:srgbClr val="000000"/>
                    </a:solidFill>
                    <a:latin typeface="Cambria Math" panose="02040503050406030204" pitchFamily="18" charset="0"/>
                  </a:rPr>
                  <m:t>,</m:t>
                </m:r>
                <m:sSub>
                  <m:e>
                    <m:r>
                      <a:rPr xmlns:a="http://schemas.openxmlformats.org/drawingml/2006/main" sz="2250" i="1">
                        <a:solidFill>
                          <a:srgbClr val="000000"/>
                        </a:solidFill>
                        <a:latin typeface="Cambria Math" panose="02040503050406030204" pitchFamily="18" charset="0"/>
                      </a:rPr>
                      <m:t>𝑒</m:t>
                    </m:r>
                  </m:e>
                  <m:sub>
                    <m:r>
                      <a:rPr xmlns:a="http://schemas.openxmlformats.org/drawingml/2006/main" sz="2250" i="1">
                        <a:solidFill>
                          <a:srgbClr val="000000"/>
                        </a:solidFill>
                        <a:latin typeface="Cambria Math" panose="02040503050406030204" pitchFamily="18" charset="0"/>
                      </a:rPr>
                      <m:t>1</m:t>
                    </m:r>
                  </m:sub>
                </m:sSub>
              </m:oMath>
            </a14:m>
            <a:r>
              <a:rPr sz="1900">
                <a:solidFill>
                  <a:srgbClr val="000000"/>
                </a:solidFill>
              </a:rPr>
              <a:t>), [e, g]} </a:t>
            </a:r>
          </a:p>
        </p:txBody>
      </p:sp>
      <p:pic>
        <p:nvPicPr>
          <p:cNvPr id="444" name="Рисунок 4" descr="Рисунок 4"/>
          <p:cNvPicPr>
            <a:picLocks noChangeAspect="1"/>
          </p:cNvPicPr>
          <p:nvPr/>
        </p:nvPicPr>
        <p:blipFill>
          <a:blip r:embed="rId2">
            <a:extLst/>
          </a:blip>
          <a:stretch>
            <a:fillRect/>
          </a:stretch>
        </p:blipFill>
        <p:spPr>
          <a:xfrm>
            <a:off x="6438900" y="1765171"/>
            <a:ext cx="4867275" cy="2847977"/>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6" name="Пример"/>
          <p:cNvSpPr txBox="1"/>
          <p:nvPr>
            <p:ph type="title"/>
          </p:nvPr>
        </p:nvSpPr>
        <p:spPr>
          <a:xfrm>
            <a:off x="2592924" y="624110"/>
            <a:ext cx="8911689" cy="1280892"/>
          </a:xfrm>
          <a:prstGeom prst="rect">
            <a:avLst/>
          </a:prstGeom>
        </p:spPr>
        <p:txBody>
          <a:bodyPr/>
          <a:lstStyle/>
          <a:p>
            <a:pPr/>
            <a:r>
              <a:t>Пример</a:t>
            </a:r>
          </a:p>
        </p:txBody>
      </p:sp>
      <p:sp>
        <p:nvSpPr>
          <p:cNvPr id="447" name="Применим для предыдущей задачи метод векторных оценок.…"/>
          <p:cNvSpPr txBox="1"/>
          <p:nvPr>
            <p:ph type="body" sz="quarter" idx="1"/>
          </p:nvPr>
        </p:nvSpPr>
        <p:spPr>
          <a:xfrm>
            <a:off x="2030410" y="2022787"/>
            <a:ext cx="4313866" cy="3777625"/>
          </a:xfrm>
          <a:prstGeom prst="rect">
            <a:avLst/>
          </a:prstGeom>
        </p:spPr>
        <p:txBody>
          <a:bodyPr/>
          <a:lstStyle/>
          <a:p>
            <a:pPr marL="0" indent="0" defTabSz="914400">
              <a:spcBef>
                <a:spcPts val="0"/>
              </a:spcBef>
              <a:buSzTx/>
              <a:buNone/>
              <a:defRPr>
                <a:solidFill>
                  <a:srgbClr val="535353"/>
                </a:solidFill>
              </a:defRPr>
            </a:pPr>
            <a:r>
              <a:t>Применим для предыдущей задачи метод векторных оценок. </a:t>
            </a:r>
          </a:p>
          <a:p>
            <a:pPr marL="0" indent="0" defTabSz="914400">
              <a:spcBef>
                <a:spcPts val="0"/>
              </a:spcBef>
              <a:buSzTx/>
              <a:buNone/>
              <a:defRPr>
                <a:solidFill>
                  <a:srgbClr val="535353"/>
                </a:solidFill>
              </a:defRPr>
            </a:pPr>
          </a:p>
          <a:p>
            <a:pPr marL="0" indent="0" defTabSz="914400">
              <a:spcBef>
                <a:spcPts val="0"/>
              </a:spcBef>
              <a:buSzTx/>
              <a:buNone/>
              <a:defRPr>
                <a:solidFill>
                  <a:srgbClr val="535353"/>
                </a:solidFill>
              </a:defRPr>
            </a:pPr>
            <a:r>
              <a:t>Для каждой векторной оценки лучшие оценки могут быть только на границе или внутри нижнего левого угла (для некоторых точек отмечен пунктиром), так что если этот угол пустой, то возможна оценка по Парето. Отсюда сразу получаем область P.</a:t>
            </a:r>
          </a:p>
        </p:txBody>
      </p:sp>
      <p:pic>
        <p:nvPicPr>
          <p:cNvPr id="448" name="Google Shape;406;p28" descr="Google Shape;406;p28"/>
          <p:cNvPicPr>
            <a:picLocks noChangeAspect="1"/>
          </p:cNvPicPr>
          <p:nvPr/>
        </p:nvPicPr>
        <p:blipFill>
          <a:blip r:embed="rId2">
            <a:extLst/>
          </a:blip>
          <a:stretch>
            <a:fillRect/>
          </a:stretch>
        </p:blipFill>
        <p:spPr>
          <a:xfrm>
            <a:off x="6834775" y="1879699"/>
            <a:ext cx="4914902" cy="2847976"/>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0" name="Заключение"/>
          <p:cNvSpPr txBox="1"/>
          <p:nvPr>
            <p:ph type="title"/>
          </p:nvPr>
        </p:nvSpPr>
        <p:spPr>
          <a:xfrm>
            <a:off x="2592924" y="624110"/>
            <a:ext cx="8911689" cy="1280892"/>
          </a:xfrm>
          <a:prstGeom prst="rect">
            <a:avLst/>
          </a:prstGeom>
        </p:spPr>
        <p:txBody>
          <a:bodyPr/>
          <a:lstStyle/>
          <a:p>
            <a:pPr/>
            <a:r>
              <a:t>Заключение</a:t>
            </a:r>
          </a:p>
        </p:txBody>
      </p:sp>
      <p:sp>
        <p:nvSpPr>
          <p:cNvPr id="451" name="Google Shape;413;p29"/>
          <p:cNvSpPr txBox="1"/>
          <p:nvPr/>
        </p:nvSpPr>
        <p:spPr>
          <a:xfrm>
            <a:off x="2592866" y="1511574"/>
            <a:ext cx="8911802" cy="96516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lgn="just" defTabSz="914400">
              <a:lnSpc>
                <a:spcPct val="90000"/>
              </a:lnSpc>
              <a:defRPr>
                <a:solidFill>
                  <a:srgbClr val="535353"/>
                </a:solidFill>
              </a:defRPr>
            </a:lvl1pPr>
          </a:lstStyle>
          <a:p>
            <a:pPr/>
            <a:r>
              <a:t>Метод векторных оценок используется для поиска Парето-множества. Данный метод значительно упрощает поиск Парето-множества и делает решение нагляднее.</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1" name="Заголовок 1"/>
          <p:cNvSpPr txBox="1"/>
          <p:nvPr>
            <p:ph type="title"/>
          </p:nvPr>
        </p:nvSpPr>
        <p:spPr>
          <a:xfrm>
            <a:off x="2589210" y="2058748"/>
            <a:ext cx="8915401" cy="1468802"/>
          </a:xfrm>
          <a:prstGeom prst="rect">
            <a:avLst/>
          </a:prstGeom>
        </p:spPr>
        <p:txBody>
          <a:bodyPr/>
          <a:lstStyle/>
          <a:p>
            <a:pPr/>
            <a:r>
              <a:t>Парето-множество</a:t>
            </a:r>
          </a:p>
        </p:txBody>
      </p:sp>
      <p:sp>
        <p:nvSpPr>
          <p:cNvPr id="402" name="Текст 2"/>
          <p:cNvSpPr txBox="1"/>
          <p:nvPr>
            <p:ph type="body" sz="quarter" idx="1"/>
          </p:nvPr>
        </p:nvSpPr>
        <p:spPr>
          <a:xfrm>
            <a:off x="2589210" y="3530129"/>
            <a:ext cx="8915401" cy="860402"/>
          </a:xfrm>
          <a:prstGeom prst="rect">
            <a:avLst/>
          </a:prstGeom>
        </p:spPr>
        <p:txBody>
          <a:bodyPr/>
          <a:lstStyle/>
          <a:p>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4" name="Заголовок 1"/>
          <p:cNvSpPr txBox="1"/>
          <p:nvPr>
            <p:ph type="title"/>
          </p:nvPr>
        </p:nvSpPr>
        <p:spPr>
          <a:xfrm>
            <a:off x="2592925" y="624110"/>
            <a:ext cx="8911688" cy="1280892"/>
          </a:xfrm>
          <a:prstGeom prst="rect">
            <a:avLst/>
          </a:prstGeom>
        </p:spPr>
        <p:txBody>
          <a:bodyPr/>
          <a:lstStyle/>
          <a:p>
            <a:pPr/>
            <a:r>
              <a:t>Постановка задачи</a:t>
            </a:r>
          </a:p>
        </p:txBody>
      </p:sp>
      <p:sp>
        <p:nvSpPr>
          <p:cNvPr id="405" name="Объект 2"/>
          <p:cNvSpPr txBox="1"/>
          <p:nvPr>
            <p:ph type="body" idx="1"/>
          </p:nvPr>
        </p:nvSpPr>
        <p:spPr>
          <a:xfrm>
            <a:off x="2591068" y="1892300"/>
            <a:ext cx="8915402" cy="3777623"/>
          </a:xfrm>
          <a:prstGeom prst="rect">
            <a:avLst/>
          </a:prstGeom>
        </p:spPr>
        <p:txBody>
          <a:bodyPr/>
          <a:lstStyle/>
          <a:p>
            <a:pPr marL="0" indent="0" defTabSz="340156">
              <a:lnSpc>
                <a:spcPct val="80000"/>
              </a:lnSpc>
              <a:spcBef>
                <a:spcPts val="700"/>
              </a:spcBef>
              <a:buSzTx/>
              <a:buNone/>
              <a:defRPr sz="1674"/>
            </a:pPr>
            <a:r>
              <a:t> Пусть дан вектор критериев: </a:t>
            </a:r>
          </a:p>
          <a:p>
            <a:pPr marL="0" indent="0" algn="ctr" defTabSz="340156">
              <a:lnSpc>
                <a:spcPct val="80000"/>
              </a:lnSpc>
              <a:spcBef>
                <a:spcPts val="700"/>
              </a:spcBef>
              <a:buSzTx/>
              <a:buNone/>
              <a:defRPr sz="2139">
                <a:solidFill>
                  <a:srgbClr val="3F3F3F"/>
                </a:solidFill>
                <a:latin typeface="Cambria Math"/>
                <a:ea typeface="Cambria Math"/>
                <a:cs typeface="Cambria Math"/>
                <a:sym typeface="Cambria Math"/>
              </a:defRPr>
            </a:pPr>
            <a14:m>
              <m:oMath>
                <m:r>
                  <a:rPr xmlns:a="http://schemas.openxmlformats.org/drawingml/2006/main" sz="2150" i="1">
                    <a:solidFill>
                      <a:srgbClr val="3F3F3F"/>
                    </a:solidFill>
                    <a:latin typeface="Cambria Math" panose="02040503050406030204" pitchFamily="18" charset="0"/>
                  </a:rPr>
                  <m:t>𝑓</m:t>
                </m:r>
                <m:r>
                  <a:rPr xmlns:a="http://schemas.openxmlformats.org/drawingml/2006/main" sz="2150" i="1">
                    <a:solidFill>
                      <a:srgbClr val="3F3F3F"/>
                    </a:solidFill>
                    <a:latin typeface="Cambria Math" panose="02040503050406030204" pitchFamily="18" charset="0"/>
                  </a:rPr>
                  <m:t>(</m:t>
                </m:r>
                <m:r>
                  <a:rPr xmlns:a="http://schemas.openxmlformats.org/drawingml/2006/main" sz="2150" i="1">
                    <a:solidFill>
                      <a:srgbClr val="3F3F3F"/>
                    </a:solidFill>
                    <a:latin typeface="Cambria Math" panose="02040503050406030204" pitchFamily="18" charset="0"/>
                  </a:rPr>
                  <m:t>𝑥</m:t>
                </m:r>
                <m:r>
                  <a:rPr xmlns:a="http://schemas.openxmlformats.org/drawingml/2006/main" sz="2150" i="1">
                    <a:solidFill>
                      <a:srgbClr val="3F3F3F"/>
                    </a:solidFill>
                    <a:latin typeface="Cambria Math" panose="02040503050406030204" pitchFamily="18" charset="0"/>
                  </a:rPr>
                  <m:t>)</m:t>
                </m:r>
                <m:r>
                  <a:rPr xmlns:a="http://schemas.openxmlformats.org/drawingml/2006/main" sz="2150" i="1">
                    <a:solidFill>
                      <a:srgbClr val="3F3F3F"/>
                    </a:solidFill>
                    <a:latin typeface="Cambria Math" panose="02040503050406030204" pitchFamily="18" charset="0"/>
                  </a:rPr>
                  <m:t>=</m:t>
                </m:r>
                <m:d>
                  <m:dPr>
                    <m:ctrlPr>
                      <a:rPr xmlns:a="http://schemas.openxmlformats.org/drawingml/2006/main" sz="2150" i="1">
                        <a:solidFill>
                          <a:srgbClr val="3F3F3F"/>
                        </a:solidFill>
                        <a:latin typeface="Cambria Math" panose="02040503050406030204" pitchFamily="18" charset="0"/>
                      </a:rPr>
                    </m:ctrlPr>
                  </m:dPr>
                  <m:e>
                    <m:f>
                      <m:fPr>
                        <m:ctrlPr>
                          <a:rPr xmlns:a="http://schemas.openxmlformats.org/drawingml/2006/main" sz="2150" i="1">
                            <a:solidFill>
                              <a:srgbClr val="3F3F3F"/>
                            </a:solidFill>
                            <a:latin typeface="Cambria Math" panose="02040503050406030204" pitchFamily="18" charset="0"/>
                          </a:rPr>
                        </m:ctrlPr>
                        <m:type m:val="noBar"/>
                      </m:fPr>
                      <m:num>
                        <m:eqArr>
                          <m:eqArrPr>
                            <m:ctrlPr>
                              <a:rPr xmlns:a="http://schemas.openxmlformats.org/drawingml/2006/main" sz="2150" i="1">
                                <a:solidFill>
                                  <a:srgbClr val="3F3F3F"/>
                                </a:solidFill>
                                <a:latin typeface="Cambria Math" panose="02040503050406030204" pitchFamily="18" charset="0"/>
                              </a:rPr>
                            </m:ctrlPr>
                          </m:eqArrPr>
                          <m:e>
                            <m:sSub>
                              <m:e>
                                <m:r>
                                  <a:rPr xmlns:a="http://schemas.openxmlformats.org/drawingml/2006/main" sz="2150" i="1">
                                    <a:solidFill>
                                      <a:srgbClr val="3F3F3F"/>
                                    </a:solidFill>
                                    <a:latin typeface="Cambria Math" panose="02040503050406030204" pitchFamily="18" charset="0"/>
                                  </a:rPr>
                                  <m:t>𝑓</m:t>
                                </m:r>
                              </m:e>
                              <m:sub>
                                <m:r>
                                  <a:rPr xmlns:a="http://schemas.openxmlformats.org/drawingml/2006/main" sz="2150" i="1">
                                    <a:solidFill>
                                      <a:srgbClr val="3F3F3F"/>
                                    </a:solidFill>
                                    <a:latin typeface="Cambria Math" panose="02040503050406030204" pitchFamily="18" charset="0"/>
                                  </a:rPr>
                                  <m:t>1</m:t>
                                </m:r>
                              </m:sub>
                            </m:sSub>
                            <m:r>
                              <a:rPr xmlns:a="http://schemas.openxmlformats.org/drawingml/2006/main" sz="2150" i="1">
                                <a:solidFill>
                                  <a:srgbClr val="3F3F3F"/>
                                </a:solidFill>
                                <a:latin typeface="Cambria Math" panose="02040503050406030204" pitchFamily="18" charset="0"/>
                              </a:rPr>
                              <m:t>(</m:t>
                            </m:r>
                            <m:r>
                              <a:rPr xmlns:a="http://schemas.openxmlformats.org/drawingml/2006/main" sz="2150" i="1">
                                <a:solidFill>
                                  <a:srgbClr val="3F3F3F"/>
                                </a:solidFill>
                                <a:latin typeface="Cambria Math" panose="02040503050406030204" pitchFamily="18" charset="0"/>
                              </a:rPr>
                              <m:t>𝑥</m:t>
                            </m:r>
                            <m:r>
                              <a:rPr xmlns:a="http://schemas.openxmlformats.org/drawingml/2006/main" sz="2150" i="1">
                                <a:solidFill>
                                  <a:srgbClr val="3F3F3F"/>
                                </a:solidFill>
                                <a:latin typeface="Cambria Math" panose="02040503050406030204" pitchFamily="18" charset="0"/>
                              </a:rPr>
                              <m:t>)</m:t>
                            </m:r>
                          </m:e>
                          <m:e/>
                          <m:e>
                            <m:r>
                              <a:rPr xmlns:a="http://schemas.openxmlformats.org/drawingml/2006/main" sz="2150" i="1">
                                <a:solidFill>
                                  <a:srgbClr val="3F3F3F"/>
                                </a:solidFill>
                                <a:latin typeface="Cambria Math" panose="02040503050406030204" pitchFamily="18" charset="0"/>
                              </a:rPr>
                              <m:t>…</m:t>
                            </m:r>
                          </m:e>
                          <m:e/>
                          <m:e>
                            <m:sSub>
                              <m:e>
                                <m:r>
                                  <a:rPr xmlns:a="http://schemas.openxmlformats.org/drawingml/2006/main" sz="2150" i="1">
                                    <a:solidFill>
                                      <a:srgbClr val="3F3F3F"/>
                                    </a:solidFill>
                                    <a:latin typeface="Cambria Math" panose="02040503050406030204" pitchFamily="18" charset="0"/>
                                  </a:rPr>
                                  <m:t>𝑓</m:t>
                                </m:r>
                              </m:e>
                              <m:sub>
                                <m:r>
                                  <a:rPr xmlns:a="http://schemas.openxmlformats.org/drawingml/2006/main" sz="2150" i="1">
                                    <a:solidFill>
                                      <a:srgbClr val="3F3F3F"/>
                                    </a:solidFill>
                                    <a:latin typeface="Cambria Math" panose="02040503050406030204" pitchFamily="18" charset="0"/>
                                  </a:rPr>
                                  <m:t>𝑖</m:t>
                                </m:r>
                              </m:sub>
                            </m:sSub>
                            <m:r>
                              <a:rPr xmlns:a="http://schemas.openxmlformats.org/drawingml/2006/main" sz="2150" i="1">
                                <a:solidFill>
                                  <a:srgbClr val="3F3F3F"/>
                                </a:solidFill>
                                <a:latin typeface="Cambria Math" panose="02040503050406030204" pitchFamily="18" charset="0"/>
                              </a:rPr>
                              <m:t>(</m:t>
                            </m:r>
                            <m:r>
                              <a:rPr xmlns:a="http://schemas.openxmlformats.org/drawingml/2006/main" sz="2150" i="1">
                                <a:solidFill>
                                  <a:srgbClr val="3F3F3F"/>
                                </a:solidFill>
                                <a:latin typeface="Cambria Math" panose="02040503050406030204" pitchFamily="18" charset="0"/>
                              </a:rPr>
                              <m:t>𝑥</m:t>
                            </m:r>
                            <m:r>
                              <a:rPr xmlns:a="http://schemas.openxmlformats.org/drawingml/2006/main" sz="2150" i="1">
                                <a:solidFill>
                                  <a:srgbClr val="3F3F3F"/>
                                </a:solidFill>
                                <a:latin typeface="Cambria Math" panose="02040503050406030204" pitchFamily="18" charset="0"/>
                              </a:rPr>
                              <m:t>)</m:t>
                            </m:r>
                          </m:e>
                          <m:e/>
                          <m:e>
                            <m:r>
                              <a:rPr xmlns:a="http://schemas.openxmlformats.org/drawingml/2006/main" sz="2150" i="1">
                                <a:solidFill>
                                  <a:srgbClr val="3F3F3F"/>
                                </a:solidFill>
                                <a:latin typeface="Cambria Math" panose="02040503050406030204" pitchFamily="18" charset="0"/>
                              </a:rPr>
                              <m:t>…</m:t>
                            </m:r>
                          </m:e>
                          <m:e/>
                        </m:eqArr>
                      </m:num>
                      <m:den>
                        <m:sSub>
                          <m:e>
                            <m:r>
                              <a:rPr xmlns:a="http://schemas.openxmlformats.org/drawingml/2006/main" sz="2150" i="1">
                                <a:solidFill>
                                  <a:srgbClr val="3F3F3F"/>
                                </a:solidFill>
                                <a:latin typeface="Cambria Math" panose="02040503050406030204" pitchFamily="18" charset="0"/>
                              </a:rPr>
                              <m:t>𝑓</m:t>
                            </m:r>
                          </m:e>
                          <m:sub>
                            <m:r>
                              <a:rPr xmlns:a="http://schemas.openxmlformats.org/drawingml/2006/main" sz="2150" i="1">
                                <a:solidFill>
                                  <a:srgbClr val="3F3F3F"/>
                                </a:solidFill>
                                <a:latin typeface="Cambria Math" panose="02040503050406030204" pitchFamily="18" charset="0"/>
                              </a:rPr>
                              <m:t>𝑛</m:t>
                            </m:r>
                          </m:sub>
                        </m:sSub>
                        <m:r>
                          <a:rPr xmlns:a="http://schemas.openxmlformats.org/drawingml/2006/main" sz="2150" i="1">
                            <a:solidFill>
                              <a:srgbClr val="3F3F3F"/>
                            </a:solidFill>
                            <a:latin typeface="Cambria Math" panose="02040503050406030204" pitchFamily="18" charset="0"/>
                          </a:rPr>
                          <m:t>(</m:t>
                        </m:r>
                        <m:r>
                          <a:rPr xmlns:a="http://schemas.openxmlformats.org/drawingml/2006/main" sz="2150" i="1">
                            <a:solidFill>
                              <a:srgbClr val="3F3F3F"/>
                            </a:solidFill>
                            <a:latin typeface="Cambria Math" panose="02040503050406030204" pitchFamily="18" charset="0"/>
                          </a:rPr>
                          <m:t>𝑥</m:t>
                        </m:r>
                        <m:r>
                          <a:rPr xmlns:a="http://schemas.openxmlformats.org/drawingml/2006/main" sz="2150" i="1">
                            <a:solidFill>
                              <a:srgbClr val="3F3F3F"/>
                            </a:solidFill>
                            <a:latin typeface="Cambria Math" panose="02040503050406030204" pitchFamily="18" charset="0"/>
                          </a:rPr>
                          <m:t>)</m:t>
                        </m:r>
                      </m:den>
                    </m:f>
                  </m:e>
                </m:d>
              </m:oMath>
            </a14:m>
            <a:r>
              <a:rPr sz="1860">
                <a:solidFill>
                  <a:srgbClr val="404040"/>
                </a:solidFill>
              </a:rPr>
              <a:t> </a:t>
            </a:r>
            <a:endParaRPr sz="1860">
              <a:solidFill>
                <a:srgbClr val="404040"/>
              </a:solidFill>
            </a:endParaRPr>
          </a:p>
          <a:p>
            <a:pPr marL="0" indent="0" algn="ctr" defTabSz="340156">
              <a:lnSpc>
                <a:spcPct val="80000"/>
              </a:lnSpc>
              <a:spcBef>
                <a:spcPts val="700"/>
              </a:spcBef>
              <a:buSzTx/>
              <a:buNone/>
              <a:defRPr sz="2139">
                <a:solidFill>
                  <a:srgbClr val="3F3F3F"/>
                </a:solidFill>
                <a:latin typeface="Cambria Math"/>
                <a:ea typeface="Cambria Math"/>
                <a:cs typeface="Cambria Math"/>
                <a:sym typeface="Cambria Math"/>
              </a:defRPr>
            </a:pPr>
            <a:endParaRPr sz="1860">
              <a:solidFill>
                <a:srgbClr val="404040"/>
              </a:solidFill>
            </a:endParaRPr>
          </a:p>
          <a:p>
            <a:pPr marL="0" indent="0" algn="ctr" defTabSz="340156">
              <a:lnSpc>
                <a:spcPct val="80000"/>
              </a:lnSpc>
              <a:spcBef>
                <a:spcPts val="700"/>
              </a:spcBef>
              <a:buSzTx/>
              <a:buNone/>
              <a:defRPr sz="2139">
                <a:solidFill>
                  <a:srgbClr val="3F3F3F"/>
                </a:solidFill>
                <a:latin typeface="Cambria Math"/>
                <a:ea typeface="Cambria Math"/>
                <a:cs typeface="Cambria Math"/>
                <a:sym typeface="Cambria Math"/>
              </a:defRPr>
            </a:pPr>
            <a:endParaRPr sz="1116"/>
          </a:p>
          <a:p>
            <a:pPr marL="255117" indent="-255117" defTabSz="340156">
              <a:lnSpc>
                <a:spcPct val="80000"/>
              </a:lnSpc>
              <a:spcBef>
                <a:spcPts val="700"/>
              </a:spcBef>
              <a:defRPr sz="1116"/>
            </a:pPr>
          </a:p>
          <a:p>
            <a:pPr marL="255117" indent="-255117" defTabSz="340156">
              <a:lnSpc>
                <a:spcPct val="80000"/>
              </a:lnSpc>
              <a:spcBef>
                <a:spcPts val="700"/>
              </a:spcBef>
              <a:buFont typeface="Times Roman"/>
              <a:defRPr sz="1674"/>
            </a:pPr>
            <a:r>
              <a:t>Требуется минимизировать каждый из критериев таким образом, чтобы не увеличивались значения по другим критериям.</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7" name="Заголовок 1"/>
          <p:cNvSpPr txBox="1"/>
          <p:nvPr>
            <p:ph type="title"/>
          </p:nvPr>
        </p:nvSpPr>
        <p:spPr>
          <a:xfrm>
            <a:off x="2592925" y="624110"/>
            <a:ext cx="8911688" cy="1280892"/>
          </a:xfrm>
          <a:prstGeom prst="rect">
            <a:avLst/>
          </a:prstGeom>
        </p:spPr>
        <p:txBody>
          <a:bodyPr/>
          <a:lstStyle/>
          <a:p>
            <a:pPr/>
            <a:r>
              <a:t>Определение</a:t>
            </a:r>
          </a:p>
        </p:txBody>
      </p:sp>
      <p:sp>
        <p:nvSpPr>
          <p:cNvPr id="408" name="Объект 2"/>
          <p:cNvSpPr txBox="1"/>
          <p:nvPr>
            <p:ph type="body" idx="1"/>
          </p:nvPr>
        </p:nvSpPr>
        <p:spPr>
          <a:xfrm>
            <a:off x="2589211" y="2133600"/>
            <a:ext cx="8915401" cy="3777623"/>
          </a:xfrm>
          <a:prstGeom prst="rect">
            <a:avLst/>
          </a:prstGeom>
        </p:spPr>
        <p:txBody>
          <a:bodyPr/>
          <a:lstStyle/>
          <a:p>
            <a:pPr marL="0" indent="0" defTabSz="403570">
              <a:lnSpc>
                <a:spcPct val="90000"/>
              </a:lnSpc>
              <a:spcBef>
                <a:spcPts val="800"/>
              </a:spcBef>
              <a:buSzTx/>
              <a:buNone/>
              <a:defRPr b="1" sz="2037"/>
            </a:pPr>
            <a:r>
              <a:t>Тогда данную задачу можно сформулировать следующим образом:</a:t>
            </a:r>
          </a:p>
          <a:p>
            <a:pPr marL="0" indent="0" defTabSz="403570">
              <a:lnSpc>
                <a:spcPct val="90000"/>
              </a:lnSpc>
              <a:spcBef>
                <a:spcPts val="800"/>
              </a:spcBef>
              <a:buSzTx/>
              <a:buNone/>
              <a:defRPr b="1" sz="2037"/>
            </a:pPr>
          </a:p>
          <a:p>
            <a:pPr marL="0" indent="0" defTabSz="403570">
              <a:lnSpc>
                <a:spcPct val="90000"/>
              </a:lnSpc>
              <a:spcBef>
                <a:spcPts val="800"/>
              </a:spcBef>
              <a:buSzTx/>
              <a:buNone/>
              <a:defRPr i="1" sz="1746"/>
            </a:pPr>
            <a:r>
              <a:t>Требуется найти такое множество оптимальных точек </a:t>
            </a:r>
            <a14:m>
              <m:oMath>
                <m:r>
                  <a:rPr xmlns:a="http://schemas.openxmlformats.org/drawingml/2006/main" sz="2150" i="1">
                    <a:solidFill>
                      <a:srgbClr val="3F3F3F"/>
                    </a:solidFill>
                    <a:latin typeface="Cambria Math" panose="02040503050406030204" pitchFamily="18" charset="0"/>
                  </a:rPr>
                  <m:t>𝑃</m:t>
                </m:r>
                <m:r>
                  <a:rPr xmlns:a="http://schemas.openxmlformats.org/drawingml/2006/main" sz="2150" i="1">
                    <a:solidFill>
                      <a:srgbClr val="3F3F3F"/>
                    </a:solidFill>
                    <a:latin typeface="Cambria Math" panose="02040503050406030204" pitchFamily="18" charset="0"/>
                  </a:rPr>
                  <m:t>:</m:t>
                </m:r>
                <m:r>
                  <a:rPr xmlns:a="http://schemas.openxmlformats.org/drawingml/2006/main" sz="2150" i="1">
                    <a:solidFill>
                      <a:srgbClr val="3F3F3F"/>
                    </a:solidFill>
                    <a:latin typeface="Cambria Math" panose="02040503050406030204" pitchFamily="18" charset="0"/>
                  </a:rPr>
                  <m:t>∀</m:t>
                </m:r>
                <m:sSub>
                  <m:e>
                    <m:r>
                      <a:rPr xmlns:a="http://schemas.openxmlformats.org/drawingml/2006/main" sz="2150" i="1">
                        <a:solidFill>
                          <a:srgbClr val="3F3F3F"/>
                        </a:solidFill>
                        <a:latin typeface="Cambria Math" panose="02040503050406030204" pitchFamily="18" charset="0"/>
                      </a:rPr>
                      <m:t>𝑥</m:t>
                    </m:r>
                  </m:e>
                  <m:sub>
                    <m:r>
                      <a:rPr xmlns:a="http://schemas.openxmlformats.org/drawingml/2006/main" sz="2150" i="1">
                        <a:solidFill>
                          <a:srgbClr val="3F3F3F"/>
                        </a:solidFill>
                        <a:latin typeface="Cambria Math" panose="02040503050406030204" pitchFamily="18" charset="0"/>
                      </a:rPr>
                      <m:t>0</m:t>
                    </m:r>
                  </m:sub>
                </m:sSub>
                <m:r>
                  <a:rPr xmlns:a="http://schemas.openxmlformats.org/drawingml/2006/main" sz="2150" i="1">
                    <a:solidFill>
                      <a:srgbClr val="3F3F3F"/>
                    </a:solidFill>
                    <a:latin typeface="Cambria Math" panose="02040503050406030204" pitchFamily="18" charset="0"/>
                  </a:rPr>
                  <m:t>∈</m:t>
                </m:r>
                <m:r>
                  <a:rPr xmlns:a="http://schemas.openxmlformats.org/drawingml/2006/main" sz="2150" i="1">
                    <a:solidFill>
                      <a:srgbClr val="3F3F3F"/>
                    </a:solidFill>
                    <a:latin typeface="Cambria Math" panose="02040503050406030204" pitchFamily="18" charset="0"/>
                  </a:rPr>
                  <m:t>𝑃</m:t>
                </m:r>
                <m:r>
                  <a:rPr xmlns:a="http://schemas.openxmlformats.org/drawingml/2006/main" sz="2150" i="1">
                    <a:solidFill>
                      <a:srgbClr val="3F3F3F"/>
                    </a:solidFill>
                    <a:latin typeface="Cambria Math" panose="02040503050406030204" pitchFamily="18" charset="0"/>
                  </a:rPr>
                  <m:t>⇒</m:t>
                </m:r>
                <m:r>
                  <a:rPr xmlns:a="http://schemas.openxmlformats.org/drawingml/2006/main" sz="2150" i="1">
                    <a:solidFill>
                      <a:srgbClr val="3F3F3F"/>
                    </a:solidFill>
                    <a:latin typeface="Cambria Math" panose="02040503050406030204" pitchFamily="18" charset="0"/>
                  </a:rPr>
                  <m:t>∄</m:t>
                </m:r>
                <m:r>
                  <a:rPr xmlns:a="http://schemas.openxmlformats.org/drawingml/2006/main" sz="2150" i="1">
                    <a:solidFill>
                      <a:srgbClr val="3F3F3F"/>
                    </a:solidFill>
                    <a:latin typeface="Cambria Math" panose="02040503050406030204" pitchFamily="18" charset="0"/>
                  </a:rPr>
                  <m:t>𝑥</m:t>
                </m:r>
                <m:r>
                  <a:rPr xmlns:a="http://schemas.openxmlformats.org/drawingml/2006/main" sz="2150" i="1">
                    <a:solidFill>
                      <a:srgbClr val="3F3F3F"/>
                    </a:solidFill>
                    <a:latin typeface="Cambria Math" panose="02040503050406030204" pitchFamily="18" charset="0"/>
                  </a:rPr>
                  <m:t>∈</m:t>
                </m:r>
                <m:sSub>
                  <m:e>
                    <m:r>
                      <a:rPr xmlns:a="http://schemas.openxmlformats.org/drawingml/2006/main" sz="2150" i="1">
                        <a:solidFill>
                          <a:srgbClr val="3F3F3F"/>
                        </a:solidFill>
                        <a:latin typeface="Cambria Math" panose="02040503050406030204" pitchFamily="18" charset="0"/>
                      </a:rPr>
                      <m:t>𝐷</m:t>
                    </m:r>
                  </m:e>
                  <m:sub>
                    <m:r>
                      <a:rPr xmlns:a="http://schemas.openxmlformats.org/drawingml/2006/main" sz="2150" i="1">
                        <a:solidFill>
                          <a:srgbClr val="3F3F3F"/>
                        </a:solidFill>
                        <a:latin typeface="Cambria Math" panose="02040503050406030204" pitchFamily="18" charset="0"/>
                      </a:rPr>
                      <m:t>𝑓</m:t>
                    </m:r>
                  </m:sub>
                </m:sSub>
              </m:oMath>
            </a14:m>
            <a:r>
              <a:t>:</a:t>
            </a:r>
          </a:p>
          <a:p>
            <a:pPr marL="0" indent="0" algn="ctr" defTabSz="403570">
              <a:lnSpc>
                <a:spcPct val="90000"/>
              </a:lnSpc>
              <a:spcBef>
                <a:spcPts val="800"/>
              </a:spcBef>
              <a:buSzTx/>
              <a:buNone/>
              <a:defRPr sz="1843">
                <a:solidFill>
                  <a:srgbClr val="3F3F3F"/>
                </a:solidFill>
                <a:latin typeface="Cambria Math"/>
                <a:ea typeface="Cambria Math"/>
                <a:cs typeface="Cambria Math"/>
                <a:sym typeface="Cambria Math"/>
              </a:defRPr>
            </a:pPr>
            <a14:m>
              <m:oMathPara>
                <m:oMathParaPr>
                  <m:jc m:val="center"/>
                </m:oMathParaPr>
                <m:oMath>
                  <m:d>
                    <m:dPr>
                      <m:ctrlPr>
                        <a:rPr xmlns:a="http://schemas.openxmlformats.org/drawingml/2006/main" sz="2250" i="1">
                          <a:solidFill>
                            <a:srgbClr val="3F3F3F"/>
                          </a:solidFill>
                          <a:latin typeface="Cambria Math" panose="02040503050406030204" pitchFamily="18" charset="0"/>
                        </a:rPr>
                      </m:ctrlPr>
                      <m:begChr m:val="{"/>
                      <m:endChr m:val=""/>
                    </m:dPr>
                    <m:e>
                      <m:eqArr>
                        <m:eqArrPr>
                          <m:ctrlPr>
                            <a:rPr xmlns:a="http://schemas.openxmlformats.org/drawingml/2006/main" sz="2250" i="1">
                              <a:solidFill>
                                <a:srgbClr val="3F3F3F"/>
                              </a:solidFill>
                              <a:latin typeface="Cambria Math" panose="02040503050406030204" pitchFamily="18" charset="0"/>
                            </a:rPr>
                          </m:ctrlPr>
                        </m:eqArrPr>
                        <m:e>
                          <m:sSub>
                            <m:e>
                              <m:r>
                                <a:rPr xmlns:a="http://schemas.openxmlformats.org/drawingml/2006/main" sz="2250" i="1">
                                  <a:solidFill>
                                    <a:srgbClr val="3F3F3F"/>
                                  </a:solidFill>
                                  <a:latin typeface="Cambria Math" panose="02040503050406030204" pitchFamily="18" charset="0"/>
                                </a:rPr>
                                <m:t>𝑓</m:t>
                              </m:r>
                            </m:e>
                            <m:sub>
                              <m:r>
                                <a:rPr xmlns:a="http://schemas.openxmlformats.org/drawingml/2006/main" sz="2250" i="1">
                                  <a:solidFill>
                                    <a:srgbClr val="3F3F3F"/>
                                  </a:solidFill>
                                  <a:latin typeface="Cambria Math" panose="02040503050406030204" pitchFamily="18" charset="0"/>
                                </a:rPr>
                                <m:t>𝑖</m:t>
                              </m:r>
                            </m:sub>
                          </m:sSub>
                          <m:r>
                            <a:rPr xmlns:a="http://schemas.openxmlformats.org/drawingml/2006/main" sz="2250" i="1">
                              <a:solidFill>
                                <a:srgbClr val="3F3F3F"/>
                              </a:solidFill>
                              <a:latin typeface="Cambria Math" panose="02040503050406030204" pitchFamily="18" charset="0"/>
                            </a:rPr>
                            <m:t>(</m:t>
                          </m:r>
                          <m:r>
                            <a:rPr xmlns:a="http://schemas.openxmlformats.org/drawingml/2006/main" sz="2250" i="1">
                              <a:solidFill>
                                <a:srgbClr val="3F3F3F"/>
                              </a:solidFill>
                              <a:latin typeface="Cambria Math" panose="02040503050406030204" pitchFamily="18" charset="0"/>
                            </a:rPr>
                            <m:t>𝑥</m:t>
                          </m:r>
                          <m:r>
                            <a:rPr xmlns:a="http://schemas.openxmlformats.org/drawingml/2006/main" sz="2250" i="1">
                              <a:solidFill>
                                <a:srgbClr val="3F3F3F"/>
                              </a:solidFill>
                              <a:latin typeface="Cambria Math" panose="02040503050406030204" pitchFamily="18" charset="0"/>
                            </a:rPr>
                            <m:t>)</m:t>
                          </m:r>
                          <m:r>
                            <a:rPr xmlns:a="http://schemas.openxmlformats.org/drawingml/2006/main" sz="2250" i="1">
                              <a:solidFill>
                                <a:srgbClr val="3F3F3F"/>
                              </a:solidFill>
                              <a:latin typeface="Cambria Math" panose="02040503050406030204" pitchFamily="18" charset="0"/>
                            </a:rPr>
                            <m:t>&lt;</m:t>
                          </m:r>
                          <m:sSub>
                            <m:e>
                              <m:r>
                                <a:rPr xmlns:a="http://schemas.openxmlformats.org/drawingml/2006/main" sz="2250" i="1">
                                  <a:solidFill>
                                    <a:srgbClr val="3F3F3F"/>
                                  </a:solidFill>
                                  <a:latin typeface="Cambria Math" panose="02040503050406030204" pitchFamily="18" charset="0"/>
                                </a:rPr>
                                <m:t>𝑓</m:t>
                              </m:r>
                            </m:e>
                            <m:sub>
                              <m:r>
                                <a:rPr xmlns:a="http://schemas.openxmlformats.org/drawingml/2006/main" sz="2250" i="1">
                                  <a:solidFill>
                                    <a:srgbClr val="3F3F3F"/>
                                  </a:solidFill>
                                  <a:latin typeface="Cambria Math" panose="02040503050406030204" pitchFamily="18" charset="0"/>
                                </a:rPr>
                                <m:t>𝑖</m:t>
                              </m:r>
                            </m:sub>
                          </m:sSub>
                          <m:r>
                            <a:rPr xmlns:a="http://schemas.openxmlformats.org/drawingml/2006/main" sz="2250" i="1">
                              <a:solidFill>
                                <a:srgbClr val="3F3F3F"/>
                              </a:solidFill>
                              <a:latin typeface="Cambria Math" panose="02040503050406030204" pitchFamily="18" charset="0"/>
                            </a:rPr>
                            <m:t>(</m:t>
                          </m:r>
                          <m:sSub>
                            <m:e>
                              <m:r>
                                <a:rPr xmlns:a="http://schemas.openxmlformats.org/drawingml/2006/main" sz="2250" i="1">
                                  <a:solidFill>
                                    <a:srgbClr val="3F3F3F"/>
                                  </a:solidFill>
                                  <a:latin typeface="Cambria Math" panose="02040503050406030204" pitchFamily="18" charset="0"/>
                                </a:rPr>
                                <m:t>𝑥</m:t>
                              </m:r>
                            </m:e>
                            <m:sub>
                              <m:r>
                                <a:rPr xmlns:a="http://schemas.openxmlformats.org/drawingml/2006/main" sz="2250" i="1">
                                  <a:solidFill>
                                    <a:srgbClr val="3F3F3F"/>
                                  </a:solidFill>
                                  <a:latin typeface="Cambria Math" panose="02040503050406030204" pitchFamily="18" charset="0"/>
                                </a:rPr>
                                <m:t>0</m:t>
                              </m:r>
                            </m:sub>
                          </m:sSub>
                          <m:r>
                            <a:rPr xmlns:a="http://schemas.openxmlformats.org/drawingml/2006/main" sz="2250" i="1">
                              <a:solidFill>
                                <a:srgbClr val="3F3F3F"/>
                              </a:solidFill>
                              <a:latin typeface="Cambria Math" panose="02040503050406030204" pitchFamily="18" charset="0"/>
                            </a:rPr>
                            <m:t>)</m:t>
                          </m:r>
                        </m:e>
                        <m:e>
                          <m:sSub>
                            <m:e>
                              <m:r>
                                <a:rPr xmlns:a="http://schemas.openxmlformats.org/drawingml/2006/main" sz="2250" i="1">
                                  <a:solidFill>
                                    <a:srgbClr val="3F3F3F"/>
                                  </a:solidFill>
                                  <a:latin typeface="Cambria Math" panose="02040503050406030204" pitchFamily="18" charset="0"/>
                                </a:rPr>
                                <m:t>𝑓</m:t>
                              </m:r>
                            </m:e>
                            <m:sub>
                              <m:r>
                                <a:rPr xmlns:a="http://schemas.openxmlformats.org/drawingml/2006/main" sz="2250" i="1">
                                  <a:solidFill>
                                    <a:srgbClr val="3F3F3F"/>
                                  </a:solidFill>
                                  <a:latin typeface="Cambria Math" panose="02040503050406030204" pitchFamily="18" charset="0"/>
                                </a:rPr>
                                <m:t>𝑗</m:t>
                              </m:r>
                            </m:sub>
                          </m:sSub>
                          <m:r>
                            <a:rPr xmlns:a="http://schemas.openxmlformats.org/drawingml/2006/main" sz="2250" i="1">
                              <a:solidFill>
                                <a:srgbClr val="3F3F3F"/>
                              </a:solidFill>
                              <a:latin typeface="Cambria Math" panose="02040503050406030204" pitchFamily="18" charset="0"/>
                            </a:rPr>
                            <m:t>(</m:t>
                          </m:r>
                          <m:r>
                            <a:rPr xmlns:a="http://schemas.openxmlformats.org/drawingml/2006/main" sz="2250" i="1">
                              <a:solidFill>
                                <a:srgbClr val="3F3F3F"/>
                              </a:solidFill>
                              <a:latin typeface="Cambria Math" panose="02040503050406030204" pitchFamily="18" charset="0"/>
                            </a:rPr>
                            <m:t>𝑥</m:t>
                          </m:r>
                          <m:r>
                            <a:rPr xmlns:a="http://schemas.openxmlformats.org/drawingml/2006/main" sz="2250" i="1">
                              <a:solidFill>
                                <a:srgbClr val="3F3F3F"/>
                              </a:solidFill>
                              <a:latin typeface="Cambria Math" panose="02040503050406030204" pitchFamily="18" charset="0"/>
                            </a:rPr>
                            <m:t>)</m:t>
                          </m:r>
                          <m:r>
                            <a:rPr xmlns:a="http://schemas.openxmlformats.org/drawingml/2006/main" sz="2250" i="1">
                              <a:solidFill>
                                <a:srgbClr val="3F3F3F"/>
                              </a:solidFill>
                              <a:latin typeface="Cambria Math" panose="02040503050406030204" pitchFamily="18" charset="0"/>
                            </a:rPr>
                            <m:t>≤</m:t>
                          </m:r>
                          <m:sSub>
                            <m:e>
                              <m:r>
                                <a:rPr xmlns:a="http://schemas.openxmlformats.org/drawingml/2006/main" sz="2250" i="1">
                                  <a:solidFill>
                                    <a:srgbClr val="3F3F3F"/>
                                  </a:solidFill>
                                  <a:latin typeface="Cambria Math" panose="02040503050406030204" pitchFamily="18" charset="0"/>
                                </a:rPr>
                                <m:t>𝑓</m:t>
                              </m:r>
                            </m:e>
                            <m:sub>
                              <m:r>
                                <a:rPr xmlns:a="http://schemas.openxmlformats.org/drawingml/2006/main" sz="2250" i="1">
                                  <a:solidFill>
                                    <a:srgbClr val="3F3F3F"/>
                                  </a:solidFill>
                                  <a:latin typeface="Cambria Math" panose="02040503050406030204" pitchFamily="18" charset="0"/>
                                </a:rPr>
                                <m:t>𝑗</m:t>
                              </m:r>
                            </m:sub>
                          </m:sSub>
                          <m:r>
                            <a:rPr xmlns:a="http://schemas.openxmlformats.org/drawingml/2006/main" sz="2250" i="1">
                              <a:solidFill>
                                <a:srgbClr val="3F3F3F"/>
                              </a:solidFill>
                              <a:latin typeface="Cambria Math" panose="02040503050406030204" pitchFamily="18" charset="0"/>
                            </a:rPr>
                            <m:t>(</m:t>
                          </m:r>
                          <m:sSub>
                            <m:e>
                              <m:r>
                                <a:rPr xmlns:a="http://schemas.openxmlformats.org/drawingml/2006/main" sz="2250" i="1">
                                  <a:solidFill>
                                    <a:srgbClr val="3F3F3F"/>
                                  </a:solidFill>
                                  <a:latin typeface="Cambria Math" panose="02040503050406030204" pitchFamily="18" charset="0"/>
                                </a:rPr>
                                <m:t>𝑥</m:t>
                              </m:r>
                            </m:e>
                            <m:sub>
                              <m:r>
                                <a:rPr xmlns:a="http://schemas.openxmlformats.org/drawingml/2006/main" sz="2250" i="1">
                                  <a:solidFill>
                                    <a:srgbClr val="3F3F3F"/>
                                  </a:solidFill>
                                  <a:latin typeface="Cambria Math" panose="02040503050406030204" pitchFamily="18" charset="0"/>
                                </a:rPr>
                                <m:t>0</m:t>
                              </m:r>
                            </m:sub>
                          </m:sSub>
                          <m:r>
                            <a:rPr xmlns:a="http://schemas.openxmlformats.org/drawingml/2006/main" sz="2250" i="1">
                              <a:solidFill>
                                <a:srgbClr val="3F3F3F"/>
                              </a:solidFill>
                              <a:latin typeface="Cambria Math" panose="02040503050406030204" pitchFamily="18" charset="0"/>
                            </a:rPr>
                            <m:t>)</m:t>
                          </m:r>
                        </m:e>
                      </m:eqArr>
                      <m:r>
                        <a:rPr xmlns:a="http://schemas.openxmlformats.org/drawingml/2006/main" sz="2250" i="1">
                          <a:solidFill>
                            <a:srgbClr val="3F3F3F"/>
                          </a:solidFill>
                          <a:latin typeface="Cambria Math" panose="02040503050406030204" pitchFamily="18" charset="0"/>
                        </a:rPr>
                        <m:t>,</m:t>
                      </m:r>
                      <m:r>
                        <a:rPr xmlns:a="http://schemas.openxmlformats.org/drawingml/2006/main" sz="2250" i="1">
                          <a:solidFill>
                            <a:srgbClr val="3F3F3F"/>
                          </a:solidFill>
                          <a:latin typeface="Cambria Math" panose="02040503050406030204" pitchFamily="18" charset="0"/>
                        </a:rPr>
                        <m:t>∀</m:t>
                      </m:r>
                      <m:r>
                        <a:rPr xmlns:a="http://schemas.openxmlformats.org/drawingml/2006/main" sz="2250" i="1">
                          <a:solidFill>
                            <a:srgbClr val="3F3F3F"/>
                          </a:solidFill>
                          <a:latin typeface="Cambria Math" panose="02040503050406030204" pitchFamily="18" charset="0"/>
                        </a:rPr>
                        <m:t>𝑗</m:t>
                      </m:r>
                      <m:r>
                        <a:rPr xmlns:a="http://schemas.openxmlformats.org/drawingml/2006/main" sz="2250" i="1">
                          <a:solidFill>
                            <a:srgbClr val="3F3F3F"/>
                          </a:solidFill>
                          <a:latin typeface="Cambria Math" panose="02040503050406030204" pitchFamily="18" charset="0"/>
                        </a:rPr>
                        <m:t>∈</m:t>
                      </m:r>
                      <m:r>
                        <a:rPr xmlns:a="http://schemas.openxmlformats.org/drawingml/2006/main" sz="2250" i="1">
                          <a:solidFill>
                            <a:srgbClr val="3F3F3F"/>
                          </a:solidFill>
                          <a:latin typeface="Cambria Math" panose="02040503050406030204" pitchFamily="18" charset="0"/>
                        </a:rPr>
                        <m:t>{</m:t>
                      </m:r>
                      <m:r>
                        <a:rPr xmlns:a="http://schemas.openxmlformats.org/drawingml/2006/main" sz="2250" i="1">
                          <a:solidFill>
                            <a:srgbClr val="3F3F3F"/>
                          </a:solidFill>
                          <a:latin typeface="Cambria Math" panose="02040503050406030204" pitchFamily="18" charset="0"/>
                        </a:rPr>
                        <m:t>1,</m:t>
                      </m:r>
                      <m:r>
                        <a:rPr xmlns:a="http://schemas.openxmlformats.org/drawingml/2006/main" sz="2250" i="1">
                          <a:solidFill>
                            <a:srgbClr val="3F3F3F"/>
                          </a:solidFill>
                          <a:latin typeface="Cambria Math" panose="02040503050406030204" pitchFamily="18" charset="0"/>
                        </a:rPr>
                        <m:t>…</m:t>
                      </m:r>
                      <m:r>
                        <a:rPr xmlns:a="http://schemas.openxmlformats.org/drawingml/2006/main" sz="2250" i="1">
                          <a:solidFill>
                            <a:srgbClr val="3F3F3F"/>
                          </a:solidFill>
                          <a:latin typeface="Cambria Math" panose="02040503050406030204" pitchFamily="18" charset="0"/>
                        </a:rPr>
                        <m:t>,</m:t>
                      </m:r>
                      <m:r>
                        <a:rPr xmlns:a="http://schemas.openxmlformats.org/drawingml/2006/main" sz="2250" i="1">
                          <a:solidFill>
                            <a:srgbClr val="3F3F3F"/>
                          </a:solidFill>
                          <a:latin typeface="Cambria Math" panose="02040503050406030204" pitchFamily="18" charset="0"/>
                        </a:rPr>
                        <m:t>𝑛</m:t>
                      </m:r>
                      <m:r>
                        <a:rPr xmlns:a="http://schemas.openxmlformats.org/drawingml/2006/main" sz="2250" i="1">
                          <a:solidFill>
                            <a:srgbClr val="3F3F3F"/>
                          </a:solidFill>
                          <a:latin typeface="Cambria Math" panose="02040503050406030204" pitchFamily="18" charset="0"/>
                        </a:rPr>
                        <m:t>}</m:t>
                      </m:r>
                      <m:r>
                        <a:rPr xmlns:a="http://schemas.openxmlformats.org/drawingml/2006/main" sz="2250" i="1">
                          <a:solidFill>
                            <a:srgbClr val="3F3F3F"/>
                          </a:solidFill>
                          <a:latin typeface="Cambria Math" panose="02040503050406030204" pitchFamily="18" charset="0"/>
                        </a:rPr>
                        <m:t>\</m:t>
                      </m:r>
                      <m:r>
                        <m:rPr>
                          <m:sty m:val="p"/>
                        </m:rPr>
                        <a:rPr xmlns:a="http://schemas.openxmlformats.org/drawingml/2006/main" sz="2250" i="1">
                          <a:solidFill>
                            <a:srgbClr val="3F3F3F"/>
                          </a:solidFill>
                          <a:latin typeface="Cambria Math" panose="02040503050406030204" pitchFamily="18" charset="0"/>
                        </a:rPr>
                        <m:t>i</m:t>
                      </m:r>
                    </m:e>
                  </m:d>
                </m:oMath>
              </m:oMathPara>
            </a14:m>
            <a:endParaRPr i="1">
              <a:latin typeface="+mn-lt"/>
              <a:ea typeface="+mn-ea"/>
              <a:cs typeface="+mn-cs"/>
              <a:sym typeface="Century Gothic"/>
            </a:endParaRPr>
          </a:p>
          <a:p>
            <a:pPr marL="0" indent="0" algn="ctr" defTabSz="403570">
              <a:lnSpc>
                <a:spcPct val="90000"/>
              </a:lnSpc>
              <a:spcBef>
                <a:spcPts val="800"/>
              </a:spcBef>
              <a:buSzTx/>
              <a:buNone/>
              <a:defRPr i="1" sz="1746"/>
            </a:pPr>
          </a:p>
          <a:p>
            <a:pPr marL="0" indent="0" defTabSz="403570">
              <a:lnSpc>
                <a:spcPct val="90000"/>
              </a:lnSpc>
              <a:spcBef>
                <a:spcPts val="800"/>
              </a:spcBef>
              <a:buSzTx/>
              <a:buNone/>
              <a:defRPr sz="1746"/>
            </a:pPr>
            <a:r>
              <a:t>Такое множество </a:t>
            </a:r>
            <a:r>
              <a:rPr i="1"/>
              <a:t>P называется </a:t>
            </a:r>
            <a:r>
              <a:rPr i="1" u="sng"/>
              <a:t>Парето-множеством</a:t>
            </a:r>
            <a:r>
              <a:rPr i="1"/>
              <a:t>, когда как его точки </a:t>
            </a:r>
            <a14:m>
              <m:oMath>
                <m:sSub>
                  <m:e>
                    <m:r>
                      <a:rPr xmlns:a="http://schemas.openxmlformats.org/drawingml/2006/main" sz="2200" i="1">
                        <a:solidFill>
                          <a:srgbClr val="3F3F3F"/>
                        </a:solidFill>
                        <a:latin typeface="Cambria Math" panose="02040503050406030204" pitchFamily="18" charset="0"/>
                      </a:rPr>
                      <m:t>𝑥</m:t>
                    </m:r>
                  </m:e>
                  <m:sub>
                    <m:r>
                      <a:rPr xmlns:a="http://schemas.openxmlformats.org/drawingml/2006/main" sz="2200" i="1">
                        <a:solidFill>
                          <a:srgbClr val="3F3F3F"/>
                        </a:solidFill>
                        <a:latin typeface="Cambria Math" panose="02040503050406030204" pitchFamily="18" charset="0"/>
                      </a:rPr>
                      <m:t>0</m:t>
                    </m:r>
                  </m:sub>
                </m:sSub>
                <m:r>
                  <a:rPr xmlns:a="http://schemas.openxmlformats.org/drawingml/2006/main" sz="2200" i="1">
                    <a:solidFill>
                      <a:srgbClr val="3F3F3F"/>
                    </a:solidFill>
                    <a:latin typeface="Cambria Math" panose="02040503050406030204" pitchFamily="18" charset="0"/>
                  </a:rPr>
                  <m:t>−</m:t>
                </m:r>
              </m:oMath>
            </a14:m>
            <a:r>
              <a:rPr u="sng"/>
              <a:t>Парето-оптимальными.</a:t>
            </a:r>
            <a:endParaRPr sz="1800"/>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0" name="Заголовок 1"/>
          <p:cNvSpPr txBox="1"/>
          <p:nvPr>
            <p:ph type="title"/>
          </p:nvPr>
        </p:nvSpPr>
        <p:spPr>
          <a:xfrm>
            <a:off x="2589210" y="2058748"/>
            <a:ext cx="8915401" cy="1468802"/>
          </a:xfrm>
          <a:prstGeom prst="rect">
            <a:avLst/>
          </a:prstGeom>
        </p:spPr>
        <p:txBody>
          <a:bodyPr/>
          <a:lstStyle/>
          <a:p>
            <a:pPr/>
            <a:r>
              <a:t>Множество эффективных оценок</a:t>
            </a:r>
          </a:p>
        </p:txBody>
      </p:sp>
      <p:sp>
        <p:nvSpPr>
          <p:cNvPr id="411" name="Текст 2"/>
          <p:cNvSpPr txBox="1"/>
          <p:nvPr>
            <p:ph type="body" sz="quarter" idx="1"/>
          </p:nvPr>
        </p:nvSpPr>
        <p:spPr>
          <a:xfrm>
            <a:off x="2589210" y="3530129"/>
            <a:ext cx="8915401" cy="860402"/>
          </a:xfrm>
          <a:prstGeom prst="rect">
            <a:avLst/>
          </a:prstGeom>
        </p:spPr>
        <p:txBody>
          <a:bodyPr/>
          <a:lstStyle/>
          <a: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3" name="Заголовок 1"/>
          <p:cNvSpPr txBox="1"/>
          <p:nvPr>
            <p:ph type="title"/>
          </p:nvPr>
        </p:nvSpPr>
        <p:spPr>
          <a:xfrm>
            <a:off x="2592925" y="624110"/>
            <a:ext cx="8911688" cy="1280892"/>
          </a:xfrm>
          <a:prstGeom prst="rect">
            <a:avLst/>
          </a:prstGeom>
        </p:spPr>
        <p:txBody>
          <a:bodyPr/>
          <a:lstStyle/>
          <a:p>
            <a:pPr/>
            <a:r>
              <a:t>Векторная оценка</a:t>
            </a:r>
          </a:p>
        </p:txBody>
      </p:sp>
      <p:sp>
        <p:nvSpPr>
          <p:cNvPr id="414" name="Объект 2"/>
          <p:cNvSpPr txBox="1"/>
          <p:nvPr>
            <p:ph type="body" idx="1"/>
          </p:nvPr>
        </p:nvSpPr>
        <p:spPr>
          <a:xfrm>
            <a:off x="2589211" y="2133600"/>
            <a:ext cx="8915401" cy="3777623"/>
          </a:xfrm>
          <a:prstGeom prst="rect">
            <a:avLst/>
          </a:prstGeom>
        </p:spPr>
        <p:txBody>
          <a:bodyPr/>
          <a:lstStyle/>
          <a:p>
            <a:pPr marL="0" indent="0" defTabSz="397763">
              <a:spcBef>
                <a:spcPts val="800"/>
              </a:spcBef>
              <a:buSzTx/>
              <a:buNone/>
            </a:pPr>
            <a:r>
              <a:t>Напомним, что  </a:t>
            </a:r>
            <a14:m>
              <m:oMath>
                <m:r>
                  <a:rPr xmlns:a="http://schemas.openxmlformats.org/drawingml/2006/main" sz="2150" i="1">
                    <a:solidFill>
                      <a:srgbClr val="3F3F3F"/>
                    </a:solidFill>
                    <a:latin typeface="Cambria Math" panose="02040503050406030204" pitchFamily="18" charset="0"/>
                  </a:rPr>
                  <m:t>𝑓</m:t>
                </m:r>
                <m:r>
                  <a:rPr xmlns:a="http://schemas.openxmlformats.org/drawingml/2006/main" sz="2150" i="1">
                    <a:solidFill>
                      <a:srgbClr val="3F3F3F"/>
                    </a:solidFill>
                    <a:latin typeface="Cambria Math" panose="02040503050406030204" pitchFamily="18" charset="0"/>
                  </a:rPr>
                  <m:t>:</m:t>
                </m:r>
                <m:r>
                  <a:rPr xmlns:a="http://schemas.openxmlformats.org/drawingml/2006/main" sz="2150" i="1">
                    <a:solidFill>
                      <a:srgbClr val="3F3F3F"/>
                    </a:solidFill>
                    <a:latin typeface="Cambria Math" panose="02040503050406030204" pitchFamily="18" charset="0"/>
                  </a:rPr>
                  <m:t>𝑋</m:t>
                </m:r>
                <m:r>
                  <a:rPr xmlns:a="http://schemas.openxmlformats.org/drawingml/2006/main" sz="2150" i="1">
                    <a:solidFill>
                      <a:srgbClr val="3F3F3F"/>
                    </a:solidFill>
                    <a:latin typeface="Cambria Math" panose="02040503050406030204" pitchFamily="18" charset="0"/>
                  </a:rPr>
                  <m:t>→</m:t>
                </m:r>
                <m:r>
                  <a:rPr xmlns:a="http://schemas.openxmlformats.org/drawingml/2006/main" sz="2150" i="1">
                    <a:solidFill>
                      <a:srgbClr val="3F3F3F"/>
                    </a:solidFill>
                    <a:latin typeface="Cambria Math" panose="02040503050406030204" pitchFamily="18" charset="0"/>
                  </a:rPr>
                  <m:t>𝑌</m:t>
                </m:r>
              </m:oMath>
            </a14:m>
            <a:r>
              <a:t>,  тогда обозначим:</a:t>
            </a:r>
          </a:p>
          <a:p>
            <a:pPr marL="298322" indent="-298322" defTabSz="397763">
              <a:spcBef>
                <a:spcPts val="800"/>
              </a:spcBef>
              <a:buFont typeface="Times Roman"/>
              <a:defRPr sz="1500">
                <a:latin typeface="Cambria Math"/>
                <a:ea typeface="Cambria Math"/>
                <a:cs typeface="Cambria Math"/>
                <a:sym typeface="Cambria Math"/>
              </a:defRPr>
            </a:pPr>
          </a:p>
          <a:p>
            <a:pPr marL="0" indent="0" algn="ctr" defTabSz="397763">
              <a:spcBef>
                <a:spcPts val="800"/>
              </a:spcBef>
              <a:buSzTx/>
              <a:buNone/>
              <a:defRPr>
                <a:solidFill>
                  <a:srgbClr val="3F3F3F"/>
                </a:solidFill>
                <a:latin typeface="Cambria Math"/>
                <a:ea typeface="Cambria Math"/>
                <a:cs typeface="Cambria Math"/>
                <a:sym typeface="Cambria Math"/>
              </a:defRPr>
            </a:pPr>
            <a14:m>
              <m:oMath>
                <m:sSub>
                  <m:e>
                    <m:r>
                      <a:rPr xmlns:a="http://schemas.openxmlformats.org/drawingml/2006/main" sz="1550" i="1">
                        <a:solidFill>
                          <a:srgbClr val="3F3F3F"/>
                        </a:solidFill>
                        <a:latin typeface="Cambria Math" panose="02040503050406030204" pitchFamily="18" charset="0"/>
                      </a:rPr>
                      <m:t>𝑦</m:t>
                    </m:r>
                  </m:e>
                  <m:sub>
                    <m:r>
                      <a:rPr xmlns:a="http://schemas.openxmlformats.org/drawingml/2006/main" sz="1550" i="1">
                        <a:solidFill>
                          <a:srgbClr val="3F3F3F"/>
                        </a:solidFill>
                        <a:latin typeface="Cambria Math" panose="02040503050406030204" pitchFamily="18" charset="0"/>
                      </a:rPr>
                      <m:t>𝑖</m:t>
                    </m:r>
                  </m:sub>
                </m:sSub>
                <m:r>
                  <a:rPr xmlns:a="http://schemas.openxmlformats.org/drawingml/2006/main" sz="1550" i="1">
                    <a:solidFill>
                      <a:srgbClr val="3F3F3F"/>
                    </a:solidFill>
                    <a:latin typeface="Cambria Math" panose="02040503050406030204" pitchFamily="18" charset="0"/>
                  </a:rPr>
                  <m:t>=</m:t>
                </m:r>
                <m:r>
                  <a:rPr xmlns:a="http://schemas.openxmlformats.org/drawingml/2006/main" sz="1550" i="1">
                    <a:solidFill>
                      <a:srgbClr val="3F3F3F"/>
                    </a:solidFill>
                    <a:latin typeface="Cambria Math" panose="02040503050406030204" pitchFamily="18" charset="0"/>
                  </a:rPr>
                  <m:t>𝑓</m:t>
                </m:r>
                <m:r>
                  <a:rPr xmlns:a="http://schemas.openxmlformats.org/drawingml/2006/main" sz="1550" i="1">
                    <a:solidFill>
                      <a:srgbClr val="3F3F3F"/>
                    </a:solidFill>
                    <a:latin typeface="Cambria Math" panose="02040503050406030204" pitchFamily="18" charset="0"/>
                  </a:rPr>
                  <m:t>(</m:t>
                </m:r>
                <m:sSub>
                  <m:e>
                    <m:r>
                      <a:rPr xmlns:a="http://schemas.openxmlformats.org/drawingml/2006/main" sz="1550" i="1">
                        <a:solidFill>
                          <a:srgbClr val="3F3F3F"/>
                        </a:solidFill>
                        <a:latin typeface="Cambria Math" panose="02040503050406030204" pitchFamily="18" charset="0"/>
                      </a:rPr>
                      <m:t>𝑥</m:t>
                    </m:r>
                  </m:e>
                  <m:sub>
                    <m:r>
                      <a:rPr xmlns:a="http://schemas.openxmlformats.org/drawingml/2006/main" sz="1550" i="1">
                        <a:solidFill>
                          <a:srgbClr val="3F3F3F"/>
                        </a:solidFill>
                        <a:latin typeface="Cambria Math" panose="02040503050406030204" pitchFamily="18" charset="0"/>
                      </a:rPr>
                      <m:t>𝑖</m:t>
                    </m:r>
                  </m:sub>
                </m:sSub>
                <m:r>
                  <a:rPr xmlns:a="http://schemas.openxmlformats.org/drawingml/2006/main" sz="1550" i="1">
                    <a:solidFill>
                      <a:srgbClr val="3F3F3F"/>
                    </a:solidFill>
                    <a:latin typeface="Cambria Math" panose="02040503050406030204" pitchFamily="18" charset="0"/>
                  </a:rPr>
                  <m:t>)</m:t>
                </m:r>
                <m:r>
                  <a:rPr xmlns:a="http://schemas.openxmlformats.org/drawingml/2006/main" sz="1550" i="1">
                    <a:solidFill>
                      <a:srgbClr val="3F3F3F"/>
                    </a:solidFill>
                    <a:latin typeface="Cambria Math" panose="02040503050406030204" pitchFamily="18" charset="0"/>
                  </a:rPr>
                  <m:t>=</m:t>
                </m:r>
                <m:d>
                  <m:dPr>
                    <m:ctrlPr>
                      <a:rPr xmlns:a="http://schemas.openxmlformats.org/drawingml/2006/main" sz="1550" i="1">
                        <a:solidFill>
                          <a:srgbClr val="3F3F3F"/>
                        </a:solidFill>
                        <a:latin typeface="Cambria Math" panose="02040503050406030204" pitchFamily="18" charset="0"/>
                      </a:rPr>
                    </m:ctrlPr>
                  </m:dPr>
                  <m:e>
                    <m:f>
                      <m:fPr>
                        <m:ctrlPr>
                          <a:rPr xmlns:a="http://schemas.openxmlformats.org/drawingml/2006/main" sz="1550" i="1">
                            <a:solidFill>
                              <a:srgbClr val="3F3F3F"/>
                            </a:solidFill>
                            <a:latin typeface="Cambria Math" panose="02040503050406030204" pitchFamily="18" charset="0"/>
                          </a:rPr>
                        </m:ctrlPr>
                        <m:type m:val="noBar"/>
                      </m:fPr>
                      <m:num>
                        <m:eqArr>
                          <m:eqArrPr>
                            <m:ctrlPr>
                              <a:rPr xmlns:a="http://schemas.openxmlformats.org/drawingml/2006/main" sz="1550" i="1">
                                <a:solidFill>
                                  <a:srgbClr val="3F3F3F"/>
                                </a:solidFill>
                                <a:latin typeface="Cambria Math" panose="02040503050406030204" pitchFamily="18" charset="0"/>
                              </a:rPr>
                            </m:ctrlPr>
                          </m:eqArrPr>
                          <m:e>
                            <m:sSub>
                              <m:e>
                                <m:r>
                                  <a:rPr xmlns:a="http://schemas.openxmlformats.org/drawingml/2006/main" sz="1550" i="1">
                                    <a:solidFill>
                                      <a:srgbClr val="3F3F3F"/>
                                    </a:solidFill>
                                    <a:latin typeface="Cambria Math" panose="02040503050406030204" pitchFamily="18" charset="0"/>
                                  </a:rPr>
                                  <m:t>𝑓</m:t>
                                </m:r>
                              </m:e>
                              <m:sub>
                                <m:r>
                                  <a:rPr xmlns:a="http://schemas.openxmlformats.org/drawingml/2006/main" sz="1550" i="1">
                                    <a:solidFill>
                                      <a:srgbClr val="3F3F3F"/>
                                    </a:solidFill>
                                    <a:latin typeface="Cambria Math" panose="02040503050406030204" pitchFamily="18" charset="0"/>
                                  </a:rPr>
                                  <m:t>1</m:t>
                                </m:r>
                              </m:sub>
                            </m:sSub>
                            <m:r>
                              <a:rPr xmlns:a="http://schemas.openxmlformats.org/drawingml/2006/main" sz="1550" i="1">
                                <a:solidFill>
                                  <a:srgbClr val="3F3F3F"/>
                                </a:solidFill>
                                <a:latin typeface="Cambria Math" panose="02040503050406030204" pitchFamily="18" charset="0"/>
                              </a:rPr>
                              <m:t>(</m:t>
                            </m:r>
                            <m:sSub>
                              <m:e>
                                <m:r>
                                  <a:rPr xmlns:a="http://schemas.openxmlformats.org/drawingml/2006/main" sz="1550" i="1">
                                    <a:solidFill>
                                      <a:srgbClr val="3F3F3F"/>
                                    </a:solidFill>
                                    <a:latin typeface="Cambria Math" panose="02040503050406030204" pitchFamily="18" charset="0"/>
                                  </a:rPr>
                                  <m:t>𝑥</m:t>
                                </m:r>
                              </m:e>
                              <m:sub>
                                <m:r>
                                  <a:rPr xmlns:a="http://schemas.openxmlformats.org/drawingml/2006/main" sz="1550" i="1">
                                    <a:solidFill>
                                      <a:srgbClr val="3F3F3F"/>
                                    </a:solidFill>
                                    <a:latin typeface="Cambria Math" panose="02040503050406030204" pitchFamily="18" charset="0"/>
                                  </a:rPr>
                                  <m:t>𝑖</m:t>
                                </m:r>
                              </m:sub>
                            </m:sSub>
                            <m:r>
                              <a:rPr xmlns:a="http://schemas.openxmlformats.org/drawingml/2006/main" sz="1550" i="1">
                                <a:solidFill>
                                  <a:srgbClr val="3F3F3F"/>
                                </a:solidFill>
                                <a:latin typeface="Cambria Math" panose="02040503050406030204" pitchFamily="18" charset="0"/>
                              </a:rPr>
                              <m:t>)</m:t>
                            </m:r>
                          </m:e>
                          <m:e/>
                          <m:e>
                            <m:r>
                              <a:rPr xmlns:a="http://schemas.openxmlformats.org/drawingml/2006/main" sz="1550" i="1">
                                <a:solidFill>
                                  <a:srgbClr val="3F3F3F"/>
                                </a:solidFill>
                                <a:latin typeface="Cambria Math" panose="02040503050406030204" pitchFamily="18" charset="0"/>
                              </a:rPr>
                              <m:t>…</m:t>
                            </m:r>
                          </m:e>
                          <m:e/>
                          <m:e>
                            <m:sSub>
                              <m:e>
                                <m:r>
                                  <a:rPr xmlns:a="http://schemas.openxmlformats.org/drawingml/2006/main" sz="1550" i="1">
                                    <a:solidFill>
                                      <a:srgbClr val="3F3F3F"/>
                                    </a:solidFill>
                                    <a:latin typeface="Cambria Math" panose="02040503050406030204" pitchFamily="18" charset="0"/>
                                  </a:rPr>
                                  <m:t>𝑓</m:t>
                                </m:r>
                              </m:e>
                              <m:sub>
                                <m:r>
                                  <a:rPr xmlns:a="http://schemas.openxmlformats.org/drawingml/2006/main" sz="1550" i="1">
                                    <a:solidFill>
                                      <a:srgbClr val="3F3F3F"/>
                                    </a:solidFill>
                                    <a:latin typeface="Cambria Math" panose="02040503050406030204" pitchFamily="18" charset="0"/>
                                  </a:rPr>
                                  <m:t>𝑖</m:t>
                                </m:r>
                              </m:sub>
                            </m:sSub>
                            <m:r>
                              <a:rPr xmlns:a="http://schemas.openxmlformats.org/drawingml/2006/main" sz="1550" i="1">
                                <a:solidFill>
                                  <a:srgbClr val="3F3F3F"/>
                                </a:solidFill>
                                <a:latin typeface="Cambria Math" panose="02040503050406030204" pitchFamily="18" charset="0"/>
                              </a:rPr>
                              <m:t>(</m:t>
                            </m:r>
                            <m:sSub>
                              <m:e>
                                <m:r>
                                  <a:rPr xmlns:a="http://schemas.openxmlformats.org/drawingml/2006/main" sz="1550" i="1">
                                    <a:solidFill>
                                      <a:srgbClr val="3F3F3F"/>
                                    </a:solidFill>
                                    <a:latin typeface="Cambria Math" panose="02040503050406030204" pitchFamily="18" charset="0"/>
                                  </a:rPr>
                                  <m:t>𝑥</m:t>
                                </m:r>
                              </m:e>
                              <m:sub>
                                <m:r>
                                  <a:rPr xmlns:a="http://schemas.openxmlformats.org/drawingml/2006/main" sz="1550" i="1">
                                    <a:solidFill>
                                      <a:srgbClr val="3F3F3F"/>
                                    </a:solidFill>
                                    <a:latin typeface="Cambria Math" panose="02040503050406030204" pitchFamily="18" charset="0"/>
                                  </a:rPr>
                                  <m:t>𝑖</m:t>
                                </m:r>
                              </m:sub>
                            </m:sSub>
                            <m:r>
                              <a:rPr xmlns:a="http://schemas.openxmlformats.org/drawingml/2006/main" sz="1550" i="1">
                                <a:solidFill>
                                  <a:srgbClr val="3F3F3F"/>
                                </a:solidFill>
                                <a:latin typeface="Cambria Math" panose="02040503050406030204" pitchFamily="18" charset="0"/>
                              </a:rPr>
                              <m:t>)</m:t>
                            </m:r>
                          </m:e>
                          <m:e/>
                          <m:e>
                            <m:r>
                              <a:rPr xmlns:a="http://schemas.openxmlformats.org/drawingml/2006/main" sz="1550" i="1">
                                <a:solidFill>
                                  <a:srgbClr val="3F3F3F"/>
                                </a:solidFill>
                                <a:latin typeface="Cambria Math" panose="02040503050406030204" pitchFamily="18" charset="0"/>
                              </a:rPr>
                              <m:t>…</m:t>
                            </m:r>
                          </m:e>
                          <m:e/>
                        </m:eqArr>
                      </m:num>
                      <m:den>
                        <m:sSub>
                          <m:e>
                            <m:r>
                              <a:rPr xmlns:a="http://schemas.openxmlformats.org/drawingml/2006/main" sz="1550" i="1">
                                <a:solidFill>
                                  <a:srgbClr val="3F3F3F"/>
                                </a:solidFill>
                                <a:latin typeface="Cambria Math" panose="02040503050406030204" pitchFamily="18" charset="0"/>
                              </a:rPr>
                              <m:t>𝑓</m:t>
                            </m:r>
                          </m:e>
                          <m:sub>
                            <m:r>
                              <a:rPr xmlns:a="http://schemas.openxmlformats.org/drawingml/2006/main" sz="1550" i="1">
                                <a:solidFill>
                                  <a:srgbClr val="3F3F3F"/>
                                </a:solidFill>
                                <a:latin typeface="Cambria Math" panose="02040503050406030204" pitchFamily="18" charset="0"/>
                              </a:rPr>
                              <m:t>𝑛</m:t>
                            </m:r>
                          </m:sub>
                        </m:sSub>
                        <m:r>
                          <a:rPr xmlns:a="http://schemas.openxmlformats.org/drawingml/2006/main" sz="1550" i="1">
                            <a:solidFill>
                              <a:srgbClr val="3F3F3F"/>
                            </a:solidFill>
                            <a:latin typeface="Cambria Math" panose="02040503050406030204" pitchFamily="18" charset="0"/>
                          </a:rPr>
                          <m:t>(</m:t>
                        </m:r>
                        <m:sSub>
                          <m:e>
                            <m:r>
                              <a:rPr xmlns:a="http://schemas.openxmlformats.org/drawingml/2006/main" sz="1550" i="1">
                                <a:solidFill>
                                  <a:srgbClr val="3F3F3F"/>
                                </a:solidFill>
                                <a:latin typeface="Cambria Math" panose="02040503050406030204" pitchFamily="18" charset="0"/>
                              </a:rPr>
                              <m:t>𝑥</m:t>
                            </m:r>
                          </m:e>
                          <m:sub>
                            <m:r>
                              <a:rPr xmlns:a="http://schemas.openxmlformats.org/drawingml/2006/main" sz="1550" i="1">
                                <a:solidFill>
                                  <a:srgbClr val="3F3F3F"/>
                                </a:solidFill>
                                <a:latin typeface="Cambria Math" panose="02040503050406030204" pitchFamily="18" charset="0"/>
                              </a:rPr>
                              <m:t>𝑖</m:t>
                            </m:r>
                          </m:sub>
                        </m:sSub>
                        <m:r>
                          <a:rPr xmlns:a="http://schemas.openxmlformats.org/drawingml/2006/main" sz="1550" i="1">
                            <a:solidFill>
                              <a:srgbClr val="3F3F3F"/>
                            </a:solidFill>
                            <a:latin typeface="Cambria Math" panose="02040503050406030204" pitchFamily="18" charset="0"/>
                          </a:rPr>
                          <m:t>)</m:t>
                        </m:r>
                      </m:den>
                    </m:f>
                  </m:e>
                </m:d>
              </m:oMath>
            </a14:m>
            <a:r>
              <a:rPr sz="1700">
                <a:solidFill>
                  <a:srgbClr val="404040"/>
                </a:solidFill>
              </a:rPr>
              <a:t> </a:t>
            </a:r>
            <a:endParaRPr sz="1700"/>
          </a:p>
          <a:p>
            <a:pPr marL="298322" indent="-298322" defTabSz="397763">
              <a:spcBef>
                <a:spcPts val="800"/>
              </a:spcBef>
              <a:defRPr sz="1500"/>
            </a:pPr>
          </a:p>
          <a:p>
            <a:pPr marL="0" indent="0" defTabSz="397763">
              <a:spcBef>
                <a:spcPts val="800"/>
              </a:spcBef>
              <a:buSzTx/>
              <a:buNone/>
            </a:pPr>
            <a:r>
              <a:t>В таком случае вектор </a:t>
            </a:r>
            <a14:m>
              <m:oMath>
                <m:sSub>
                  <m:e>
                    <m:r>
                      <a:rPr xmlns:a="http://schemas.openxmlformats.org/drawingml/2006/main" sz="2450" i="1">
                        <a:solidFill>
                          <a:srgbClr val="3F3F3F"/>
                        </a:solidFill>
                        <a:latin typeface="Cambria Math" panose="02040503050406030204" pitchFamily="18" charset="0"/>
                      </a:rPr>
                      <m:t>𝑦</m:t>
                    </m:r>
                  </m:e>
                  <m:sub>
                    <m:r>
                      <a:rPr xmlns:a="http://schemas.openxmlformats.org/drawingml/2006/main" sz="2450" i="1">
                        <a:solidFill>
                          <a:srgbClr val="3F3F3F"/>
                        </a:solidFill>
                        <a:latin typeface="Cambria Math" panose="02040503050406030204" pitchFamily="18" charset="0"/>
                      </a:rPr>
                      <m:t>𝑖</m:t>
                    </m:r>
                  </m:sub>
                </m:sSub>
              </m:oMath>
            </a14:m>
            <a:r>
              <a:t> называют </a:t>
            </a:r>
            <a:r>
              <a:rPr u="sng"/>
              <a:t>векторной  оценкой</a:t>
            </a:r>
            <a:r>
              <a:t> точки </a:t>
            </a:r>
            <a14:m>
              <m:oMath>
                <m:sSub>
                  <m:e>
                    <m:r>
                      <a:rPr xmlns:a="http://schemas.openxmlformats.org/drawingml/2006/main" sz="2250" i="1">
                        <a:solidFill>
                          <a:srgbClr val="3F3F3F"/>
                        </a:solidFill>
                        <a:latin typeface="Cambria Math" panose="02040503050406030204" pitchFamily="18" charset="0"/>
                      </a:rPr>
                      <m:t>𝑥</m:t>
                    </m:r>
                  </m:e>
                  <m:sub>
                    <m:r>
                      <a:rPr xmlns:a="http://schemas.openxmlformats.org/drawingml/2006/main" sz="2250" i="1">
                        <a:solidFill>
                          <a:srgbClr val="3F3F3F"/>
                        </a:solidFill>
                        <a:latin typeface="Cambria Math" panose="02040503050406030204" pitchFamily="18" charset="0"/>
                      </a:rPr>
                      <m:t>𝑖</m:t>
                    </m:r>
                  </m:sub>
                </m:sSub>
                <m:r>
                  <a:rPr xmlns:a="http://schemas.openxmlformats.org/drawingml/2006/main" sz="2250" i="1">
                    <a:solidFill>
                      <a:srgbClr val="3F3F3F"/>
                    </a:solidFill>
                    <a:latin typeface="Cambria Math" panose="02040503050406030204" pitchFamily="18" charset="0"/>
                  </a:rPr>
                  <m:t>.</m:t>
                </m:r>
              </m:oMath>
            </a14: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6" name="Заголовок 1"/>
          <p:cNvSpPr txBox="1"/>
          <p:nvPr>
            <p:ph type="title"/>
          </p:nvPr>
        </p:nvSpPr>
        <p:spPr>
          <a:xfrm>
            <a:off x="2592924" y="624110"/>
            <a:ext cx="8911689" cy="1280892"/>
          </a:xfrm>
          <a:prstGeom prst="rect">
            <a:avLst/>
          </a:prstGeom>
        </p:spPr>
        <p:txBody>
          <a:bodyPr/>
          <a:lstStyle/>
          <a:p>
            <a:pPr/>
            <a:r>
              <a:t>Определение</a:t>
            </a:r>
          </a:p>
        </p:txBody>
      </p:sp>
      <p:sp>
        <p:nvSpPr>
          <p:cNvPr id="417" name="Объект 2"/>
          <p:cNvSpPr txBox="1"/>
          <p:nvPr>
            <p:ph type="body" sz="quarter" idx="1"/>
          </p:nvPr>
        </p:nvSpPr>
        <p:spPr>
          <a:xfrm>
            <a:off x="2589210" y="2133600"/>
            <a:ext cx="4313866" cy="3777623"/>
          </a:xfrm>
          <a:prstGeom prst="rect">
            <a:avLst/>
          </a:prstGeom>
        </p:spPr>
        <p:txBody>
          <a:bodyPr/>
          <a:lstStyle/>
          <a:p>
            <a:pPr/>
            <a:r>
              <a:t>Каждая Парето-оптимальная точка </a:t>
            </a:r>
            <a14:m>
              <m:oMath>
                <m:sSub>
                  <m:e>
                    <m:r>
                      <a:rPr xmlns:a="http://schemas.openxmlformats.org/drawingml/2006/main" sz="2150" i="1">
                        <a:solidFill>
                          <a:srgbClr val="3F3F3F"/>
                        </a:solidFill>
                        <a:latin typeface="Cambria Math" panose="02040503050406030204" pitchFamily="18" charset="0"/>
                      </a:rPr>
                      <m:t>𝑥</m:t>
                    </m:r>
                  </m:e>
                  <m:sub>
                    <m:r>
                      <a:rPr xmlns:a="http://schemas.openxmlformats.org/drawingml/2006/main" sz="2150" i="1">
                        <a:solidFill>
                          <a:srgbClr val="3F3F3F"/>
                        </a:solidFill>
                        <a:latin typeface="Cambria Math" panose="02040503050406030204" pitchFamily="18" charset="0"/>
                      </a:rPr>
                      <m:t>0</m:t>
                    </m:r>
                  </m:sub>
                </m:sSub>
                <m:r>
                  <a:rPr xmlns:a="http://schemas.openxmlformats.org/drawingml/2006/main" sz="2150" i="1">
                    <a:solidFill>
                      <a:srgbClr val="3F3F3F"/>
                    </a:solidFill>
                    <a:latin typeface="Cambria Math" panose="02040503050406030204" pitchFamily="18" charset="0"/>
                  </a:rPr>
                  <m:t>∈</m:t>
                </m:r>
                <m:r>
                  <a:rPr xmlns:a="http://schemas.openxmlformats.org/drawingml/2006/main" sz="2150" i="1">
                    <a:solidFill>
                      <a:srgbClr val="3F3F3F"/>
                    </a:solidFill>
                    <a:latin typeface="Cambria Math" panose="02040503050406030204" pitchFamily="18" charset="0"/>
                  </a:rPr>
                  <m:t>𝑃</m:t>
                </m:r>
              </m:oMath>
            </a14:m>
            <a:r>
              <a:t> отображается в векторную оценку </a:t>
            </a:r>
            <a14:m>
              <m:oMath>
                <m:sSub>
                  <m:e>
                    <m:r>
                      <a:rPr xmlns:a="http://schemas.openxmlformats.org/drawingml/2006/main" sz="2250" i="1">
                        <a:solidFill>
                          <a:srgbClr val="3F3F3F"/>
                        </a:solidFill>
                        <a:latin typeface="Cambria Math" panose="02040503050406030204" pitchFamily="18" charset="0"/>
                      </a:rPr>
                      <m:t>𝑦</m:t>
                    </m:r>
                  </m:e>
                  <m:sub>
                    <m:r>
                      <a:rPr xmlns:a="http://schemas.openxmlformats.org/drawingml/2006/main" sz="2250" i="1">
                        <a:solidFill>
                          <a:srgbClr val="3F3F3F"/>
                        </a:solidFill>
                        <a:latin typeface="Cambria Math" panose="02040503050406030204" pitchFamily="18" charset="0"/>
                      </a:rPr>
                      <m:t>0</m:t>
                    </m:r>
                  </m:sub>
                </m:sSub>
                <m:r>
                  <a:rPr xmlns:a="http://schemas.openxmlformats.org/drawingml/2006/main" sz="2250" i="1">
                    <a:solidFill>
                      <a:srgbClr val="3F3F3F"/>
                    </a:solidFill>
                    <a:latin typeface="Cambria Math" panose="02040503050406030204" pitchFamily="18" charset="0"/>
                  </a:rPr>
                  <m:t>,</m:t>
                </m:r>
              </m:oMath>
            </a14:m>
            <a:r>
              <a:t> которая называется </a:t>
            </a:r>
            <a:r>
              <a:rPr u="sng"/>
              <a:t>Парето-эффективной оценкой.</a:t>
            </a:r>
            <a:endParaRPr u="sng"/>
          </a:p>
          <a:p>
            <a:pPr>
              <a:defRPr u="sng"/>
            </a:pPr>
          </a:p>
          <a:p>
            <a:pPr/>
            <a:r>
              <a:t>Множество Парето-эффективных оценок </a:t>
            </a:r>
            <a14:m>
              <m:oMath>
                <m:r>
                  <a:rPr xmlns:a="http://schemas.openxmlformats.org/drawingml/2006/main" sz="2250" i="1">
                    <a:solidFill>
                      <a:srgbClr val="3F3F3F"/>
                    </a:solidFill>
                    <a:latin typeface="Cambria Math" panose="02040503050406030204" pitchFamily="18" charset="0"/>
                  </a:rPr>
                  <m:t>𝑀</m:t>
                </m:r>
                <m:r>
                  <a:rPr xmlns:a="http://schemas.openxmlformats.org/drawingml/2006/main" sz="2250" i="1">
                    <a:solidFill>
                      <a:srgbClr val="3F3F3F"/>
                    </a:solidFill>
                    <a:latin typeface="Cambria Math" panose="02040503050406030204" pitchFamily="18" charset="0"/>
                  </a:rPr>
                  <m:t>=</m:t>
                </m:r>
                <m:r>
                  <a:rPr xmlns:a="http://schemas.openxmlformats.org/drawingml/2006/main" sz="2250" i="1">
                    <a:solidFill>
                      <a:srgbClr val="3F3F3F"/>
                    </a:solidFill>
                    <a:latin typeface="Cambria Math" panose="02040503050406030204" pitchFamily="18" charset="0"/>
                  </a:rPr>
                  <m:t>𝑓</m:t>
                </m:r>
                <m:d>
                  <m:dPr>
                    <m:ctrlPr>
                      <a:rPr xmlns:a="http://schemas.openxmlformats.org/drawingml/2006/main" sz="2250" i="1">
                        <a:solidFill>
                          <a:srgbClr val="3F3F3F"/>
                        </a:solidFill>
                        <a:latin typeface="Cambria Math" panose="02040503050406030204" pitchFamily="18" charset="0"/>
                      </a:rPr>
                    </m:ctrlPr>
                  </m:dPr>
                  <m:e>
                    <m:r>
                      <a:rPr xmlns:a="http://schemas.openxmlformats.org/drawingml/2006/main" sz="2250" i="1">
                        <a:solidFill>
                          <a:srgbClr val="3F3F3F"/>
                        </a:solidFill>
                        <a:latin typeface="Cambria Math" panose="02040503050406030204" pitchFamily="18" charset="0"/>
                      </a:rPr>
                      <m:t>P</m:t>
                    </m:r>
                  </m:e>
                </m:d>
                <m:r>
                  <a:rPr xmlns:a="http://schemas.openxmlformats.org/drawingml/2006/main" sz="2250" i="1">
                    <a:solidFill>
                      <a:srgbClr val="3F3F3F"/>
                    </a:solidFill>
                    <a:latin typeface="Cambria Math" panose="02040503050406030204" pitchFamily="18" charset="0"/>
                  </a:rPr>
                  <m:t>=</m:t>
                </m:r>
                <m:r>
                  <a:rPr xmlns:a="http://schemas.openxmlformats.org/drawingml/2006/main" sz="2250" i="1">
                    <a:solidFill>
                      <a:srgbClr val="3F3F3F"/>
                    </a:solidFill>
                    <a:latin typeface="Cambria Math" panose="02040503050406030204" pitchFamily="18" charset="0"/>
                  </a:rPr>
                  <m:t>{</m:t>
                </m:r>
                <m:sSub>
                  <m:e>
                    <m:r>
                      <a:rPr xmlns:a="http://schemas.openxmlformats.org/drawingml/2006/main" sz="2250" i="1">
                        <a:solidFill>
                          <a:srgbClr val="3F3F3F"/>
                        </a:solidFill>
                        <a:latin typeface="Cambria Math" panose="02040503050406030204" pitchFamily="18" charset="0"/>
                      </a:rPr>
                      <m:t>𝑦</m:t>
                    </m:r>
                  </m:e>
                  <m:sub>
                    <m:r>
                      <a:rPr xmlns:a="http://schemas.openxmlformats.org/drawingml/2006/main" sz="2250" i="1">
                        <a:solidFill>
                          <a:srgbClr val="3F3F3F"/>
                        </a:solidFill>
                        <a:latin typeface="Cambria Math" panose="02040503050406030204" pitchFamily="18" charset="0"/>
                      </a:rPr>
                      <m:t>0</m:t>
                    </m:r>
                  </m:sub>
                </m:sSub>
                <m:r>
                  <a:rPr xmlns:a="http://schemas.openxmlformats.org/drawingml/2006/main" sz="2250" i="1">
                    <a:solidFill>
                      <a:srgbClr val="3F3F3F"/>
                    </a:solidFill>
                    <a:latin typeface="Cambria Math" panose="02040503050406030204" pitchFamily="18" charset="0"/>
                  </a:rPr>
                  <m:t>}</m:t>
                </m:r>
              </m:oMath>
            </a14:m>
            <a:r>
              <a:t> называется </a:t>
            </a:r>
            <a:r>
              <a:rPr u="sng"/>
              <a:t>эффективным множеством оптимальных оценок.</a:t>
            </a:r>
          </a:p>
        </p:txBody>
      </p:sp>
      <p:pic>
        <p:nvPicPr>
          <p:cNvPr id="418" name="Изображение" descr="Изображение"/>
          <p:cNvPicPr>
            <a:picLocks noChangeAspect="1"/>
          </p:cNvPicPr>
          <p:nvPr/>
        </p:nvPicPr>
        <p:blipFill>
          <a:blip r:embed="rId2">
            <a:extLst/>
          </a:blip>
          <a:stretch>
            <a:fillRect/>
          </a:stretch>
        </p:blipFill>
        <p:spPr>
          <a:xfrm>
            <a:off x="7112103" y="2177410"/>
            <a:ext cx="4668767" cy="3501576"/>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0" name="Пример задачи оптимальности по Парето"/>
          <p:cNvSpPr txBox="1"/>
          <p:nvPr>
            <p:ph type="title"/>
          </p:nvPr>
        </p:nvSpPr>
        <p:spPr>
          <a:prstGeom prst="rect">
            <a:avLst/>
          </a:prstGeom>
        </p:spPr>
        <p:txBody>
          <a:bodyPr/>
          <a:lstStyle/>
          <a:p>
            <a:pPr/>
            <a:r>
              <a:t>Пример задачи оптимальности по Парето</a:t>
            </a:r>
          </a:p>
        </p:txBody>
      </p:sp>
      <p:sp>
        <p:nvSpPr>
          <p:cNvPr id="421" name="Задача: на дискретном множестве векторных оценок из 13 заданных точек найти эффективное по Парето множество для 4-х вариантов сочетаний операций максимизации и минимизации.…"/>
          <p:cNvSpPr txBox="1"/>
          <p:nvPr>
            <p:ph type="body" idx="1"/>
          </p:nvPr>
        </p:nvSpPr>
        <p:spPr>
          <a:xfrm>
            <a:off x="2119310" y="2006600"/>
            <a:ext cx="8915402" cy="3777623"/>
          </a:xfrm>
          <a:prstGeom prst="rect">
            <a:avLst/>
          </a:prstGeom>
        </p:spPr>
        <p:txBody>
          <a:bodyPr/>
          <a:lstStyle/>
          <a:p>
            <a:pPr/>
            <a:r>
              <a:t>Задача:</a:t>
            </a:r>
            <a:br/>
            <a:r>
              <a:t>на дискретном множестве векторных оценок из 13 заданных точек найти эффективное по Парето множество для 4-х вариантов сочетаний операций максимизации и минимизации.</a:t>
            </a:r>
          </a:p>
          <a:p>
            <a:pPr/>
            <a:r>
              <a:t>Min min: 12, 13</a:t>
            </a:r>
          </a:p>
          <a:p>
            <a:pPr/>
            <a:r>
              <a:t>Max max: 11, 8, 7</a:t>
            </a:r>
          </a:p>
          <a:p>
            <a:pPr/>
            <a:r>
              <a:t>Min max: 9, 12</a:t>
            </a:r>
          </a:p>
          <a:p>
            <a:pPr/>
            <a:r>
              <a:t>Max min: 2, 13, 11</a:t>
            </a:r>
          </a:p>
        </p:txBody>
      </p:sp>
      <p:pic>
        <p:nvPicPr>
          <p:cNvPr id="422" name="Снимок экрана 2020-10-21 в 10.04.49.png" descr="Снимок экрана 2020-10-21 в 10.04.49.png"/>
          <p:cNvPicPr>
            <a:picLocks noChangeAspect="1"/>
          </p:cNvPicPr>
          <p:nvPr/>
        </p:nvPicPr>
        <p:blipFill>
          <a:blip r:embed="rId2">
            <a:extLst/>
          </a:blip>
          <a:stretch>
            <a:fillRect/>
          </a:stretch>
        </p:blipFill>
        <p:spPr>
          <a:xfrm>
            <a:off x="7634292" y="3109218"/>
            <a:ext cx="4168573" cy="3046264"/>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4" name="Эффективность по Слейтеру"/>
          <p:cNvSpPr txBox="1"/>
          <p:nvPr>
            <p:ph type="title"/>
          </p:nvPr>
        </p:nvSpPr>
        <p:spPr>
          <a:xfrm>
            <a:off x="2592924" y="624110"/>
            <a:ext cx="8911689" cy="1280892"/>
          </a:xfrm>
          <a:prstGeom prst="rect">
            <a:avLst/>
          </a:prstGeom>
        </p:spPr>
        <p:txBody>
          <a:bodyPr/>
          <a:lstStyle/>
          <a:p>
            <a:pPr/>
            <a:r>
              <a:t>Эффективность по Слейтеру</a:t>
            </a:r>
          </a:p>
        </p:txBody>
      </p:sp>
      <p:sp>
        <p:nvSpPr>
          <p:cNvPr id="425" name="Введем на векторе смежных оценок {Y} отношение предпочтения: Y1 ≤ Y2 &lt;=&gt; yi1 ≤ yi2, (∀i ∈ 1, …, n), Y1 ≠ Y2.  Y0 - эффективное по Парето, если ∄ Y &lt; Y0.…"/>
          <p:cNvSpPr txBox="1"/>
          <p:nvPr>
            <p:ph type="body" sz="half" idx="1"/>
          </p:nvPr>
        </p:nvSpPr>
        <p:spPr>
          <a:xfrm>
            <a:off x="2589211" y="1529357"/>
            <a:ext cx="7615240" cy="4371993"/>
          </a:xfrm>
          <a:prstGeom prst="rect">
            <a:avLst/>
          </a:prstGeom>
        </p:spPr>
        <p:txBody>
          <a:bodyPr/>
          <a:lstStyle/>
          <a:p>
            <a:pPr>
              <a:defRPr sz="2000"/>
            </a:pPr>
            <a:r>
              <a:t>Введем на множестве векторных оценок {Y} отношение предпочтения: Y</a:t>
            </a:r>
            <a:r>
              <a:rPr baseline="31999"/>
              <a:t>1</a:t>
            </a:r>
            <a:r>
              <a:t> ≤ Y</a:t>
            </a:r>
            <a:r>
              <a:rPr baseline="31999"/>
              <a:t>2</a:t>
            </a:r>
            <a:r>
              <a:t> &lt;=&gt; y</a:t>
            </a:r>
            <a:r>
              <a:rPr baseline="-5998"/>
              <a:t>i</a:t>
            </a:r>
            <a:r>
              <a:rPr baseline="31999"/>
              <a:t>1</a:t>
            </a:r>
            <a:r>
              <a:t> ≤ y</a:t>
            </a:r>
            <a:r>
              <a:rPr baseline="-5998"/>
              <a:t>i</a:t>
            </a:r>
            <a:r>
              <a:rPr baseline="31999"/>
              <a:t>2</a:t>
            </a:r>
            <a:r>
              <a:t>, (∀i ∈ 1, …, n), Y</a:t>
            </a:r>
            <a:r>
              <a:rPr baseline="31999"/>
              <a:t>1</a:t>
            </a:r>
            <a:r>
              <a:t> ≠ Y</a:t>
            </a:r>
            <a:r>
              <a:rPr baseline="31999"/>
              <a:t>2</a:t>
            </a:r>
            <a:r>
              <a:t>.</a:t>
            </a:r>
            <a:br/>
            <a:br/>
            <a:r>
              <a:t>Y</a:t>
            </a:r>
            <a:r>
              <a:rPr baseline="31999"/>
              <a:t>0</a:t>
            </a:r>
            <a:r>
              <a:t> - эффективное по Парето, если ∃ Y &lt; Y</a:t>
            </a:r>
            <a:r>
              <a:rPr baseline="31999"/>
              <a:t>0</a:t>
            </a:r>
            <a:r>
              <a:t>.</a:t>
            </a:r>
          </a:p>
          <a:p>
            <a:pPr>
              <a:defRPr sz="2000"/>
            </a:pPr>
            <a:r>
              <a:t>Введем на множестве векторных оценок {Y} другое отношение предпочтения: Y</a:t>
            </a:r>
            <a:r>
              <a:rPr baseline="31999"/>
              <a:t>1</a:t>
            </a:r>
            <a:r>
              <a:t> &lt; Y</a:t>
            </a:r>
            <a:r>
              <a:rPr baseline="31999"/>
              <a:t>2</a:t>
            </a:r>
            <a:r>
              <a:t> &lt;=&gt; y</a:t>
            </a:r>
            <a:r>
              <a:rPr baseline="-5998"/>
              <a:t>i</a:t>
            </a:r>
            <a:r>
              <a:rPr baseline="31999"/>
              <a:t>1</a:t>
            </a:r>
            <a:r>
              <a:t> &lt; y</a:t>
            </a:r>
            <a:r>
              <a:rPr baseline="-5998"/>
              <a:t>i</a:t>
            </a:r>
            <a:r>
              <a:rPr baseline="31999"/>
              <a:t>2</a:t>
            </a:r>
            <a:r>
              <a:t>, (∀i ∈ 1, …, n).</a:t>
            </a:r>
            <a:br/>
            <a:br/>
            <a:r>
              <a:t>Y* - эффективное по Слейтеру, если ∃ Y &lt; Y*. </a:t>
            </a:r>
            <a:br/>
            <a:br/>
            <a:r>
              <a:t>Справедливо утверждение:</a:t>
            </a:r>
            <a:br/>
            <a:r>
              <a:t>{Y</a:t>
            </a:r>
            <a:r>
              <a:rPr baseline="31999"/>
              <a:t>0</a:t>
            </a:r>
            <a:r>
              <a:t>} ⊂ {Y*}</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Легкий дым">
  <a:themeElements>
    <a:clrScheme name="Легкий дым">
      <a:dk1>
        <a:srgbClr val="000000"/>
      </a:dk1>
      <a:lt1>
        <a:srgbClr val="FFFFFF"/>
      </a:lt1>
      <a:dk2>
        <a:srgbClr val="A7A7A7"/>
      </a:dk2>
      <a:lt2>
        <a:srgbClr val="535353"/>
      </a:lt2>
      <a:accent1>
        <a:srgbClr val="A53010"/>
      </a:accent1>
      <a:accent2>
        <a:srgbClr val="DE7E18"/>
      </a:accent2>
      <a:accent3>
        <a:srgbClr val="9F8351"/>
      </a:accent3>
      <a:accent4>
        <a:srgbClr val="728653"/>
      </a:accent4>
      <a:accent5>
        <a:srgbClr val="92AA4C"/>
      </a:accent5>
      <a:accent6>
        <a:srgbClr val="6AAC91"/>
      </a:accent6>
      <a:hlink>
        <a:srgbClr val="0000FF"/>
      </a:hlink>
      <a:folHlink>
        <a:srgbClr val="FF00FF"/>
      </a:folHlink>
    </a:clrScheme>
    <a:fontScheme name="Легкий дым">
      <a:majorFont>
        <a:latin typeface="Helvetica"/>
        <a:ea typeface="Helvetica"/>
        <a:cs typeface="Helvetica"/>
      </a:majorFont>
      <a:minorFont>
        <a:latin typeface="Century Gothic"/>
        <a:ea typeface="Century Gothic"/>
        <a:cs typeface="Century Gothic"/>
      </a:minorFont>
    </a:fontScheme>
    <a:fmtScheme name="Легкий дым">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25000"/>
              </a:srgbClr>
            </a:outerShdw>
          </a:effectLst>
        </a:effectStyle>
        <a:effectStyle>
          <a:effectLst>
            <a:outerShdw sx="100000" sy="100000" kx="0" ky="0" algn="b" rotWithShape="0" blurRad="38100" dist="25400" dir="5400000">
              <a:srgbClr val="000000">
                <a:alpha val="25000"/>
              </a:srgbClr>
            </a:outerShdw>
          </a:effectLst>
        </a:effectStyle>
        <a:effectStyle>
          <a:effectLst>
            <a:outerShdw sx="100000" sy="100000" kx="0" ky="0" algn="b" rotWithShape="0" blurRad="38100" dist="25400" dir="540000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2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2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Легкий дым">
  <a:themeElements>
    <a:clrScheme name="Легкий дым">
      <a:dk1>
        <a:srgbClr val="000000"/>
      </a:dk1>
      <a:lt1>
        <a:srgbClr val="FFFFFF"/>
      </a:lt1>
      <a:dk2>
        <a:srgbClr val="A7A7A7"/>
      </a:dk2>
      <a:lt2>
        <a:srgbClr val="535353"/>
      </a:lt2>
      <a:accent1>
        <a:srgbClr val="A53010"/>
      </a:accent1>
      <a:accent2>
        <a:srgbClr val="DE7E18"/>
      </a:accent2>
      <a:accent3>
        <a:srgbClr val="9F8351"/>
      </a:accent3>
      <a:accent4>
        <a:srgbClr val="728653"/>
      </a:accent4>
      <a:accent5>
        <a:srgbClr val="92AA4C"/>
      </a:accent5>
      <a:accent6>
        <a:srgbClr val="6AAC91"/>
      </a:accent6>
      <a:hlink>
        <a:srgbClr val="0000FF"/>
      </a:hlink>
      <a:folHlink>
        <a:srgbClr val="FF00FF"/>
      </a:folHlink>
    </a:clrScheme>
    <a:fontScheme name="Легкий дым">
      <a:majorFont>
        <a:latin typeface="Helvetica"/>
        <a:ea typeface="Helvetica"/>
        <a:cs typeface="Helvetica"/>
      </a:majorFont>
      <a:minorFont>
        <a:latin typeface="Century Gothic"/>
        <a:ea typeface="Century Gothic"/>
        <a:cs typeface="Century Gothic"/>
      </a:minorFont>
    </a:fontScheme>
    <a:fmtScheme name="Легкий дым">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25000"/>
              </a:srgbClr>
            </a:outerShdw>
          </a:effectLst>
        </a:effectStyle>
        <a:effectStyle>
          <a:effectLst>
            <a:outerShdw sx="100000" sy="100000" kx="0" ky="0" algn="b" rotWithShape="0" blurRad="38100" dist="25400" dir="5400000">
              <a:srgbClr val="000000">
                <a:alpha val="25000"/>
              </a:srgbClr>
            </a:outerShdw>
          </a:effectLst>
        </a:effectStyle>
        <a:effectStyle>
          <a:effectLst>
            <a:outerShdw sx="100000" sy="100000" kx="0" ky="0" algn="b" rotWithShape="0" blurRad="38100" dist="25400" dir="540000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2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2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