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DD2"/>
          </a:solidFill>
        </a:fill>
      </a:tcStyle>
    </a:wholeTbl>
    <a:band2H>
      <a:tcTxStyle b="def" i="def"/>
      <a:tcStyle>
        <a:tcBdr/>
        <a:fill>
          <a:solidFill>
            <a:srgbClr val="EEF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F0"/>
          </a:solidFill>
        </a:fill>
      </a:tcStyle>
    </a:wholeTbl>
    <a:band2H>
      <a:tcTxStyle b="def" i="def"/>
      <a:tcStyle>
        <a:tcBdr/>
        <a:fill>
          <a:solidFill>
            <a:srgbClr val="EAF0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AD1"/>
          </a:solidFill>
        </a:fill>
      </a:tcStyle>
    </a:wholeTbl>
    <a:band2H>
      <a:tcTxStyle b="def" i="def"/>
      <a:tcStyle>
        <a:tcBdr/>
        <a:fill>
          <a:solidFill>
            <a:srgbClr val="FEED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5" name="Shape 155"/>
          <p:cNvSpPr/>
          <p:nvPr>
            <p:ph type="sldImg"/>
          </p:nvPr>
        </p:nvSpPr>
        <p:spPr>
          <a:xfrm>
            <a:off x="1143000" y="685800"/>
            <a:ext cx="4572000" cy="3429000"/>
          </a:xfrm>
          <a:prstGeom prst="rect">
            <a:avLst/>
          </a:prstGeom>
        </p:spPr>
        <p:txBody>
          <a:bodyPr/>
          <a:lstStyle/>
          <a:p>
            <a:pPr/>
          </a:p>
        </p:txBody>
      </p:sp>
      <p:sp>
        <p:nvSpPr>
          <p:cNvPr id="156" name="Shape 156"/>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Calibri"/>
      </a:defRPr>
    </a:lvl1pPr>
    <a:lvl2pPr indent="228600" latinLnBrk="0">
      <a:defRPr sz="1200">
        <a:solidFill>
          <a:srgbClr val="FFFFFF"/>
        </a:solidFill>
        <a:latin typeface="+mn-lt"/>
        <a:ea typeface="+mn-ea"/>
        <a:cs typeface="+mn-cs"/>
        <a:sym typeface="Calibri"/>
      </a:defRPr>
    </a:lvl2pPr>
    <a:lvl3pPr indent="457200" latinLnBrk="0">
      <a:defRPr sz="1200">
        <a:solidFill>
          <a:srgbClr val="FFFFFF"/>
        </a:solidFill>
        <a:latin typeface="+mn-lt"/>
        <a:ea typeface="+mn-ea"/>
        <a:cs typeface="+mn-cs"/>
        <a:sym typeface="Calibri"/>
      </a:defRPr>
    </a:lvl3pPr>
    <a:lvl4pPr indent="685800" latinLnBrk="0">
      <a:defRPr sz="1200">
        <a:solidFill>
          <a:srgbClr val="FFFFFF"/>
        </a:solidFill>
        <a:latin typeface="+mn-lt"/>
        <a:ea typeface="+mn-ea"/>
        <a:cs typeface="+mn-cs"/>
        <a:sym typeface="Calibri"/>
      </a:defRPr>
    </a:lvl4pPr>
    <a:lvl5pPr indent="914400" latinLnBrk="0">
      <a:defRPr sz="1200">
        <a:solidFill>
          <a:srgbClr val="FFFFFF"/>
        </a:solidFill>
        <a:latin typeface="+mn-lt"/>
        <a:ea typeface="+mn-ea"/>
        <a:cs typeface="+mn-cs"/>
        <a:sym typeface="Calibri"/>
      </a:defRPr>
    </a:lvl5pPr>
    <a:lvl6pPr indent="1143000" latinLnBrk="0">
      <a:defRPr sz="1200">
        <a:solidFill>
          <a:srgbClr val="FFFFFF"/>
        </a:solidFill>
        <a:latin typeface="+mn-lt"/>
        <a:ea typeface="+mn-ea"/>
        <a:cs typeface="+mn-cs"/>
        <a:sym typeface="Calibri"/>
      </a:defRPr>
    </a:lvl6pPr>
    <a:lvl7pPr indent="1371600" latinLnBrk="0">
      <a:defRPr sz="1200">
        <a:solidFill>
          <a:srgbClr val="FFFFFF"/>
        </a:solidFill>
        <a:latin typeface="+mn-lt"/>
        <a:ea typeface="+mn-ea"/>
        <a:cs typeface="+mn-cs"/>
        <a:sym typeface="Calibri"/>
      </a:defRPr>
    </a:lvl7pPr>
    <a:lvl8pPr indent="1600200" latinLnBrk="0">
      <a:defRPr sz="1200">
        <a:solidFill>
          <a:srgbClr val="FFFFFF"/>
        </a:solidFill>
        <a:latin typeface="+mn-lt"/>
        <a:ea typeface="+mn-ea"/>
        <a:cs typeface="+mn-cs"/>
        <a:sym typeface="Calibri"/>
      </a:defRPr>
    </a:lvl8pPr>
    <a:lvl9pPr indent="1828800" latinLnBrk="0">
      <a:defRPr sz="1200">
        <a:solidFill>
          <a:srgbClr val="FFFFFF"/>
        </a:solidFill>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0" y="0"/>
            <a:ext cx="12188825" cy="6856215"/>
          </a:xfrm>
          <a:prstGeom prst="rect">
            <a:avLst/>
          </a:prstGeom>
          <a:ln w="12700">
            <a:miter lim="400000"/>
          </a:ln>
        </p:spPr>
      </p:pic>
      <p:sp>
        <p:nvSpPr>
          <p:cNvPr id="13" name="Текст заголовка"/>
          <p:cNvSpPr txBox="1"/>
          <p:nvPr>
            <p:ph type="title"/>
          </p:nvPr>
        </p:nvSpPr>
        <p:spPr>
          <a:xfrm>
            <a:off x="3962398" y="1964266"/>
            <a:ext cx="7197727" cy="2421465"/>
          </a:xfrm>
          <a:prstGeom prst="rect">
            <a:avLst/>
          </a:prstGeom>
        </p:spPr>
        <p:txBody>
          <a:bodyPr anchor="b"/>
          <a:lstStyle>
            <a:lvl1pPr algn="r">
              <a:defRPr sz="4800"/>
            </a:lvl1pPr>
          </a:lstStyle>
          <a:p>
            <a:pPr/>
            <a:r>
              <a:t>Текст заголовка</a:t>
            </a:r>
          </a:p>
        </p:txBody>
      </p:sp>
      <p:sp>
        <p:nvSpPr>
          <p:cNvPr id="14" name="Уровень текста 1…"/>
          <p:cNvSpPr txBox="1"/>
          <p:nvPr>
            <p:ph type="body" sz="quarter" idx="1"/>
          </p:nvPr>
        </p:nvSpPr>
        <p:spPr>
          <a:xfrm>
            <a:off x="3962398" y="4385731"/>
            <a:ext cx="7197727" cy="1405468"/>
          </a:xfrm>
          <a:prstGeom prst="rect">
            <a:avLst/>
          </a:prstGeom>
        </p:spPr>
        <p:txBody>
          <a:bodyPr anchor="t"/>
          <a:lstStyle>
            <a:lvl1pPr marL="0" indent="0" algn="r">
              <a:buClrTx/>
              <a:buSzTx/>
              <a:buFontTx/>
              <a:buNone/>
              <a:defRPr cap="all"/>
            </a:lvl1pPr>
            <a:lvl2pPr marL="0" indent="457200" algn="r">
              <a:buClrTx/>
              <a:buSzTx/>
              <a:buFontTx/>
              <a:buNone/>
              <a:defRPr cap="all"/>
            </a:lvl2pPr>
            <a:lvl3pPr marL="0" indent="914400" algn="r">
              <a:buClrTx/>
              <a:buSzTx/>
              <a:buFontTx/>
              <a:buNone/>
              <a:defRPr cap="all"/>
            </a:lvl3pPr>
            <a:lvl4pPr marL="0" indent="1371600" algn="r">
              <a:buClrTx/>
              <a:buSzTx/>
              <a:buFontTx/>
              <a:buNone/>
              <a:defRPr cap="all"/>
            </a:lvl4pPr>
            <a:lvl5pPr marL="0" indent="1828800" algn="r">
              <a:buClrTx/>
              <a:buSzTx/>
              <a:buFontTx/>
              <a:buNone/>
              <a:defRPr cap="all"/>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5" name="Номер слайда"/>
          <p:cNvSpPr txBox="1"/>
          <p:nvPr>
            <p:ph type="sldNum" sz="quarter" idx="2"/>
          </p:nvPr>
        </p:nvSpPr>
        <p:spPr>
          <a:xfrm>
            <a:off x="10927248" y="5945232"/>
            <a:ext cx="232877" cy="22851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94" name="Текст заголовка"/>
          <p:cNvSpPr txBox="1"/>
          <p:nvPr>
            <p:ph type="title"/>
          </p:nvPr>
        </p:nvSpPr>
        <p:spPr>
          <a:xfrm>
            <a:off x="685800" y="4732864"/>
            <a:ext cx="10131428" cy="566739"/>
          </a:xfrm>
          <a:prstGeom prst="rect">
            <a:avLst/>
          </a:prstGeom>
        </p:spPr>
        <p:txBody>
          <a:bodyPr anchor="b"/>
          <a:lstStyle>
            <a:lvl1pPr>
              <a:defRPr sz="2400"/>
            </a:lvl1pPr>
          </a:lstStyle>
          <a:p>
            <a:pPr/>
            <a:r>
              <a:t>Текст заголовка</a:t>
            </a:r>
          </a:p>
        </p:txBody>
      </p:sp>
      <p:sp>
        <p:nvSpPr>
          <p:cNvPr id="95" name="Picture Placeholder 2"/>
          <p:cNvSpPr/>
          <p:nvPr>
            <p:ph type="pic" sz="half" idx="21"/>
          </p:nvPr>
        </p:nvSpPr>
        <p:spPr>
          <a:xfrm>
            <a:off x="1371599" y="932112"/>
            <a:ext cx="8759829" cy="3164976"/>
          </a:xfrm>
          <a:prstGeom prst="rect">
            <a:avLst/>
          </a:prstGeom>
          <a:ln w="50800" cap="sq">
            <a:solidFill>
              <a:srgbClr val="FFFFFF">
                <a:alpha val="50000"/>
              </a:srgbClr>
            </a:solidFill>
            <a:miter lim="800000"/>
          </a:ln>
          <a:effectLst>
            <a:outerShdw sx="100000" sy="100000" kx="0" ky="0" algn="b" rotWithShape="0" blurRad="254000" dist="0" dir="0">
              <a:srgbClr val="000000">
                <a:alpha val="43000"/>
              </a:srgbClr>
            </a:outerShdw>
          </a:effectLst>
        </p:spPr>
        <p:txBody>
          <a:bodyPr lIns="91439" rIns="91439" anchor="t">
            <a:noAutofit/>
          </a:bodyPr>
          <a:lstStyle/>
          <a:p>
            <a:pPr/>
          </a:p>
        </p:txBody>
      </p:sp>
      <p:sp>
        <p:nvSpPr>
          <p:cNvPr id="96" name="Уровень текста 1…"/>
          <p:cNvSpPr txBox="1"/>
          <p:nvPr>
            <p:ph type="body" sz="quarter" idx="1"/>
          </p:nvPr>
        </p:nvSpPr>
        <p:spPr>
          <a:xfrm>
            <a:off x="685800" y="5299602"/>
            <a:ext cx="10131428" cy="493713"/>
          </a:xfrm>
          <a:prstGeom prst="rect">
            <a:avLst/>
          </a:prstGeom>
        </p:spPr>
        <p:txBody>
          <a:bodyPr anchor="t"/>
          <a:lstStyle>
            <a:lvl1pPr marL="0" indent="0">
              <a:buClrTx/>
              <a:buSzTx/>
              <a:buFontTx/>
              <a:buNone/>
              <a:defRPr sz="1400"/>
            </a:lvl1pPr>
            <a:lvl2pPr marL="0" indent="457200">
              <a:buClrTx/>
              <a:buSzTx/>
              <a:buFontTx/>
              <a:buNone/>
              <a:defRPr sz="1400"/>
            </a:lvl2pPr>
            <a:lvl3pPr marL="0" indent="914400">
              <a:buClrTx/>
              <a:buSzTx/>
              <a:buFontTx/>
              <a:buNone/>
              <a:defRPr sz="1400"/>
            </a:lvl3pPr>
            <a:lvl4pPr marL="0" indent="1371600">
              <a:buClrTx/>
              <a:buSzTx/>
              <a:buFontTx/>
              <a:buNone/>
              <a:defRPr sz="1400"/>
            </a:lvl4pPr>
            <a:lvl5pPr marL="0" indent="1828800">
              <a:buClrTx/>
              <a:buSzTx/>
              <a:buFontTx/>
              <a:buNone/>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04" name="Текст заголовка"/>
          <p:cNvSpPr txBox="1"/>
          <p:nvPr>
            <p:ph type="title"/>
          </p:nvPr>
        </p:nvSpPr>
        <p:spPr>
          <a:xfrm>
            <a:off x="685801" y="609601"/>
            <a:ext cx="10131428" cy="3124200"/>
          </a:xfrm>
          <a:prstGeom prst="rect">
            <a:avLst/>
          </a:prstGeom>
        </p:spPr>
        <p:txBody>
          <a:bodyPr/>
          <a:lstStyle>
            <a:lvl1pPr>
              <a:defRPr cap="none" sz="3200"/>
            </a:lvl1pPr>
          </a:lstStyle>
          <a:p>
            <a:pPr/>
            <a:r>
              <a:t>Текст заголовка</a:t>
            </a:r>
          </a:p>
        </p:txBody>
      </p:sp>
      <p:sp>
        <p:nvSpPr>
          <p:cNvPr id="105" name="Уровень текста 1…"/>
          <p:cNvSpPr txBox="1"/>
          <p:nvPr>
            <p:ph type="body" sz="quarter" idx="1"/>
          </p:nvPr>
        </p:nvSpPr>
        <p:spPr>
          <a:xfrm>
            <a:off x="685800" y="4343400"/>
            <a:ext cx="10131429" cy="1447800"/>
          </a:xfrm>
          <a:prstGeom prst="rect">
            <a:avLst/>
          </a:prstGeom>
        </p:spPr>
        <p:txBody>
          <a:bodyPr/>
          <a:lstStyle>
            <a:lvl1pPr marL="0" indent="0">
              <a:buClrTx/>
              <a:buSzTx/>
              <a:buFontTx/>
              <a:buNone/>
              <a:defRPr sz="2000"/>
            </a:lvl1pPr>
            <a:lvl2pPr marL="0" indent="457200">
              <a:buClrTx/>
              <a:buSzTx/>
              <a:buFontTx/>
              <a:buNone/>
              <a:defRPr sz="2000"/>
            </a:lvl2pPr>
            <a:lvl3pPr marL="0" indent="914400">
              <a:buClrTx/>
              <a:buSzTx/>
              <a:buFontTx/>
              <a:buNone/>
              <a:defRPr sz="2000"/>
            </a:lvl3pPr>
            <a:lvl4pPr marL="0" indent="1371600">
              <a:buClrTx/>
              <a:buSzTx/>
              <a:buFontTx/>
              <a:buNone/>
              <a:defRPr sz="2000"/>
            </a:lvl4pPr>
            <a:lvl5pPr marL="0" indent="1828800">
              <a:buClrTx/>
              <a:buSzTx/>
              <a:buFontTx/>
              <a:buNone/>
              <a:defRPr sz="20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13" name="TextBox 12"/>
          <p:cNvSpPr txBox="1"/>
          <p:nvPr/>
        </p:nvSpPr>
        <p:spPr>
          <a:xfrm>
            <a:off x="10283587" y="2479685"/>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14" name="TextBox 13"/>
          <p:cNvSpPr txBox="1"/>
          <p:nvPr/>
        </p:nvSpPr>
        <p:spPr>
          <a:xfrm>
            <a:off x="533994" y="559822"/>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15" name="Текст заголовка"/>
          <p:cNvSpPr txBox="1"/>
          <p:nvPr>
            <p:ph type="title"/>
          </p:nvPr>
        </p:nvSpPr>
        <p:spPr>
          <a:xfrm>
            <a:off x="992266" y="609601"/>
            <a:ext cx="9550401" cy="2743200"/>
          </a:xfrm>
          <a:prstGeom prst="rect">
            <a:avLst/>
          </a:prstGeom>
        </p:spPr>
        <p:txBody>
          <a:bodyPr/>
          <a:lstStyle>
            <a:lvl1pPr>
              <a:defRPr cap="none" sz="3200"/>
            </a:lvl1pPr>
          </a:lstStyle>
          <a:p>
            <a:pPr/>
            <a:r>
              <a:t>Текст заголовка</a:t>
            </a:r>
          </a:p>
        </p:txBody>
      </p:sp>
      <p:sp>
        <p:nvSpPr>
          <p:cNvPr id="116" name="Уровень текста 1…"/>
          <p:cNvSpPr txBox="1"/>
          <p:nvPr>
            <p:ph type="body" sz="quarter" idx="1"/>
          </p:nvPr>
        </p:nvSpPr>
        <p:spPr>
          <a:xfrm>
            <a:off x="1097875" y="3352800"/>
            <a:ext cx="9339185" cy="381000"/>
          </a:xfrm>
          <a:prstGeom prst="rect">
            <a:avLst/>
          </a:prstGeom>
        </p:spPr>
        <p:txBody>
          <a:bodyP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7" name="Text Placeholder 2"/>
          <p:cNvSpPr/>
          <p:nvPr>
            <p:ph type="body" sz="quarter" idx="21"/>
          </p:nvPr>
        </p:nvSpPr>
        <p:spPr>
          <a:xfrm>
            <a:off x="687464" y="4343400"/>
            <a:ext cx="10152369" cy="1447800"/>
          </a:xfrm>
          <a:prstGeom prst="rect">
            <a:avLst/>
          </a:prstGeom>
        </p:spPr>
        <p:txBody>
          <a:bodyPr/>
          <a:lstStyle/>
          <a:p>
            <a:pPr marL="0" indent="0">
              <a:buClrTx/>
              <a:buSzTx/>
              <a:buFontTx/>
              <a:buNone/>
              <a:defRPr sz="2000"/>
            </a:pPr>
          </a:p>
        </p:txBody>
      </p:sp>
      <p:sp>
        <p:nvSpPr>
          <p:cNvPr id="11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25" name="Текст заголовка"/>
          <p:cNvSpPr txBox="1"/>
          <p:nvPr>
            <p:ph type="title"/>
          </p:nvPr>
        </p:nvSpPr>
        <p:spPr>
          <a:xfrm>
            <a:off x="685801" y="3308580"/>
            <a:ext cx="10131426" cy="1468801"/>
          </a:xfrm>
          <a:prstGeom prst="rect">
            <a:avLst/>
          </a:prstGeom>
        </p:spPr>
        <p:txBody>
          <a:bodyPr anchor="b"/>
          <a:lstStyle>
            <a:lvl1pPr>
              <a:defRPr cap="none" sz="3200"/>
            </a:lvl1pPr>
          </a:lstStyle>
          <a:p>
            <a:pPr/>
            <a:r>
              <a:t>Текст заголовка</a:t>
            </a:r>
          </a:p>
        </p:txBody>
      </p:sp>
      <p:sp>
        <p:nvSpPr>
          <p:cNvPr id="126" name="Уровень текста 1…"/>
          <p:cNvSpPr txBox="1"/>
          <p:nvPr>
            <p:ph type="body" sz="quarter" idx="1"/>
          </p:nvPr>
        </p:nvSpPr>
        <p:spPr>
          <a:xfrm>
            <a:off x="685801" y="4777380"/>
            <a:ext cx="10131426" cy="860401"/>
          </a:xfrm>
          <a:prstGeom prst="rect">
            <a:avLst/>
          </a:prstGeom>
        </p:spPr>
        <p:txBody>
          <a:bodyPr anchor="t"/>
          <a:lstStyle>
            <a:lvl1pPr marL="0" indent="0">
              <a:buClrTx/>
              <a:buSzTx/>
              <a:buFontTx/>
              <a:buNone/>
              <a:defRPr sz="2000"/>
            </a:lvl1pPr>
            <a:lvl2pPr marL="0" indent="457200">
              <a:buClrTx/>
              <a:buSzTx/>
              <a:buFontTx/>
              <a:buNone/>
              <a:defRPr sz="2000"/>
            </a:lvl2pPr>
            <a:lvl3pPr marL="0" indent="914400">
              <a:buClrTx/>
              <a:buSzTx/>
              <a:buFontTx/>
              <a:buNone/>
              <a:defRPr sz="2000"/>
            </a:lvl3pPr>
            <a:lvl4pPr marL="0" indent="1371600">
              <a:buClrTx/>
              <a:buSzTx/>
              <a:buFontTx/>
              <a:buNone/>
              <a:defRPr sz="2000"/>
            </a:lvl4pPr>
            <a:lvl5pPr marL="0" indent="1828800">
              <a:buClrTx/>
              <a:buSzTx/>
              <a:buFontTx/>
              <a:buNone/>
              <a:defRPr sz="20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34" name="TextBox 12"/>
          <p:cNvSpPr txBox="1"/>
          <p:nvPr/>
        </p:nvSpPr>
        <p:spPr>
          <a:xfrm>
            <a:off x="10283587" y="2479685"/>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35" name="TextBox 13"/>
          <p:cNvSpPr txBox="1"/>
          <p:nvPr/>
        </p:nvSpPr>
        <p:spPr>
          <a:xfrm>
            <a:off x="533994" y="559822"/>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36" name="Текст заголовка"/>
          <p:cNvSpPr txBox="1"/>
          <p:nvPr>
            <p:ph type="title"/>
          </p:nvPr>
        </p:nvSpPr>
        <p:spPr>
          <a:xfrm>
            <a:off x="992266" y="609601"/>
            <a:ext cx="9550401" cy="2743200"/>
          </a:xfrm>
          <a:prstGeom prst="rect">
            <a:avLst/>
          </a:prstGeom>
        </p:spPr>
        <p:txBody>
          <a:bodyPr/>
          <a:lstStyle>
            <a:lvl1pPr>
              <a:defRPr cap="none" sz="3200"/>
            </a:lvl1pPr>
          </a:lstStyle>
          <a:p>
            <a:pPr/>
            <a:r>
              <a:t>Текст заголовка</a:t>
            </a:r>
          </a:p>
        </p:txBody>
      </p:sp>
      <p:sp>
        <p:nvSpPr>
          <p:cNvPr id="137" name="Уровень текста 1…"/>
          <p:cNvSpPr txBox="1"/>
          <p:nvPr>
            <p:ph type="body" sz="quarter" idx="1"/>
          </p:nvPr>
        </p:nvSpPr>
        <p:spPr>
          <a:xfrm>
            <a:off x="685800" y="3886200"/>
            <a:ext cx="10135437" cy="889000"/>
          </a:xfrm>
          <a:prstGeom prst="rect">
            <a:avLst/>
          </a:prstGeom>
        </p:spPr>
        <p:txBody>
          <a:bodyPr anchor="b"/>
          <a:lstStyle>
            <a:lvl1pPr indent="-571500">
              <a:buClrTx/>
              <a:buSzTx/>
              <a:buFontTx/>
              <a:buNone/>
              <a:defRPr sz="2400"/>
            </a:lvl1pPr>
            <a:lvl2pPr marL="885825" indent="-428625">
              <a:buClrTx/>
              <a:buFontTx/>
              <a:defRPr sz="2400"/>
            </a:lvl2pPr>
            <a:lvl3pPr marL="1404257" indent="-489857">
              <a:buClrTx/>
              <a:buFontTx/>
              <a:defRPr sz="2400"/>
            </a:lvl3pPr>
            <a:lvl4pPr marL="1714500" indent="-342900">
              <a:buClrTx/>
              <a:buFontTx/>
              <a:defRPr sz="2400"/>
            </a:lvl4pPr>
            <a:lvl5pPr marL="2171700" indent="-342900">
              <a:buClrTx/>
              <a:buFontTx/>
              <a:defRPr sz="2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8" name="Text Placeholder 2"/>
          <p:cNvSpPr/>
          <p:nvPr>
            <p:ph type="body" sz="quarter" idx="21"/>
          </p:nvPr>
        </p:nvSpPr>
        <p:spPr>
          <a:xfrm>
            <a:off x="685798" y="4775200"/>
            <a:ext cx="10135438" cy="1016000"/>
          </a:xfrm>
          <a:prstGeom prst="rect">
            <a:avLst/>
          </a:prstGeom>
        </p:spPr>
        <p:txBody>
          <a:bodyPr anchor="t"/>
          <a:lstStyle/>
          <a:p>
            <a:pPr marL="0" indent="0">
              <a:buClrTx/>
              <a:buSzTx/>
              <a:buFontTx/>
              <a:buNone/>
            </a:pPr>
          </a:p>
        </p:txBody>
      </p:sp>
      <p:sp>
        <p:nvSpPr>
          <p:cNvPr id="13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46" name="Текст заголовка"/>
          <p:cNvSpPr txBox="1"/>
          <p:nvPr>
            <p:ph type="title"/>
          </p:nvPr>
        </p:nvSpPr>
        <p:spPr>
          <a:xfrm>
            <a:off x="685801" y="609601"/>
            <a:ext cx="10131428" cy="2743200"/>
          </a:xfrm>
          <a:prstGeom prst="rect">
            <a:avLst/>
          </a:prstGeom>
        </p:spPr>
        <p:txBody>
          <a:bodyPr/>
          <a:lstStyle/>
          <a:p>
            <a:pPr/>
            <a:r>
              <a:t>Текст заголовка</a:t>
            </a:r>
          </a:p>
        </p:txBody>
      </p:sp>
      <p:sp>
        <p:nvSpPr>
          <p:cNvPr id="147" name="Уровень текста 1…"/>
          <p:cNvSpPr txBox="1"/>
          <p:nvPr>
            <p:ph type="body" sz="quarter" idx="1"/>
          </p:nvPr>
        </p:nvSpPr>
        <p:spPr>
          <a:xfrm>
            <a:off x="685801" y="3505200"/>
            <a:ext cx="10131429" cy="838200"/>
          </a:xfrm>
          <a:prstGeom prst="rect">
            <a:avLst/>
          </a:prstGeom>
        </p:spPr>
        <p:txBody>
          <a:bodyPr anchor="b"/>
          <a:lstStyle>
            <a:lvl1pPr indent="-571500">
              <a:buClrTx/>
              <a:buSzTx/>
              <a:buFontTx/>
              <a:buNone/>
              <a:defRPr sz="2800"/>
            </a:lvl1pPr>
            <a:lvl2pPr marL="957262" indent="-500062">
              <a:buClrTx/>
              <a:buFontTx/>
              <a:defRPr sz="2800"/>
            </a:lvl2pPr>
            <a:lvl3pPr marL="1485900" indent="-571500">
              <a:buClrTx/>
              <a:buFontTx/>
              <a:defRPr sz="2800"/>
            </a:lvl3pPr>
            <a:lvl4pPr marL="1771650" indent="-400050">
              <a:buClrTx/>
              <a:buFontTx/>
              <a:defRPr sz="2800"/>
            </a:lvl4pPr>
            <a:lvl5pPr marL="2228850" indent="-400050">
              <a:buClrTx/>
              <a:buFontTx/>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8" name="Text Placeholder 2"/>
          <p:cNvSpPr/>
          <p:nvPr>
            <p:ph type="body" sz="quarter" idx="21"/>
          </p:nvPr>
        </p:nvSpPr>
        <p:spPr>
          <a:xfrm>
            <a:off x="685799" y="4343400"/>
            <a:ext cx="10131430" cy="1447800"/>
          </a:xfrm>
          <a:prstGeom prst="rect">
            <a:avLst/>
          </a:prstGeom>
        </p:spPr>
        <p:txBody>
          <a:bodyPr anchor="t"/>
          <a:lstStyle/>
          <a:p>
            <a:pPr marL="0" indent="0">
              <a:buClrTx/>
              <a:buSzTx/>
              <a:buFontTx/>
              <a:buNone/>
            </a:pPr>
          </a:p>
        </p:txBody>
      </p:sp>
      <p:sp>
        <p:nvSpPr>
          <p:cNvPr id="14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Текст заголовка"/>
          <p:cNvSpPr txBox="1"/>
          <p:nvPr>
            <p:ph type="title"/>
          </p:nvPr>
        </p:nvSpPr>
        <p:spPr>
          <a:prstGeom prst="rect">
            <a:avLst/>
          </a:prstGeom>
        </p:spPr>
        <p:txBody>
          <a:bodyPr/>
          <a:lstStyle/>
          <a:p>
            <a:pPr/>
            <a:r>
              <a:t>Текст заголовка</a:t>
            </a:r>
          </a:p>
        </p:txBody>
      </p:sp>
      <p:sp>
        <p:nvSpPr>
          <p:cNvPr id="23" name="Уровень текста 1…"/>
          <p:cNvSpPr txBox="1"/>
          <p:nvPr>
            <p:ph type="body" idx="1"/>
          </p:nvPr>
        </p:nvSpPr>
        <p:spPr>
          <a:xfrm>
            <a:off x="685801" y="2142066"/>
            <a:ext cx="10131426" cy="3649134"/>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Текст заголовка"/>
          <p:cNvSpPr txBox="1"/>
          <p:nvPr>
            <p:ph type="title"/>
          </p:nvPr>
        </p:nvSpPr>
        <p:spPr>
          <a:xfrm>
            <a:off x="685800" y="3308580"/>
            <a:ext cx="10131428" cy="1468801"/>
          </a:xfrm>
          <a:prstGeom prst="rect">
            <a:avLst/>
          </a:prstGeom>
        </p:spPr>
        <p:txBody>
          <a:bodyPr anchor="b"/>
          <a:lstStyle>
            <a:lvl1pPr>
              <a:defRPr sz="4000"/>
            </a:lvl1pPr>
          </a:lstStyle>
          <a:p>
            <a:pPr/>
            <a:r>
              <a:t>Текст заголовка</a:t>
            </a:r>
          </a:p>
        </p:txBody>
      </p:sp>
      <p:sp>
        <p:nvSpPr>
          <p:cNvPr id="32" name="Уровень текста 1…"/>
          <p:cNvSpPr txBox="1"/>
          <p:nvPr>
            <p:ph type="body" sz="quarter" idx="1"/>
          </p:nvPr>
        </p:nvSpPr>
        <p:spPr>
          <a:xfrm>
            <a:off x="685798" y="4777380"/>
            <a:ext cx="10131430" cy="860401"/>
          </a:xfrm>
          <a:prstGeom prst="rect">
            <a:avLst/>
          </a:prstGeom>
        </p:spPr>
        <p:txBody>
          <a:bodyPr anchor="t"/>
          <a:lstStyle>
            <a:lvl1pPr marL="0" indent="0">
              <a:buClrTx/>
              <a:buSzTx/>
              <a:buFontTx/>
              <a:buNone/>
              <a:defRPr cap="all" sz="2000"/>
            </a:lvl1pPr>
            <a:lvl2pPr marL="0" indent="457200">
              <a:buClrTx/>
              <a:buSzTx/>
              <a:buFontTx/>
              <a:buNone/>
              <a:defRPr cap="all" sz="2000"/>
            </a:lvl2pPr>
            <a:lvl3pPr marL="0" indent="914400">
              <a:buClrTx/>
              <a:buSzTx/>
              <a:buFontTx/>
              <a:buNone/>
              <a:defRPr cap="all" sz="2000"/>
            </a:lvl3pPr>
            <a:lvl4pPr marL="0" indent="1371600">
              <a:buClrTx/>
              <a:buSzTx/>
              <a:buFontTx/>
              <a:buNone/>
              <a:defRPr cap="all" sz="2000"/>
            </a:lvl4pPr>
            <a:lvl5pPr marL="0" indent="1828800">
              <a:buClrTx/>
              <a:buSzTx/>
              <a:buFontTx/>
              <a:buNone/>
              <a:defRPr cap="all" sz="20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0" name="Текст заголовка"/>
          <p:cNvSpPr txBox="1"/>
          <p:nvPr>
            <p:ph type="title"/>
          </p:nvPr>
        </p:nvSpPr>
        <p:spPr>
          <a:prstGeom prst="rect">
            <a:avLst/>
          </a:prstGeom>
        </p:spPr>
        <p:txBody>
          <a:bodyPr/>
          <a:lstStyle/>
          <a:p>
            <a:pPr/>
            <a:r>
              <a:t>Текст заголовка</a:t>
            </a:r>
          </a:p>
        </p:txBody>
      </p:sp>
      <p:sp>
        <p:nvSpPr>
          <p:cNvPr id="41" name="Уровень текста 1…"/>
          <p:cNvSpPr txBox="1"/>
          <p:nvPr>
            <p:ph type="body" sz="half" idx="1"/>
          </p:nvPr>
        </p:nvSpPr>
        <p:spPr>
          <a:xfrm>
            <a:off x="685801" y="2142066"/>
            <a:ext cx="4995335" cy="3649135"/>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49" name="Текст заголовка"/>
          <p:cNvSpPr txBox="1"/>
          <p:nvPr>
            <p:ph type="title"/>
          </p:nvPr>
        </p:nvSpPr>
        <p:spPr>
          <a:prstGeom prst="rect">
            <a:avLst/>
          </a:prstGeom>
        </p:spPr>
        <p:txBody>
          <a:bodyPr/>
          <a:lstStyle/>
          <a:p>
            <a:pPr/>
            <a:r>
              <a:t>Текст заголовка</a:t>
            </a:r>
          </a:p>
        </p:txBody>
      </p:sp>
      <p:sp>
        <p:nvSpPr>
          <p:cNvPr id="50" name="Уровень текста 1…"/>
          <p:cNvSpPr txBox="1"/>
          <p:nvPr>
            <p:ph type="body" sz="quarter" idx="1" hasCustomPrompt="1"/>
          </p:nvPr>
        </p:nvSpPr>
        <p:spPr>
          <a:xfrm>
            <a:off x="973670" y="2218266"/>
            <a:ext cx="4709055" cy="576263"/>
          </a:xfrm>
          <a:prstGeom prst="rect">
            <a:avLst/>
          </a:prstGeom>
        </p:spPr>
        <p:txBody>
          <a:bodyPr anchor="b"/>
          <a:lstStyle>
            <a:lvl1pPr marL="0" indent="0">
              <a:buClrTx/>
              <a:buSzTx/>
              <a:buFontTx/>
              <a:buNone/>
              <a:defRPr sz="2800"/>
            </a:lvl1pPr>
            <a:lvl2pPr marL="0" indent="457200">
              <a:buClrTx/>
              <a:buSzTx/>
              <a:buFontTx/>
              <a:buNone/>
              <a:defRPr sz="2800"/>
            </a:lvl2pPr>
            <a:lvl3pPr marL="0" indent="914400">
              <a:buClrTx/>
              <a:buSzTx/>
              <a:buFontTx/>
              <a:buNone/>
              <a:defRPr sz="2800"/>
            </a:lvl3pPr>
            <a:lvl4pPr marL="0" indent="1371600">
              <a:buClrTx/>
              <a:buSzTx/>
              <a:buFontTx/>
              <a:buNone/>
              <a:defRPr sz="2800"/>
            </a:lvl4pPr>
            <a:lvl5pPr marL="0" indent="1828800">
              <a:buClrTx/>
              <a:buSzTx/>
              <a:buFontTx/>
              <a:buNone/>
              <a:defRPr sz="2800"/>
            </a:lvl5pPr>
          </a:lstStyle>
          <a:p>
            <a:pPr/>
            <a:r>
              <a:t>CLICK TO EDIT MASTER TEXT STYLES</a:t>
            </a:r>
          </a:p>
          <a:p>
            <a:pPr lvl="1"/>
            <a:r>
              <a:t/>
            </a:r>
          </a:p>
          <a:p>
            <a:pPr lvl="2"/>
            <a:r>
              <a:t/>
            </a:r>
          </a:p>
          <a:p>
            <a:pPr lvl="3"/>
            <a:r>
              <a:t/>
            </a:r>
          </a:p>
          <a:p>
            <a:pPr lvl="4"/>
            <a:r>
              <a:t/>
            </a:r>
          </a:p>
        </p:txBody>
      </p:sp>
      <p:sp>
        <p:nvSpPr>
          <p:cNvPr id="51" name="Text Placeholder 4"/>
          <p:cNvSpPr/>
          <p:nvPr>
            <p:ph type="body" sz="quarter" idx="21" hasCustomPrompt="1"/>
          </p:nvPr>
        </p:nvSpPr>
        <p:spPr>
          <a:xfrm>
            <a:off x="6096003" y="2226734"/>
            <a:ext cx="4722814" cy="576263"/>
          </a:xfrm>
          <a:prstGeom prst="rect">
            <a:avLst/>
          </a:prstGeom>
        </p:spPr>
        <p:txBody>
          <a:bodyPr anchor="b"/>
          <a:lstStyle>
            <a:lvl1pPr marL="0" indent="0" defTabSz="406908">
              <a:spcBef>
                <a:spcPts val="800"/>
              </a:spcBef>
              <a:buClrTx/>
              <a:buSzTx/>
              <a:buFontTx/>
              <a:buNone/>
              <a:defRPr sz="2492"/>
            </a:lvl1pPr>
          </a:lstStyle>
          <a:p>
            <a:pPr/>
            <a:r>
              <a:t>CLICK TO EDIT MASTER TEXT STYLES</a:t>
            </a:r>
          </a:p>
        </p:txBody>
      </p:sp>
      <p:sp>
        <p:nvSpPr>
          <p:cNvPr id="5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Текст заголовка"/>
          <p:cNvSpPr txBox="1"/>
          <p:nvPr>
            <p:ph type="title"/>
          </p:nvPr>
        </p:nvSpPr>
        <p:spPr>
          <a:prstGeom prst="rect">
            <a:avLst/>
          </a:prstGeom>
        </p:spPr>
        <p:txBody>
          <a:bodyPr/>
          <a:lstStyle/>
          <a:p>
            <a:pPr/>
            <a:r>
              <a:t>Текст заголовка</a:t>
            </a:r>
          </a:p>
        </p:txBody>
      </p:sp>
      <p:sp>
        <p:nvSpPr>
          <p:cNvPr id="6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4" name="Текст заголовка"/>
          <p:cNvSpPr txBox="1"/>
          <p:nvPr>
            <p:ph type="title"/>
          </p:nvPr>
        </p:nvSpPr>
        <p:spPr>
          <a:xfrm>
            <a:off x="685800" y="2074333"/>
            <a:ext cx="3680886" cy="1371601"/>
          </a:xfrm>
          <a:prstGeom prst="rect">
            <a:avLst/>
          </a:prstGeom>
        </p:spPr>
        <p:txBody>
          <a:bodyPr anchor="b"/>
          <a:lstStyle>
            <a:lvl1pPr>
              <a:defRPr sz="2400"/>
            </a:lvl1pPr>
          </a:lstStyle>
          <a:p>
            <a:pPr/>
            <a:r>
              <a:t>Текст заголовка</a:t>
            </a:r>
          </a:p>
        </p:txBody>
      </p:sp>
      <p:sp>
        <p:nvSpPr>
          <p:cNvPr id="75" name="Уровень текста 1…"/>
          <p:cNvSpPr txBox="1"/>
          <p:nvPr>
            <p:ph type="body" sz="half" idx="1"/>
          </p:nvPr>
        </p:nvSpPr>
        <p:spPr>
          <a:xfrm>
            <a:off x="4648201" y="609601"/>
            <a:ext cx="6169027" cy="5181601"/>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Text Placeholder 3"/>
          <p:cNvSpPr/>
          <p:nvPr>
            <p:ph type="body" sz="quarter" idx="21"/>
          </p:nvPr>
        </p:nvSpPr>
        <p:spPr>
          <a:xfrm>
            <a:off x="685799" y="3445933"/>
            <a:ext cx="3680887" cy="1828801"/>
          </a:xfrm>
          <a:prstGeom prst="rect">
            <a:avLst/>
          </a:prstGeom>
        </p:spPr>
        <p:txBody>
          <a:bodyPr anchor="t"/>
          <a:lstStyle/>
          <a:p>
            <a:pPr marL="0" indent="0">
              <a:buClrTx/>
              <a:buSzTx/>
              <a:buFontTx/>
              <a:buNone/>
              <a:defRPr sz="1600"/>
            </a:pPr>
          </a:p>
        </p:txBody>
      </p:sp>
      <p:sp>
        <p:nvSpPr>
          <p:cNvPr id="7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4" name="Текст заголовка"/>
          <p:cNvSpPr txBox="1"/>
          <p:nvPr>
            <p:ph type="title"/>
          </p:nvPr>
        </p:nvSpPr>
        <p:spPr>
          <a:xfrm>
            <a:off x="685800" y="1600200"/>
            <a:ext cx="6164654" cy="1371600"/>
          </a:xfrm>
          <a:prstGeom prst="rect">
            <a:avLst/>
          </a:prstGeom>
        </p:spPr>
        <p:txBody>
          <a:bodyPr anchor="b"/>
          <a:lstStyle>
            <a:lvl1pPr>
              <a:defRPr sz="2800"/>
            </a:lvl1pPr>
          </a:lstStyle>
          <a:p>
            <a:pPr/>
            <a:r>
              <a:t>Текст заголовка</a:t>
            </a:r>
          </a:p>
        </p:txBody>
      </p:sp>
      <p:sp>
        <p:nvSpPr>
          <p:cNvPr id="85" name="Picture Placeholder 2"/>
          <p:cNvSpPr/>
          <p:nvPr>
            <p:ph type="pic" sz="quarter" idx="21"/>
          </p:nvPr>
        </p:nvSpPr>
        <p:spPr>
          <a:xfrm>
            <a:off x="7536253" y="914400"/>
            <a:ext cx="3280975" cy="4572000"/>
          </a:xfrm>
          <a:prstGeom prst="rect">
            <a:avLst/>
          </a:prstGeom>
          <a:ln w="50800" cap="sq">
            <a:solidFill>
              <a:srgbClr val="FFFFFF">
                <a:alpha val="50000"/>
              </a:srgbClr>
            </a:solidFill>
            <a:miter lim="800000"/>
          </a:ln>
          <a:effectLst>
            <a:outerShdw sx="100000" sy="100000" kx="0" ky="0" algn="b" rotWithShape="0" blurRad="254000" dist="0" dir="0">
              <a:srgbClr val="000000">
                <a:alpha val="43000"/>
              </a:srgbClr>
            </a:outerShdw>
          </a:effectLst>
        </p:spPr>
        <p:txBody>
          <a:bodyPr lIns="91439" rIns="91439" anchor="t">
            <a:noAutofit/>
          </a:bodyPr>
          <a:lstStyle/>
          <a:p>
            <a:pPr/>
          </a:p>
        </p:txBody>
      </p:sp>
      <p:sp>
        <p:nvSpPr>
          <p:cNvPr id="86" name="Уровень текста 1…"/>
          <p:cNvSpPr txBox="1"/>
          <p:nvPr>
            <p:ph type="body" sz="quarter" idx="1"/>
          </p:nvPr>
        </p:nvSpPr>
        <p:spPr>
          <a:xfrm>
            <a:off x="685800" y="2971800"/>
            <a:ext cx="6164654" cy="1828800"/>
          </a:xfrm>
          <a:prstGeom prst="rect">
            <a:avLst/>
          </a:prstGeom>
        </p:spPr>
        <p:txBody>
          <a:bodyPr anchor="t"/>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3">
            <a:extLst/>
          </a:blip>
          <a:stretch>
            <a:fillRect/>
          </a:stretch>
        </p:blipFill>
        <p:spPr>
          <a:xfrm>
            <a:off x="0" y="0"/>
            <a:ext cx="12188825" cy="6856215"/>
          </a:xfrm>
          <a:prstGeom prst="rect">
            <a:avLst/>
          </a:prstGeom>
          <a:ln w="12700">
            <a:miter lim="400000"/>
          </a:ln>
        </p:spPr>
      </p:pic>
      <p:sp>
        <p:nvSpPr>
          <p:cNvPr id="3" name="Текст заголовка"/>
          <p:cNvSpPr txBox="1"/>
          <p:nvPr>
            <p:ph type="title"/>
          </p:nvPr>
        </p:nvSpPr>
        <p:spPr>
          <a:xfrm>
            <a:off x="685801" y="609600"/>
            <a:ext cx="10131426" cy="145626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Текст заголовка</a:t>
            </a:r>
          </a:p>
        </p:txBody>
      </p:sp>
      <p:sp>
        <p:nvSpPr>
          <p:cNvPr id="4" name="Уровень текста 1…"/>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txBox="1"/>
          <p:nvPr>
            <p:ph type="sldNum" sz="quarter" idx="2"/>
          </p:nvPr>
        </p:nvSpPr>
        <p:spPr>
          <a:xfrm>
            <a:off x="10584350" y="5945232"/>
            <a:ext cx="232878" cy="22851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1pPr>
      <a:lvl2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2pPr>
      <a:lvl3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3pPr>
      <a:lvl4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4pPr>
      <a:lvl5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5pPr>
      <a:lvl6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6pPr>
      <a:lvl7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7pPr>
      <a:lvl8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8pPr>
      <a:lvl9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9pPr>
    </p:titleStyle>
    <p:bodyStyle>
      <a:lvl1pPr marL="285750" marR="0" indent="-28575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1pPr>
      <a:lvl2pPr marL="778668" marR="0" indent="-321468"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2pPr>
      <a:lvl3pPr marL="1281792" marR="0" indent="-367392"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3pPr>
      <a:lvl4pPr marL="1628775" marR="0" indent="-257175"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4pPr>
      <a:lvl5pPr marL="2085975" marR="0" indent="-257175"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5pPr>
      <a:lvl6pPr marL="26289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6pPr>
      <a:lvl7pPr marL="30861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7pPr>
      <a:lvl8pPr marL="35433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8pPr>
      <a:lvl9pPr marL="40005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ctrTitle"/>
          </p:nvPr>
        </p:nvSpPr>
        <p:spPr>
          <a:xfrm>
            <a:off x="486876" y="2031999"/>
            <a:ext cx="4513792" cy="2819400"/>
          </a:xfrm>
          <a:prstGeom prst="rect">
            <a:avLst/>
          </a:prstGeom>
        </p:spPr>
        <p:txBody>
          <a:bodyPr/>
          <a:lstStyle/>
          <a:p>
            <a:pPr/>
            <a:r>
              <a:t>PyTorch </a:t>
            </a:r>
          </a:p>
        </p:txBody>
      </p:sp>
      <p:sp>
        <p:nvSpPr>
          <p:cNvPr id="159" name="Subtitle 2"/>
          <p:cNvSpPr txBox="1"/>
          <p:nvPr>
            <p:ph type="subTitle" sz="quarter" idx="1"/>
          </p:nvPr>
        </p:nvSpPr>
        <p:spPr>
          <a:xfrm>
            <a:off x="486876" y="4851398"/>
            <a:ext cx="4513792" cy="914402"/>
          </a:xfrm>
          <a:prstGeom prst="rect">
            <a:avLst/>
          </a:prstGeom>
        </p:spPr>
        <p:txBody>
          <a:bodyPr/>
          <a:lstStyle/>
          <a:p>
            <a:pPr>
              <a:defRPr sz="1200">
                <a:latin typeface="Times New Roman"/>
                <a:ea typeface="Times New Roman"/>
                <a:cs typeface="Times New Roman"/>
                <a:sym typeface="Times New Roman"/>
              </a:defRPr>
            </a:pPr>
            <a:r>
              <a:t>Выполнила Вельтман Л.Я.</a:t>
            </a:r>
          </a:p>
          <a:p>
            <a:pPr>
              <a:defRPr sz="1200">
                <a:latin typeface="Times New Roman"/>
                <a:ea typeface="Times New Roman"/>
                <a:cs typeface="Times New Roman"/>
                <a:sym typeface="Times New Roman"/>
              </a:defRPr>
            </a:pPr>
            <a:r>
              <a:t>Группа м8о-407Б-17</a:t>
            </a:r>
          </a:p>
        </p:txBody>
      </p:sp>
      <p:sp>
        <p:nvSpPr>
          <p:cNvPr id="160"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FFFFFF"/>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FFFFFF"/>
                </a:solidFill>
              </a:defRPr>
            </a:pPr>
          </a:p>
        </p:txBody>
      </p:sp>
      <p:sp>
        <p:nvSpPr>
          <p:cNvPr id="161" name="Freeform 14"/>
          <p:cNvSpPr/>
          <p:nvPr/>
        </p:nvSpPr>
        <p:spPr>
          <a:xfrm>
            <a:off x="5281602" y="104898"/>
            <a:ext cx="6896714" cy="6005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54" y="0"/>
                </a:moveTo>
                <a:cubicBezTo>
                  <a:pt x="15638" y="0"/>
                  <a:pt x="18702" y="1575"/>
                  <a:pt x="20919" y="4122"/>
                </a:cubicBezTo>
                <a:lnTo>
                  <a:pt x="21600" y="4982"/>
                </a:lnTo>
                <a:lnTo>
                  <a:pt x="21600" y="5148"/>
                </a:lnTo>
                <a:lnTo>
                  <a:pt x="20851" y="4201"/>
                </a:lnTo>
                <a:cubicBezTo>
                  <a:pt x="18651" y="1674"/>
                  <a:pt x="15611" y="112"/>
                  <a:pt x="12254" y="112"/>
                </a:cubicBezTo>
                <a:cubicBezTo>
                  <a:pt x="5540" y="112"/>
                  <a:pt x="97" y="6362"/>
                  <a:pt x="97" y="14073"/>
                </a:cubicBezTo>
                <a:cubicBezTo>
                  <a:pt x="97" y="16723"/>
                  <a:pt x="741" y="19201"/>
                  <a:pt x="1857" y="21312"/>
                </a:cubicBezTo>
                <a:lnTo>
                  <a:pt x="1985" y="21541"/>
                </a:lnTo>
                <a:lnTo>
                  <a:pt x="1902" y="21600"/>
                </a:lnTo>
                <a:lnTo>
                  <a:pt x="1774" y="21370"/>
                </a:lnTo>
                <a:cubicBezTo>
                  <a:pt x="648" y="19242"/>
                  <a:pt x="0" y="16745"/>
                  <a:pt x="0" y="14073"/>
                </a:cubicBezTo>
                <a:cubicBezTo>
                  <a:pt x="0" y="6301"/>
                  <a:pt x="5486" y="0"/>
                  <a:pt x="12254" y="0"/>
                </a:cubicBezTo>
                <a:close/>
              </a:path>
            </a:pathLst>
          </a:custGeom>
          <a:solidFill>
            <a:srgbClr val="FFFFFF">
              <a:alpha val="41961"/>
            </a:srgbClr>
          </a:solidFill>
          <a:ln w="12700">
            <a:miter lim="400000"/>
          </a:ln>
        </p:spPr>
        <p:txBody>
          <a:bodyPr lIns="45719" rIns="45719" anchor="ctr"/>
          <a:lstStyle/>
          <a:p>
            <a:pPr algn="ctr">
              <a:defRPr>
                <a:solidFill>
                  <a:srgbClr val="FFFFFF"/>
                </a:solidFill>
              </a:defRPr>
            </a:pPr>
          </a:p>
        </p:txBody>
      </p:sp>
      <p:grpSp>
        <p:nvGrpSpPr>
          <p:cNvPr id="240" name="Group 12"/>
          <p:cNvGrpSpPr/>
          <p:nvPr/>
        </p:nvGrpSpPr>
        <p:grpSpPr>
          <a:xfrm>
            <a:off x="5516217" y="331503"/>
            <a:ext cx="6675783" cy="5273632"/>
            <a:chOff x="0" y="0"/>
            <a:chExt cx="6675781" cy="5273629"/>
          </a:xfrm>
        </p:grpSpPr>
        <p:sp>
          <p:nvSpPr>
            <p:cNvPr id="162" name="Straight Connector 13"/>
            <p:cNvSpPr/>
            <p:nvPr/>
          </p:nvSpPr>
          <p:spPr>
            <a:xfrm flipH="1">
              <a:off x="3750612" y="0"/>
              <a:ext cx="3394" cy="182881"/>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3" name="Straight Connector 14"/>
            <p:cNvSpPr/>
            <p:nvPr/>
          </p:nvSpPr>
          <p:spPr>
            <a:xfrm flipH="1">
              <a:off x="3889453" y="6938"/>
              <a:ext cx="9774" cy="18265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4" name="Straight Connector 15"/>
            <p:cNvSpPr/>
            <p:nvPr/>
          </p:nvSpPr>
          <p:spPr>
            <a:xfrm flipH="1">
              <a:off x="4029108" y="16473"/>
              <a:ext cx="16143" cy="18219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5" name="Straight Connector 16"/>
            <p:cNvSpPr/>
            <p:nvPr/>
          </p:nvSpPr>
          <p:spPr>
            <a:xfrm flipH="1">
              <a:off x="4162981" y="37262"/>
              <a:ext cx="22492" cy="181524"/>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6" name="Straight Connector 17"/>
            <p:cNvSpPr/>
            <p:nvPr/>
          </p:nvSpPr>
          <p:spPr>
            <a:xfrm flipH="1">
              <a:off x="4294365" y="59111"/>
              <a:ext cx="31961" cy="18009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7" name="Straight Connector 18"/>
            <p:cNvSpPr/>
            <p:nvPr/>
          </p:nvSpPr>
          <p:spPr>
            <a:xfrm flipH="1">
              <a:off x="4433233" y="88048"/>
              <a:ext cx="38226" cy="178874"/>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8" name="Straight Connector 19"/>
            <p:cNvSpPr/>
            <p:nvPr/>
          </p:nvSpPr>
          <p:spPr>
            <a:xfrm flipH="1">
              <a:off x="4567681" y="117095"/>
              <a:ext cx="44446" cy="17743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69" name="Straight Connector 20"/>
            <p:cNvSpPr/>
            <p:nvPr/>
          </p:nvSpPr>
          <p:spPr>
            <a:xfrm flipH="1">
              <a:off x="4700686" y="151533"/>
              <a:ext cx="50612" cy="17577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0" name="Straight Connector 21"/>
            <p:cNvSpPr/>
            <p:nvPr/>
          </p:nvSpPr>
          <p:spPr>
            <a:xfrm flipH="1">
              <a:off x="4829491" y="197850"/>
              <a:ext cx="59741" cy="17288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1" name="Straight Connector 22"/>
            <p:cNvSpPr/>
            <p:nvPr/>
          </p:nvSpPr>
          <p:spPr>
            <a:xfrm flipH="1">
              <a:off x="4958242" y="245218"/>
              <a:ext cx="65738" cy="17069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2" name="Straight Connector 23"/>
            <p:cNvSpPr/>
            <p:nvPr/>
          </p:nvSpPr>
          <p:spPr>
            <a:xfrm flipH="1">
              <a:off x="5087034" y="297134"/>
              <a:ext cx="71655" cy="16829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3" name="Straight Connector 24"/>
            <p:cNvSpPr/>
            <p:nvPr/>
          </p:nvSpPr>
          <p:spPr>
            <a:xfrm flipH="1">
              <a:off x="5207702" y="367530"/>
              <a:ext cx="77484" cy="16569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4" name="Straight Connector 25"/>
            <p:cNvSpPr/>
            <p:nvPr/>
          </p:nvSpPr>
          <p:spPr>
            <a:xfrm flipH="1">
              <a:off x="5331445" y="434323"/>
              <a:ext cx="86050" cy="16140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5" name="Straight Connector 26"/>
            <p:cNvSpPr/>
            <p:nvPr/>
          </p:nvSpPr>
          <p:spPr>
            <a:xfrm flipH="1">
              <a:off x="5449857" y="500526"/>
              <a:ext cx="91630" cy="15830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6" name="Straight Connector 27"/>
            <p:cNvSpPr/>
            <p:nvPr/>
          </p:nvSpPr>
          <p:spPr>
            <a:xfrm flipH="1">
              <a:off x="5565943" y="578092"/>
              <a:ext cx="97100" cy="15501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7" name="Straight Connector 28"/>
            <p:cNvSpPr/>
            <p:nvPr/>
          </p:nvSpPr>
          <p:spPr>
            <a:xfrm flipH="1">
              <a:off x="5684126" y="652263"/>
              <a:ext cx="102450" cy="151529"/>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8" name="Straight Connector 29"/>
            <p:cNvSpPr/>
            <p:nvPr/>
          </p:nvSpPr>
          <p:spPr>
            <a:xfrm flipH="1">
              <a:off x="5797234" y="735040"/>
              <a:ext cx="110240" cy="14596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79" name="Straight Connector 30"/>
            <p:cNvSpPr/>
            <p:nvPr/>
          </p:nvSpPr>
          <p:spPr>
            <a:xfrm flipH="1">
              <a:off x="5901903" y="820450"/>
              <a:ext cx="115267" cy="14202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0" name="Straight Connector 31"/>
            <p:cNvSpPr/>
            <p:nvPr/>
          </p:nvSpPr>
          <p:spPr>
            <a:xfrm flipH="1">
              <a:off x="6008705" y="912769"/>
              <a:ext cx="120153" cy="137914"/>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1" name="Straight Connector 32"/>
            <p:cNvSpPr/>
            <p:nvPr/>
          </p:nvSpPr>
          <p:spPr>
            <a:xfrm flipH="1">
              <a:off x="6108376" y="1014890"/>
              <a:ext cx="124893" cy="133637"/>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2" name="Straight Connector 33"/>
            <p:cNvSpPr/>
            <p:nvPr/>
          </p:nvSpPr>
          <p:spPr>
            <a:xfrm flipH="1">
              <a:off x="6207325" y="1114108"/>
              <a:ext cx="131716" cy="126917"/>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3" name="Straight Connector 34"/>
            <p:cNvSpPr/>
            <p:nvPr/>
          </p:nvSpPr>
          <p:spPr>
            <a:xfrm flipH="1">
              <a:off x="6298305" y="1216746"/>
              <a:ext cx="136065" cy="12224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4" name="Straight Connector 35"/>
            <p:cNvSpPr/>
            <p:nvPr/>
          </p:nvSpPr>
          <p:spPr>
            <a:xfrm flipH="1">
              <a:off x="6384607" y="1328663"/>
              <a:ext cx="140248" cy="117419"/>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5" name="Straight Connector 36"/>
            <p:cNvSpPr/>
            <p:nvPr/>
          </p:nvSpPr>
          <p:spPr>
            <a:xfrm flipH="1">
              <a:off x="6475365" y="1439720"/>
              <a:ext cx="144260" cy="11245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6" name="Straight Connector 37"/>
            <p:cNvSpPr/>
            <p:nvPr/>
          </p:nvSpPr>
          <p:spPr>
            <a:xfrm flipH="1">
              <a:off x="6558462" y="1578745"/>
              <a:ext cx="117320" cy="8291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7" name="Straight Connector 38"/>
            <p:cNvSpPr/>
            <p:nvPr/>
          </p:nvSpPr>
          <p:spPr>
            <a:xfrm flipH="1">
              <a:off x="6633725" y="1752090"/>
              <a:ext cx="39676" cy="21437"/>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8" name="Straight Connector 39"/>
            <p:cNvSpPr/>
            <p:nvPr/>
          </p:nvSpPr>
          <p:spPr>
            <a:xfrm>
              <a:off x="3610377" y="2783"/>
              <a:ext cx="6184" cy="18280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89" name="Straight Connector 40"/>
            <p:cNvSpPr/>
            <p:nvPr/>
          </p:nvSpPr>
          <p:spPr>
            <a:xfrm>
              <a:off x="3466775" y="5329"/>
              <a:ext cx="12560" cy="18248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0" name="Straight Connector 41"/>
            <p:cNvSpPr/>
            <p:nvPr/>
          </p:nvSpPr>
          <p:spPr>
            <a:xfrm>
              <a:off x="3320878" y="20146"/>
              <a:ext cx="18921" cy="18193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1" name="Straight Connector 42"/>
            <p:cNvSpPr/>
            <p:nvPr/>
          </p:nvSpPr>
          <p:spPr>
            <a:xfrm>
              <a:off x="3179754" y="35075"/>
              <a:ext cx="25258" cy="18116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2" name="Straight Connector 43"/>
            <p:cNvSpPr/>
            <p:nvPr/>
          </p:nvSpPr>
          <p:spPr>
            <a:xfrm>
              <a:off x="3036135" y="58032"/>
              <a:ext cx="34705" cy="17959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3" name="Straight Connector 44"/>
            <p:cNvSpPr/>
            <p:nvPr/>
          </p:nvSpPr>
          <p:spPr>
            <a:xfrm>
              <a:off x="2894115" y="80864"/>
              <a:ext cx="40952" cy="17827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4" name="Straight Connector 45"/>
            <p:cNvSpPr/>
            <p:nvPr/>
          </p:nvSpPr>
          <p:spPr>
            <a:xfrm>
              <a:off x="2756873" y="117789"/>
              <a:ext cx="47148" cy="17673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5" name="Straight Connector 46"/>
            <p:cNvSpPr/>
            <p:nvPr/>
          </p:nvSpPr>
          <p:spPr>
            <a:xfrm>
              <a:off x="2619660" y="154821"/>
              <a:ext cx="53287" cy="174979"/>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6" name="Straight Connector 47"/>
            <p:cNvSpPr/>
            <p:nvPr/>
          </p:nvSpPr>
          <p:spPr>
            <a:xfrm>
              <a:off x="2481982" y="205809"/>
              <a:ext cx="62372" cy="17195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7" name="Straight Connector 48"/>
            <p:cNvSpPr/>
            <p:nvPr/>
          </p:nvSpPr>
          <p:spPr>
            <a:xfrm>
              <a:off x="2345866" y="256422"/>
              <a:ext cx="68335" cy="169669"/>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8" name="Straight Connector 49"/>
            <p:cNvSpPr/>
            <p:nvPr/>
          </p:nvSpPr>
          <p:spPr>
            <a:xfrm>
              <a:off x="2209791" y="307140"/>
              <a:ext cx="74214" cy="16718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199" name="Straight Connector 50"/>
            <p:cNvSpPr/>
            <p:nvPr/>
          </p:nvSpPr>
          <p:spPr>
            <a:xfrm>
              <a:off x="2082122" y="367495"/>
              <a:ext cx="80004" cy="164489"/>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0" name="Straight Connector 51"/>
            <p:cNvSpPr/>
            <p:nvPr/>
          </p:nvSpPr>
          <p:spPr>
            <a:xfrm>
              <a:off x="1953099" y="431093"/>
              <a:ext cx="88503" cy="16007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1" name="Straight Connector 52"/>
            <p:cNvSpPr/>
            <p:nvPr/>
          </p:nvSpPr>
          <p:spPr>
            <a:xfrm>
              <a:off x="1826361" y="501262"/>
              <a:ext cx="94035" cy="15689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2" name="Straight Connector 53"/>
            <p:cNvSpPr/>
            <p:nvPr/>
          </p:nvSpPr>
          <p:spPr>
            <a:xfrm>
              <a:off x="1704283" y="576342"/>
              <a:ext cx="99453" cy="15351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3" name="Straight Connector 54"/>
            <p:cNvSpPr/>
            <p:nvPr/>
          </p:nvSpPr>
          <p:spPr>
            <a:xfrm>
              <a:off x="1585134" y="661546"/>
              <a:ext cx="104750" cy="14994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4" name="Straight Connector 55"/>
            <p:cNvSpPr/>
            <p:nvPr/>
          </p:nvSpPr>
          <p:spPr>
            <a:xfrm>
              <a:off x="1470947" y="747830"/>
              <a:ext cx="112454" cy="144261"/>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5" name="Straight Connector 56"/>
            <p:cNvSpPr/>
            <p:nvPr/>
          </p:nvSpPr>
          <p:spPr>
            <a:xfrm>
              <a:off x="1358129" y="833278"/>
              <a:ext cx="117420" cy="14024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6" name="Straight Connector 57"/>
            <p:cNvSpPr/>
            <p:nvPr/>
          </p:nvSpPr>
          <p:spPr>
            <a:xfrm>
              <a:off x="1243428" y="927767"/>
              <a:ext cx="122243" cy="136065"/>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7" name="Straight Connector 58"/>
            <p:cNvSpPr/>
            <p:nvPr/>
          </p:nvSpPr>
          <p:spPr>
            <a:xfrm>
              <a:off x="1143379" y="1026824"/>
              <a:ext cx="126917" cy="13171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8" name="Straight Connector 59"/>
            <p:cNvSpPr/>
            <p:nvPr/>
          </p:nvSpPr>
          <p:spPr>
            <a:xfrm>
              <a:off x="1036128" y="1126912"/>
              <a:ext cx="133635" cy="12489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09" name="Straight Connector 60"/>
            <p:cNvSpPr/>
            <p:nvPr/>
          </p:nvSpPr>
          <p:spPr>
            <a:xfrm>
              <a:off x="936554" y="1227144"/>
              <a:ext cx="137913" cy="12015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0" name="Straight Connector 61"/>
            <p:cNvSpPr/>
            <p:nvPr/>
          </p:nvSpPr>
          <p:spPr>
            <a:xfrm>
              <a:off x="844046" y="1343912"/>
              <a:ext cx="142023" cy="115267"/>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1" name="Straight Connector 62"/>
            <p:cNvSpPr/>
            <p:nvPr/>
          </p:nvSpPr>
          <p:spPr>
            <a:xfrm>
              <a:off x="753031" y="1455239"/>
              <a:ext cx="145959" cy="11024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2" name="Straight Connector 63"/>
            <p:cNvSpPr/>
            <p:nvPr/>
          </p:nvSpPr>
          <p:spPr>
            <a:xfrm>
              <a:off x="671472" y="1568889"/>
              <a:ext cx="151527" cy="10245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3" name="Straight Connector 64"/>
            <p:cNvSpPr/>
            <p:nvPr/>
          </p:nvSpPr>
          <p:spPr>
            <a:xfrm>
              <a:off x="592117" y="1691005"/>
              <a:ext cx="155011" cy="9710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4" name="Straight Connector 65"/>
            <p:cNvSpPr/>
            <p:nvPr/>
          </p:nvSpPr>
          <p:spPr>
            <a:xfrm>
              <a:off x="512857" y="1813180"/>
              <a:ext cx="158305" cy="91631"/>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5" name="Straight Connector 66"/>
            <p:cNvSpPr/>
            <p:nvPr/>
          </p:nvSpPr>
          <p:spPr>
            <a:xfrm>
              <a:off x="447981" y="1939467"/>
              <a:ext cx="161407" cy="8605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6" name="Straight Connector 67"/>
            <p:cNvSpPr/>
            <p:nvPr/>
          </p:nvSpPr>
          <p:spPr>
            <a:xfrm>
              <a:off x="381547" y="2065494"/>
              <a:ext cx="165689" cy="77485"/>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7" name="Straight Connector 68"/>
            <p:cNvSpPr/>
            <p:nvPr/>
          </p:nvSpPr>
          <p:spPr>
            <a:xfrm>
              <a:off x="313770" y="2194786"/>
              <a:ext cx="168292" cy="7165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8" name="Straight Connector 69"/>
            <p:cNvSpPr/>
            <p:nvPr/>
          </p:nvSpPr>
          <p:spPr>
            <a:xfrm>
              <a:off x="259008" y="2327989"/>
              <a:ext cx="170691" cy="6573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19" name="Straight Connector 70"/>
            <p:cNvSpPr/>
            <p:nvPr/>
          </p:nvSpPr>
          <p:spPr>
            <a:xfrm>
              <a:off x="207220" y="2464105"/>
              <a:ext cx="172881" cy="5974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0" name="Straight Connector 71"/>
            <p:cNvSpPr/>
            <p:nvPr/>
          </p:nvSpPr>
          <p:spPr>
            <a:xfrm>
              <a:off x="170856" y="2601490"/>
              <a:ext cx="175771" cy="5061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1" name="Straight Connector 72"/>
            <p:cNvSpPr/>
            <p:nvPr/>
          </p:nvSpPr>
          <p:spPr>
            <a:xfrm>
              <a:off x="132727" y="2739774"/>
              <a:ext cx="177429" cy="4444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2" name="Straight Connector 73"/>
            <p:cNvSpPr/>
            <p:nvPr/>
          </p:nvSpPr>
          <p:spPr>
            <a:xfrm>
              <a:off x="96147" y="2879732"/>
              <a:ext cx="178873" cy="3822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3" name="Straight Connector 74"/>
            <p:cNvSpPr/>
            <p:nvPr/>
          </p:nvSpPr>
          <p:spPr>
            <a:xfrm>
              <a:off x="61369" y="3019444"/>
              <a:ext cx="180097" cy="3196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4" name="Straight Connector 75"/>
            <p:cNvSpPr/>
            <p:nvPr/>
          </p:nvSpPr>
          <p:spPr>
            <a:xfrm>
              <a:off x="39193" y="3162941"/>
              <a:ext cx="181523" cy="2249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5" name="Straight Connector 76"/>
            <p:cNvSpPr/>
            <p:nvPr/>
          </p:nvSpPr>
          <p:spPr>
            <a:xfrm>
              <a:off x="20910" y="3306492"/>
              <a:ext cx="182197" cy="16144"/>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6" name="Straight Connector 77"/>
            <p:cNvSpPr/>
            <p:nvPr/>
          </p:nvSpPr>
          <p:spPr>
            <a:xfrm>
              <a:off x="10582" y="3446879"/>
              <a:ext cx="182651" cy="977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7" name="Straight Connector 78"/>
            <p:cNvSpPr/>
            <p:nvPr/>
          </p:nvSpPr>
          <p:spPr>
            <a:xfrm>
              <a:off x="5357" y="3593613"/>
              <a:ext cx="182880" cy="3395"/>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8" name="Straight Connector 79"/>
            <p:cNvSpPr/>
            <p:nvPr/>
          </p:nvSpPr>
          <p:spPr>
            <a:xfrm flipV="1">
              <a:off x="2615" y="3732571"/>
              <a:ext cx="182807" cy="618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29" name="Straight Connector 80"/>
            <p:cNvSpPr/>
            <p:nvPr/>
          </p:nvSpPr>
          <p:spPr>
            <a:xfrm flipV="1">
              <a:off x="0" y="3869735"/>
              <a:ext cx="182479" cy="12559"/>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0" name="Straight Connector 81"/>
            <p:cNvSpPr/>
            <p:nvPr/>
          </p:nvSpPr>
          <p:spPr>
            <a:xfrm flipV="1">
              <a:off x="18708" y="4004694"/>
              <a:ext cx="181931" cy="1892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1" name="Straight Connector 82"/>
            <p:cNvSpPr/>
            <p:nvPr/>
          </p:nvSpPr>
          <p:spPr>
            <a:xfrm flipV="1">
              <a:off x="37528" y="4139665"/>
              <a:ext cx="181159" cy="25258"/>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2" name="Straight Connector 83"/>
            <p:cNvSpPr/>
            <p:nvPr/>
          </p:nvSpPr>
          <p:spPr>
            <a:xfrm flipV="1">
              <a:off x="50502" y="4278969"/>
              <a:ext cx="179589" cy="34704"/>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3" name="Straight Connector 84"/>
            <p:cNvSpPr/>
            <p:nvPr/>
          </p:nvSpPr>
          <p:spPr>
            <a:xfrm flipV="1">
              <a:off x="80790" y="4410828"/>
              <a:ext cx="178269" cy="4095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4" name="Straight Connector 85"/>
            <p:cNvSpPr/>
            <p:nvPr/>
          </p:nvSpPr>
          <p:spPr>
            <a:xfrm flipV="1">
              <a:off x="111187" y="4545093"/>
              <a:ext cx="176731" cy="47147"/>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5" name="Straight Connector 86"/>
            <p:cNvSpPr/>
            <p:nvPr/>
          </p:nvSpPr>
          <p:spPr>
            <a:xfrm flipV="1">
              <a:off x="146453" y="4681767"/>
              <a:ext cx="174978" cy="53286"/>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6" name="Straight Connector 87"/>
            <p:cNvSpPr/>
            <p:nvPr/>
          </p:nvSpPr>
          <p:spPr>
            <a:xfrm flipV="1">
              <a:off x="191595" y="4806358"/>
              <a:ext cx="171949" cy="62370"/>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7" name="Straight Connector 88"/>
            <p:cNvSpPr/>
            <p:nvPr/>
          </p:nvSpPr>
          <p:spPr>
            <a:xfrm flipV="1">
              <a:off x="248085" y="4936993"/>
              <a:ext cx="169669" cy="6833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8" name="Straight Connector 89"/>
            <p:cNvSpPr/>
            <p:nvPr/>
          </p:nvSpPr>
          <p:spPr>
            <a:xfrm flipV="1">
              <a:off x="302298" y="5065288"/>
              <a:ext cx="167180" cy="74213"/>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sp>
          <p:nvSpPr>
            <p:cNvPr id="239" name="Straight Connector 90"/>
            <p:cNvSpPr/>
            <p:nvPr/>
          </p:nvSpPr>
          <p:spPr>
            <a:xfrm flipV="1">
              <a:off x="358994" y="5193628"/>
              <a:ext cx="164489" cy="80002"/>
            </a:xfrm>
            <a:prstGeom prst="line">
              <a:avLst/>
            </a:prstGeom>
            <a:noFill/>
            <a:ln w="9525" cap="rnd">
              <a:solidFill>
                <a:srgbClr val="FFFFFF">
                  <a:alpha val="30196"/>
                </a:srgbClr>
              </a:solidFill>
              <a:prstDash val="solid"/>
              <a:round/>
            </a:ln>
            <a:effectLst/>
          </p:spPr>
          <p:txBody>
            <a:bodyPr wrap="square" lIns="45719" tIns="45719" rIns="45719" bIns="45719" numCol="1" anchor="t">
              <a:noAutofit/>
            </a:bodyPr>
            <a:lstStyle/>
            <a:p>
              <a:pPr>
                <a:defRPr>
                  <a:solidFill>
                    <a:srgbClr val="FFFFFF"/>
                  </a:solidFill>
                </a:defRPr>
              </a:pPr>
            </a:p>
          </p:txBody>
        </p:sp>
      </p:grpSp>
      <p:pic>
        <p:nvPicPr>
          <p:cNvPr id="241" name="Picture 9" descr="Picture 9"/>
          <p:cNvPicPr>
            <a:picLocks noChangeAspect="1"/>
          </p:cNvPicPr>
          <p:nvPr/>
        </p:nvPicPr>
        <p:blipFill>
          <a:blip r:embed="rId2">
            <a:extLst/>
          </a:blip>
          <a:stretch>
            <a:fillRect/>
          </a:stretch>
        </p:blipFill>
        <p:spPr>
          <a:xfrm>
            <a:off x="7743645" y="2589361"/>
            <a:ext cx="2743201" cy="27432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44"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45"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46"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0C395E"/>
                </a:solidFill>
              </a:defRPr>
            </a:pPr>
          </a:p>
        </p:txBody>
      </p:sp>
      <p:sp>
        <p:nvSpPr>
          <p:cNvPr id="247" name="Title 1"/>
          <p:cNvSpPr txBox="1"/>
          <p:nvPr>
            <p:ph type="ctrTitle"/>
          </p:nvPr>
        </p:nvSpPr>
        <p:spPr>
          <a:xfrm>
            <a:off x="6865697" y="816242"/>
            <a:ext cx="4975612" cy="4874490"/>
          </a:xfrm>
          <a:prstGeom prst="rect">
            <a:avLst/>
          </a:prstGeom>
        </p:spPr>
        <p:txBody>
          <a:bodyPr/>
          <a:lstStyle/>
          <a:p>
            <a:pPr algn="l">
              <a:lnSpc>
                <a:spcPct val="90000"/>
              </a:lnSpc>
              <a:defRPr cap="none" sz="1400">
                <a:latin typeface="Times New Roman"/>
                <a:ea typeface="Times New Roman"/>
                <a:cs typeface="Times New Roman"/>
                <a:sym typeface="Times New Roman"/>
              </a:defRPr>
            </a:pPr>
            <a:br/>
            <a:r>
              <a:rPr>
                <a:solidFill>
                  <a:srgbClr val="000000"/>
                </a:solidFill>
              </a:rPr>
              <a:t>Pytorch – это библиотека на python/C++, обеспечивающая тензорные вычисления с gpu-ускорением, подобно numpy. Также pytorch предлагает насыщенный API для решения прикладных задач, связанных с нейронными сетями.</a:t>
            </a:r>
            <a:endParaRPr>
              <a:solidFill>
                <a:srgbClr val="000000"/>
              </a:solidFill>
            </a:endParaRPr>
          </a:p>
          <a:p>
            <a:pPr algn="l">
              <a:lnSpc>
                <a:spcPct val="90000"/>
              </a:lnSpc>
              <a:defRPr cap="none" sz="1400">
                <a:latin typeface="Times New Roman"/>
                <a:ea typeface="Times New Roman"/>
                <a:cs typeface="Times New Roman"/>
                <a:sym typeface="Times New Roman"/>
              </a:defRPr>
            </a:pPr>
            <a:br>
              <a:rPr>
                <a:solidFill>
                  <a:srgbClr val="000000"/>
                </a:solidFill>
              </a:rPr>
            </a:br>
            <a:r>
              <a:rPr>
                <a:solidFill>
                  <a:srgbClr val="000000"/>
                </a:solidFill>
              </a:rPr>
              <a:t>Pytorch отличается от других фреймворков машинного обучения тем, что здесь не используются статические расчетные графы – определяемые заранее, сразу и окончательно – как в tensorflow, caffe2 или mxnet. Напротив, расчетные графы в pytorch динамические и определяются на лету. Таким образом, при каждом вызове слоев в модели pytorch динамически определяется новый расчетный граф. Этот граф создается имплицитно – то есть, библиотека сама записывает поток данных, идущих через программу, и связывает вызовы функций (узлы) вместе (посредством ребер) в расчетный граф.</a:t>
            </a:r>
          </a:p>
        </p:txBody>
      </p:sp>
      <p:pic>
        <p:nvPicPr>
          <p:cNvPr id="248" name="Picture 3" descr="Picture 3"/>
          <p:cNvPicPr>
            <a:picLocks noChangeAspect="1"/>
          </p:cNvPicPr>
          <p:nvPr/>
        </p:nvPicPr>
        <p:blipFill>
          <a:blip r:embed="rId5">
            <a:extLst/>
          </a:blip>
          <a:stretch>
            <a:fillRect/>
          </a:stretch>
        </p:blipFill>
        <p:spPr>
          <a:xfrm>
            <a:off x="625763" y="1762068"/>
            <a:ext cx="4763656" cy="357631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0"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51"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52"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53"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0C395E"/>
                </a:solidFill>
              </a:defRPr>
            </a:pPr>
          </a:p>
        </p:txBody>
      </p:sp>
      <p:sp>
        <p:nvSpPr>
          <p:cNvPr id="254" name="Title 1"/>
          <p:cNvSpPr txBox="1"/>
          <p:nvPr>
            <p:ph type="ctrTitle"/>
          </p:nvPr>
        </p:nvSpPr>
        <p:spPr>
          <a:xfrm>
            <a:off x="6474640" y="1578003"/>
            <a:ext cx="5345067" cy="4020498"/>
          </a:xfrm>
          <a:prstGeom prst="rect">
            <a:avLst/>
          </a:prstGeom>
        </p:spPr>
        <p:txBody>
          <a:bodyPr/>
          <a:lstStyle/>
          <a:p>
            <a:pPr>
              <a:defRPr cap="none" sz="1400">
                <a:solidFill>
                  <a:srgbClr val="000000"/>
                </a:solidFill>
                <a:latin typeface="Times New Roman"/>
                <a:ea typeface="Times New Roman"/>
                <a:cs typeface="Times New Roman"/>
                <a:sym typeface="Times New Roman"/>
              </a:defRPr>
            </a:pPr>
            <a:r>
              <a:t>Наиболее фундаментальный тип данных в pytorch — это tensor. Тип данных tensor по значению и функциям очень похож на ndarray из numpy</a:t>
            </a:r>
            <a:br/>
            <a:r>
              <a:t>Тензоры PyTorch можно создавать при помощи конструктора torch.Tensor, принимающего в качестве ввода размерности тензора и возвращающий тензор, который занимает</a:t>
            </a:r>
            <a:r>
              <a:rPr i="1"/>
              <a:t> неинициализированную</a:t>
            </a:r>
            <a:r>
              <a:t> область памяти. </a:t>
            </a:r>
            <a:br/>
            <a:r>
              <a:t>Тензоры pytorch также можно преобразовывать в ndarray numpy при помощи функции torch.Tensor.Numpy().</a:t>
            </a:r>
            <a:br/>
            <a:r>
              <a:t>Так как основное преимущество тензоров pytorch по сравнению с ndarray numpy – это gpu-ускорение, то для этого используются аналогичные функции для создание тензора, но добавляется .cuda, Происходит копирование тензорной памяти на gpu-устройство с поддержкой CUDA, если таковое имеется.</a:t>
            </a:r>
          </a:p>
        </p:txBody>
      </p:sp>
      <p:pic>
        <p:nvPicPr>
          <p:cNvPr id="255" name="Picture 5" descr="Picture 5"/>
          <p:cNvPicPr>
            <a:picLocks noChangeAspect="1"/>
          </p:cNvPicPr>
          <p:nvPr/>
        </p:nvPicPr>
        <p:blipFill>
          <a:blip r:embed="rId5">
            <a:extLst/>
          </a:blip>
          <a:stretch>
            <a:fillRect/>
          </a:stretch>
        </p:blipFill>
        <p:spPr>
          <a:xfrm>
            <a:off x="1216957" y="337534"/>
            <a:ext cx="3449172" cy="1947106"/>
          </a:xfrm>
          <a:prstGeom prst="rect">
            <a:avLst/>
          </a:prstGeom>
          <a:ln w="12700">
            <a:miter lim="400000"/>
          </a:ln>
        </p:spPr>
      </p:pic>
      <p:pic>
        <p:nvPicPr>
          <p:cNvPr id="256" name="Picture 8" descr="Picture 8"/>
          <p:cNvPicPr>
            <a:picLocks noChangeAspect="1"/>
          </p:cNvPicPr>
          <p:nvPr/>
        </p:nvPicPr>
        <p:blipFill>
          <a:blip r:embed="rId6">
            <a:extLst/>
          </a:blip>
          <a:stretch>
            <a:fillRect/>
          </a:stretch>
        </p:blipFill>
        <p:spPr>
          <a:xfrm>
            <a:off x="1216957" y="2402540"/>
            <a:ext cx="3449170" cy="2008097"/>
          </a:xfrm>
          <a:prstGeom prst="rect">
            <a:avLst/>
          </a:prstGeom>
          <a:ln w="12700">
            <a:miter lim="400000"/>
          </a:ln>
        </p:spPr>
      </p:pic>
      <p:pic>
        <p:nvPicPr>
          <p:cNvPr id="257" name="Picture 8" descr="Picture 8"/>
          <p:cNvPicPr>
            <a:picLocks noChangeAspect="1"/>
          </p:cNvPicPr>
          <p:nvPr/>
        </p:nvPicPr>
        <p:blipFill>
          <a:blip r:embed="rId7">
            <a:extLst/>
          </a:blip>
          <a:stretch>
            <a:fillRect/>
          </a:stretch>
        </p:blipFill>
        <p:spPr>
          <a:xfrm>
            <a:off x="1216957" y="4529866"/>
            <a:ext cx="3449175" cy="191082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60"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61"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62"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0C395E"/>
                </a:solidFill>
              </a:defRPr>
            </a:pPr>
          </a:p>
        </p:txBody>
      </p:sp>
      <p:sp>
        <p:nvSpPr>
          <p:cNvPr id="263" name="Title 1"/>
          <p:cNvSpPr txBox="1"/>
          <p:nvPr>
            <p:ph type="ctrTitle"/>
          </p:nvPr>
        </p:nvSpPr>
        <p:spPr>
          <a:xfrm>
            <a:off x="6250448" y="2368721"/>
            <a:ext cx="5535567" cy="2120558"/>
          </a:xfrm>
          <a:prstGeom prst="rect">
            <a:avLst/>
          </a:prstGeom>
        </p:spPr>
        <p:txBody>
          <a:bodyPr/>
          <a:lstStyle>
            <a:lvl1pPr>
              <a:defRPr cap="none" sz="1400">
                <a:solidFill>
                  <a:srgbClr val="000000"/>
                </a:solidFill>
                <a:latin typeface="Times New Roman"/>
                <a:ea typeface="Times New Roman"/>
                <a:cs typeface="Times New Roman"/>
                <a:sym typeface="Times New Roman"/>
              </a:defRPr>
            </a:lvl1pPr>
          </a:lstStyle>
          <a:p>
            <a:pPr/>
            <a:r>
              <a:t>Есть несколько основных команд, чтобы начать работу с pytorch и CUDA. Самые простые из этих команд позволяют вам убедиться, что у вас есть необходимые библиотеки CUDA и драйверы NVIDIA, и что у вас есть доступный графический процессор для работы.</a:t>
            </a:r>
          </a:p>
        </p:txBody>
      </p:sp>
      <p:pic>
        <p:nvPicPr>
          <p:cNvPr id="264" name="Picture 9" descr="Picture 9"/>
          <p:cNvPicPr>
            <a:picLocks noChangeAspect="1"/>
          </p:cNvPicPr>
          <p:nvPr/>
        </p:nvPicPr>
        <p:blipFill>
          <a:blip r:embed="rId5">
            <a:extLst/>
          </a:blip>
          <a:stretch>
            <a:fillRect/>
          </a:stretch>
        </p:blipFill>
        <p:spPr>
          <a:xfrm>
            <a:off x="667871" y="623756"/>
            <a:ext cx="4009467" cy="1699633"/>
          </a:xfrm>
          <a:prstGeom prst="rect">
            <a:avLst/>
          </a:prstGeom>
          <a:ln w="12700">
            <a:miter lim="400000"/>
          </a:ln>
          <a:effectLst>
            <a:reflection blurRad="0" stA="30000" stPos="0" endA="0" endPos="40000" dist="0" dir="5400000" fadeDir="5400000" sx="100000" sy="-100000" kx="0" ky="0" algn="bl" rotWithShape="0"/>
          </a:effectLst>
        </p:spPr>
      </p:pic>
      <p:pic>
        <p:nvPicPr>
          <p:cNvPr id="265" name="Picture 3" descr="Picture 3"/>
          <p:cNvPicPr>
            <a:picLocks noChangeAspect="1"/>
          </p:cNvPicPr>
          <p:nvPr/>
        </p:nvPicPr>
        <p:blipFill>
          <a:blip r:embed="rId6">
            <a:extLst/>
          </a:blip>
          <a:stretch>
            <a:fillRect/>
          </a:stretch>
        </p:blipFill>
        <p:spPr>
          <a:xfrm rot="21480000">
            <a:off x="1362635" y="3428129"/>
            <a:ext cx="3818965" cy="2007595"/>
          </a:xfrm>
          <a:prstGeom prst="rect">
            <a:avLst/>
          </a:prstGeom>
          <a:ln w="12700">
            <a:miter lim="400000"/>
          </a:ln>
          <a:effectLst>
            <a:reflection blurRad="0" stA="3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68"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69"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70"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a:extLst>
            <a:ext uri="{C572A759-6A51-4108-AA02-DFA0A04FC94B}">
              <ma14:wrappingTextBoxFlag xmlns:ma14="http://schemas.microsoft.com/office/mac/drawingml/2011/main" val="1"/>
            </a:ext>
          </a:extLst>
        </p:spPr>
        <p:txBody>
          <a:bodyPr lIns="45719" rIns="45719"/>
          <a:lstStyle/>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r" defTabSz="457200">
              <a:defRPr sz="1400">
                <a:latin typeface="Times New Roman"/>
                <a:ea typeface="Times New Roman"/>
                <a:cs typeface="Times New Roman"/>
                <a:sym typeface="Times New Roman"/>
              </a:defRPr>
            </a:pPr>
          </a:p>
          <a:p>
            <a:pPr algn="ctr" defTabSz="457200">
              <a:defRPr sz="1400">
                <a:latin typeface="Times New Roman"/>
                <a:ea typeface="Times New Roman"/>
                <a:cs typeface="Times New Roman"/>
                <a:sym typeface="Times New Roman"/>
              </a:defRPr>
            </a:pPr>
            <a:r>
              <a:t>Autograd  </a:t>
            </a:r>
            <a:br/>
            <a:br/>
            <a:r>
              <a:t>В центре большинства современных приемов машинного обучения лежит расчет градиентов. Это в особенности касается нейронных сетей, где для обновления весовых коэффициентов используется алгоритм обратного распространения. Именно поэтому в pytorch есть сильная нативная поддержка градиентного вычисления функций и переменных, определенных внутри фреймворка. Такая техника, при которой градиенты автоматически рассчитываются для произвольных вычислений, называется автоматическим (иногда алгоритмическим) дифференцированием.</a:t>
            </a:r>
            <a:br/>
            <a:br/>
            <a:r>
              <a:rPr>
                <a:solidFill>
                  <a:srgbClr val="FFFFFF"/>
                </a:solidFill>
              </a:rPr>
              <a:t> </a:t>
            </a:r>
          </a:p>
        </p:txBody>
      </p:sp>
      <p:pic>
        <p:nvPicPr>
          <p:cNvPr id="271" name="Picture 3" descr="Picture 3"/>
          <p:cNvPicPr>
            <a:picLocks noChangeAspect="1"/>
          </p:cNvPicPr>
          <p:nvPr/>
        </p:nvPicPr>
        <p:blipFill>
          <a:blip r:embed="rId5">
            <a:extLst/>
          </a:blip>
          <a:stretch>
            <a:fillRect/>
          </a:stretch>
        </p:blipFill>
        <p:spPr>
          <a:xfrm>
            <a:off x="556490" y="2172305"/>
            <a:ext cx="4798291" cy="260575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3"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74"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75"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76"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0C395E"/>
                </a:solidFill>
              </a:defRPr>
            </a:pPr>
          </a:p>
        </p:txBody>
      </p:sp>
      <p:sp>
        <p:nvSpPr>
          <p:cNvPr id="277" name="Title 1"/>
          <p:cNvSpPr txBox="1"/>
          <p:nvPr>
            <p:ph type="ctrTitle"/>
          </p:nvPr>
        </p:nvSpPr>
        <p:spPr>
          <a:xfrm>
            <a:off x="6420518" y="1991251"/>
            <a:ext cx="5345067" cy="4378034"/>
          </a:xfrm>
          <a:prstGeom prst="rect">
            <a:avLst/>
          </a:prstGeom>
        </p:spPr>
        <p:txBody>
          <a:bodyPr/>
          <a:lstStyle/>
          <a:p>
            <a:pPr>
              <a:defRPr cap="none" sz="1400">
                <a:solidFill>
                  <a:srgbClr val="000000"/>
                </a:solidFill>
                <a:latin typeface="Times New Roman"/>
                <a:ea typeface="Times New Roman"/>
                <a:cs typeface="Times New Roman"/>
                <a:sym typeface="Times New Roman"/>
              </a:defRPr>
            </a:pPr>
            <a:r>
              <a:t>Во фреймворках, задействующих статическую модель расчета графов, автоматическое дифференцирование реализуется путем анализа графа и добавления в него дополнительных вычислительных узлов, где пошагово вычисляется градиент одного значения относительно другого и по кусочкам собирается цепное правило, связывающее эти дополнительные градиентные узлы с ребрами.</a:t>
            </a:r>
            <a:br/>
            <a:br/>
            <a:r>
              <a:t>Однако, в pytorch нет статически вычисляемых графов, поэтому, здесь мы не можем добавлять градиентные узлы уже после того, как определены остальные вычисления. Вместо этого pytorch приходится записывать или прослеживать поток значений через программу по мере их поступления, то есть, динамически строить расчетный граф. Как только такой граф будет записан, у pytorch будет информация, нужная для обратного обхода такого потока вычислений и расчета градиентов выходных значений на базе входных.</a:t>
            </a:r>
            <a:br/>
            <a:br/>
          </a:p>
        </p:txBody>
      </p:sp>
      <p:pic>
        <p:nvPicPr>
          <p:cNvPr id="278" name="Picture 3" descr="Picture 3"/>
          <p:cNvPicPr>
            <a:picLocks noChangeAspect="1"/>
          </p:cNvPicPr>
          <p:nvPr/>
        </p:nvPicPr>
        <p:blipFill>
          <a:blip r:embed="rId5">
            <a:extLst/>
          </a:blip>
          <a:stretch>
            <a:fillRect/>
          </a:stretch>
        </p:blipFill>
        <p:spPr>
          <a:xfrm>
            <a:off x="309419" y="1079861"/>
            <a:ext cx="5345066" cy="448245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0"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81"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82"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83"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0C395E"/>
                </a:solidFill>
              </a:defRPr>
            </a:pPr>
          </a:p>
        </p:txBody>
      </p:sp>
      <p:sp>
        <p:nvSpPr>
          <p:cNvPr id="284" name="Title 1"/>
          <p:cNvSpPr txBox="1"/>
          <p:nvPr>
            <p:ph type="ctrTitle"/>
          </p:nvPr>
        </p:nvSpPr>
        <p:spPr>
          <a:xfrm>
            <a:off x="7038878" y="1520921"/>
            <a:ext cx="4225160" cy="4493491"/>
          </a:xfrm>
          <a:prstGeom prst="rect">
            <a:avLst/>
          </a:prstGeom>
        </p:spPr>
        <p:txBody>
          <a:bodyPr/>
          <a:lstStyle/>
          <a:p>
            <a:pPr defTabSz="452627">
              <a:defRPr cap="none" sz="1386">
                <a:solidFill>
                  <a:srgbClr val="000000"/>
                </a:solidFill>
                <a:latin typeface="Times New Roman"/>
                <a:ea typeface="Times New Roman"/>
                <a:cs typeface="Times New Roman"/>
                <a:sym typeface="Times New Roman"/>
              </a:defRPr>
            </a:pPr>
            <a:br/>
            <a:br/>
            <a:r>
              <a:t>Для расчета градиентов и выполнения автоматического дифференцирования применяют функцию backward(). Так вычисляется градиент этого тензора относительно листьев расчетного графа (всех входных значений, повлиявших на данное). Затем эти градиенты собираются в член grad. </a:t>
            </a:r>
            <a:br/>
            <a:r>
              <a:t>Нужно помнить, что обратный граф уже создан</a:t>
            </a:r>
            <a:br/>
            <a:r>
              <a:t>динамически во время прямого прохода.</a:t>
            </a:r>
            <a:br/>
            <a:r>
              <a:t>Функция backward только вычисляет градиент,</a:t>
            </a:r>
            <a:br/>
            <a:r>
              <a:t>используя уже созданный граф, и сохраняет их в конечных узлах.</a:t>
            </a:r>
          </a:p>
          <a:p>
            <a:pPr defTabSz="452627">
              <a:defRPr cap="none" sz="1386">
                <a:solidFill>
                  <a:srgbClr val="000000"/>
                </a:solidFill>
                <a:latin typeface="Times New Roman"/>
                <a:ea typeface="Times New Roman"/>
                <a:cs typeface="Times New Roman"/>
                <a:sym typeface="Times New Roman"/>
              </a:defRPr>
            </a:pPr>
            <a:br/>
            <a:r>
              <a:t>pytorch использует автоматическое дифференцирование для вычислений градиентов, которые используются в алгоритме обратного распространения ошибки (backpropogation). Достоинством такого подхода является скорость вычисления.</a:t>
            </a:r>
          </a:p>
        </p:txBody>
      </p:sp>
      <p:pic>
        <p:nvPicPr>
          <p:cNvPr id="285" name="Picture 3" descr="Picture 3"/>
          <p:cNvPicPr>
            <a:picLocks noChangeAspect="1"/>
          </p:cNvPicPr>
          <p:nvPr/>
        </p:nvPicPr>
        <p:blipFill>
          <a:blip r:embed="rId5">
            <a:extLst/>
          </a:blip>
          <a:stretch>
            <a:fillRect/>
          </a:stretch>
        </p:blipFill>
        <p:spPr>
          <a:xfrm>
            <a:off x="521853" y="716958"/>
            <a:ext cx="5098474" cy="527399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7" name="Picture 5" descr="Picture 5"/>
          <p:cNvPicPr>
            <a:picLocks noChangeAspect="1"/>
          </p:cNvPicPr>
          <p:nvPr/>
        </p:nvPicPr>
        <p:blipFill>
          <a:blip r:embed="rId2">
            <a:extLst/>
          </a:blip>
          <a:srcRect l="9091" t="35722" r="0" b="13142"/>
          <a:stretch>
            <a:fillRect/>
          </a:stretch>
        </p:blipFill>
        <p:spPr>
          <a:xfrm>
            <a:off x="19" y="9"/>
            <a:ext cx="12191982" cy="6857991"/>
          </a:xfrm>
          <a:prstGeom prst="rect">
            <a:avLst/>
          </a:prstGeom>
          <a:ln w="12700">
            <a:miter lim="400000"/>
          </a:ln>
        </p:spPr>
      </p:pic>
      <p:pic>
        <p:nvPicPr>
          <p:cNvPr id="288" name="Picture 99" descr="Picture 99"/>
          <p:cNvPicPr>
            <a:picLocks noChangeAspect="1"/>
          </p:cNvPicPr>
          <p:nvPr/>
        </p:nvPicPr>
        <p:blipFill>
          <a:blip r:embed="rId3">
            <a:extLst/>
          </a:blip>
          <a:stretch>
            <a:fillRect/>
          </a:stretch>
        </p:blipFill>
        <p:spPr>
          <a:xfrm>
            <a:off x="0" y="0"/>
            <a:ext cx="12188825" cy="6856215"/>
          </a:xfrm>
          <a:prstGeom prst="rect">
            <a:avLst/>
          </a:prstGeom>
          <a:ln w="12700">
            <a:miter lim="400000"/>
          </a:ln>
        </p:spPr>
      </p:pic>
      <p:pic>
        <p:nvPicPr>
          <p:cNvPr id="289" name="Picture 101" descr="Picture 101"/>
          <p:cNvPicPr>
            <a:picLocks noChangeAspect="1"/>
          </p:cNvPicPr>
          <p:nvPr/>
        </p:nvPicPr>
        <p:blipFill>
          <a:blip r:embed="rId4">
            <a:extLst/>
          </a:blip>
          <a:srcRect l="41427" t="0" r="0" b="0"/>
          <a:stretch>
            <a:fillRect/>
          </a:stretch>
        </p:blipFill>
        <p:spPr>
          <a:xfrm>
            <a:off x="5147731" y="93131"/>
            <a:ext cx="7044268" cy="6764868"/>
          </a:xfrm>
          <a:prstGeom prst="rect">
            <a:avLst/>
          </a:prstGeom>
          <a:ln w="12700">
            <a:miter lim="400000"/>
          </a:ln>
        </p:spPr>
      </p:pic>
      <p:sp>
        <p:nvSpPr>
          <p:cNvPr id="290" name="Freeform 5"/>
          <p:cNvSpPr/>
          <p:nvPr/>
        </p:nvSpPr>
        <p:spPr>
          <a:xfrm>
            <a:off x="5827529" y="660400"/>
            <a:ext cx="6381406" cy="621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6"/>
                  <a:pt x="2090" y="19503"/>
                  <a:pt x="5234" y="21600"/>
                </a:cubicBezTo>
                <a:cubicBezTo>
                  <a:pt x="17662" y="21600"/>
                  <a:pt x="17662" y="21600"/>
                  <a:pt x="17662" y="21600"/>
                </a:cubicBezTo>
                <a:cubicBezTo>
                  <a:pt x="19331" y="20502"/>
                  <a:pt x="20676" y="18971"/>
                  <a:pt x="21600" y="17157"/>
                </a:cubicBezTo>
                <a:close/>
              </a:path>
            </a:pathLst>
          </a:custGeom>
          <a:solidFill>
            <a:srgbClr val="EBEBEB">
              <a:alpha val="70000"/>
            </a:srgbClr>
          </a:solidFill>
          <a:ln w="50800" cap="sq">
            <a:solidFill>
              <a:srgbClr val="FFFFFF">
                <a:alpha val="50000"/>
              </a:srgbClr>
            </a:solidFill>
            <a:miter/>
          </a:ln>
          <a:effectLst>
            <a:outerShdw sx="100000" sy="100000" kx="0" ky="0" algn="b" rotWithShape="0" blurRad="254000" dist="0" dir="0">
              <a:srgbClr val="000000">
                <a:alpha val="43000"/>
              </a:srgbClr>
            </a:outerShdw>
          </a:effectLst>
        </p:spPr>
        <p:txBody>
          <a:bodyPr lIns="45719" rIns="45719"/>
          <a:lstStyle/>
          <a:p>
            <a:pPr algn="ctr">
              <a:spcBef>
                <a:spcPts val="1000"/>
              </a:spcBef>
              <a:defRPr cap="all" sz="1600">
                <a:solidFill>
                  <a:srgbClr val="0C395E"/>
                </a:solidFill>
              </a:defRPr>
            </a:pPr>
          </a:p>
        </p:txBody>
      </p:sp>
      <p:sp>
        <p:nvSpPr>
          <p:cNvPr id="291" name="Title 1"/>
          <p:cNvSpPr txBox="1"/>
          <p:nvPr>
            <p:ph type="ctrTitle"/>
          </p:nvPr>
        </p:nvSpPr>
        <p:spPr>
          <a:xfrm>
            <a:off x="7176269" y="1359286"/>
            <a:ext cx="4259794" cy="4816762"/>
          </a:xfrm>
          <a:prstGeom prst="rect">
            <a:avLst/>
          </a:prstGeom>
        </p:spPr>
        <p:txBody>
          <a:bodyPr/>
          <a:lstStyle/>
          <a:p>
            <a:pPr>
              <a:defRPr cap="none" sz="1400">
                <a:solidFill>
                  <a:srgbClr val="000000"/>
                </a:solidFill>
                <a:latin typeface="Times New Roman"/>
                <a:ea typeface="Times New Roman"/>
                <a:cs typeface="Times New Roman"/>
                <a:sym typeface="Times New Roman"/>
              </a:defRPr>
            </a:pPr>
            <a:r>
              <a:t>Модуль torch.nn предоставляет пользователям PyTorch функционал, специфичный для нейронных сетей.</a:t>
            </a:r>
            <a:br/>
            <a:r>
              <a:t>Один из важнейших его членов — torch.nn.Module. Он предоставляет многоразовый блок операций и связанные с ним (обучаемые) параметры, чаще всего используемые в слоях нейронных сетей. Модули могут содержать иные модули и неявно получать функцию backward() для обратного распространения. Пример модуля — torch.nn.Linear(), представляющий линейный (плотный/полносвязный) слой.</a:t>
            </a:r>
            <a:br/>
            <a:r>
              <a:t>При обучении часто приходится вызывать в модуле функцию backward(), чтобы вычислять градиенты для его переменных. Поскольку при вызове backward() устанавливается член grad у Variables, также существует метод nn.Module.zero_grad(), сбрасывающий член grad всех Variable на ноль. Обучающий цикл обычно вызывает zero_grad() в самом начале, либо перед вызовом backward(), чтобы сбросить градиенты для следующего шага оптимизации.</a:t>
            </a:r>
          </a:p>
        </p:txBody>
      </p:sp>
      <p:pic>
        <p:nvPicPr>
          <p:cNvPr id="292" name="Picture 3" descr="Picture 3"/>
          <p:cNvPicPr>
            <a:picLocks noChangeAspect="1"/>
          </p:cNvPicPr>
          <p:nvPr/>
        </p:nvPicPr>
        <p:blipFill>
          <a:blip r:embed="rId5">
            <a:extLst/>
          </a:blip>
          <a:stretch>
            <a:fillRect/>
          </a:stretch>
        </p:blipFill>
        <p:spPr>
          <a:xfrm>
            <a:off x="521855" y="1025060"/>
            <a:ext cx="4971473" cy="440378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A7A7A7"/>
      </a:dk2>
      <a:lt2>
        <a:srgbClr val="535353"/>
      </a:lt2>
      <a:accent1>
        <a:srgbClr val="94CE67"/>
      </a:accent1>
      <a:accent2>
        <a:srgbClr val="49D1CD"/>
      </a:accent2>
      <a:accent3>
        <a:srgbClr val="61A5D6"/>
      </a:accent3>
      <a:accent4>
        <a:srgbClr val="9D8CD3"/>
      </a:accent4>
      <a:accent5>
        <a:srgbClr val="E45C8A"/>
      </a:accent5>
      <a:accent6>
        <a:srgbClr val="F98C61"/>
      </a:accent6>
      <a:hlink>
        <a:srgbClr val="0000FF"/>
      </a:hlink>
      <a:folHlink>
        <a:srgbClr val="FF00FF"/>
      </a:folHlink>
    </a:clrScheme>
    <a:fontScheme name="Celestial">
      <a:majorFont>
        <a:latin typeface="Helvetica"/>
        <a:ea typeface="Helvetica"/>
        <a:cs typeface="Helvetica"/>
      </a:majorFont>
      <a:minorFont>
        <a:latin typeface="Calibri"/>
        <a:ea typeface="Calibri"/>
        <a:cs typeface="Calibri"/>
      </a:minorFont>
    </a:fontScheme>
    <a:fmtScheme name="Celest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5400000">
              <a:srgbClr val="000000">
                <a:alpha val="35000"/>
              </a:srgbClr>
            </a:outerShdw>
          </a:effectLst>
        </a:effectStyle>
        <a:effectStyle>
          <a:effectLst>
            <a:outerShdw sx="100000" sy="100000" kx="0" ky="0" algn="b" rotWithShape="0" blurRad="50800" dist="381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50800" dist="381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A7A7A7"/>
      </a:dk2>
      <a:lt2>
        <a:srgbClr val="535353"/>
      </a:lt2>
      <a:accent1>
        <a:srgbClr val="94CE67"/>
      </a:accent1>
      <a:accent2>
        <a:srgbClr val="49D1CD"/>
      </a:accent2>
      <a:accent3>
        <a:srgbClr val="61A5D6"/>
      </a:accent3>
      <a:accent4>
        <a:srgbClr val="9D8CD3"/>
      </a:accent4>
      <a:accent5>
        <a:srgbClr val="E45C8A"/>
      </a:accent5>
      <a:accent6>
        <a:srgbClr val="F98C61"/>
      </a:accent6>
      <a:hlink>
        <a:srgbClr val="0000FF"/>
      </a:hlink>
      <a:folHlink>
        <a:srgbClr val="FF00FF"/>
      </a:folHlink>
    </a:clrScheme>
    <a:fontScheme name="Celestial">
      <a:majorFont>
        <a:latin typeface="Helvetica"/>
        <a:ea typeface="Helvetica"/>
        <a:cs typeface="Helvetica"/>
      </a:majorFont>
      <a:minorFont>
        <a:latin typeface="Calibri"/>
        <a:ea typeface="Calibri"/>
        <a:cs typeface="Calibri"/>
      </a:minorFont>
    </a:fontScheme>
    <a:fmtScheme name="Celest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5400000">
              <a:srgbClr val="000000">
                <a:alpha val="35000"/>
              </a:srgbClr>
            </a:outerShdw>
          </a:effectLst>
        </a:effectStyle>
        <a:effectStyle>
          <a:effectLst>
            <a:outerShdw sx="100000" sy="100000" kx="0" ky="0" algn="b" rotWithShape="0" blurRad="50800" dist="381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50800" dist="381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