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83" r:id="rId2"/>
    <p:sldId id="256" r:id="rId3"/>
    <p:sldId id="257" r:id="rId4"/>
    <p:sldId id="258" r:id="rId5"/>
    <p:sldId id="259" r:id="rId6"/>
    <p:sldId id="261" r:id="rId7"/>
    <p:sldId id="260" r:id="rId8"/>
    <p:sldId id="263" r:id="rId9"/>
    <p:sldId id="285" r:id="rId10"/>
    <p:sldId id="264" r:id="rId11"/>
    <p:sldId id="28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3374D542-6E3E-455F-9BFB-B45891911720}">
          <p14:sldIdLst>
            <p14:sldId id="283"/>
            <p14:sldId id="256"/>
            <p14:sldId id="257"/>
            <p14:sldId id="258"/>
            <p14:sldId id="259"/>
            <p14:sldId id="261"/>
            <p14:sldId id="260"/>
            <p14:sldId id="263"/>
            <p14:sldId id="285"/>
            <p14:sldId id="264"/>
            <p14:sldId id="28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971442B-B701-426E-8183-D431981F0050}" v="164" dt="2023-11-19T16:13:21.83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2" autoAdjust="0"/>
    <p:restoredTop sz="94598" autoAdjust="0"/>
  </p:normalViewPr>
  <p:slideViewPr>
    <p:cSldViewPr snapToGrid="0">
      <p:cViewPr varScale="1">
        <p:scale>
          <a:sx n="97" d="100"/>
          <a:sy n="97" d="100"/>
        </p:scale>
        <p:origin x="63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nu Zenas" userId="88810d2f84f8bdc0" providerId="LiveId" clId="{D971442B-B701-426E-8183-D431981F0050}"/>
    <pc:docChg chg="undo redo custSel modSld">
      <pc:chgData name="Linu Zenas" userId="88810d2f84f8bdc0" providerId="LiveId" clId="{D971442B-B701-426E-8183-D431981F0050}" dt="2023-11-19T16:14:17.458" v="666" actId="20577"/>
      <pc:docMkLst>
        <pc:docMk/>
      </pc:docMkLst>
      <pc:sldChg chg="modSp mod">
        <pc:chgData name="Linu Zenas" userId="88810d2f84f8bdc0" providerId="LiveId" clId="{D971442B-B701-426E-8183-D431981F0050}" dt="2023-11-19T07:38:55.089" v="18" actId="20577"/>
        <pc:sldMkLst>
          <pc:docMk/>
          <pc:sldMk cId="2997580326" sldId="256"/>
        </pc:sldMkLst>
        <pc:graphicFrameChg chg="modGraphic">
          <ac:chgData name="Linu Zenas" userId="88810d2f84f8bdc0" providerId="LiveId" clId="{D971442B-B701-426E-8183-D431981F0050}" dt="2023-11-19T07:38:55.089" v="18" actId="20577"/>
          <ac:graphicFrameMkLst>
            <pc:docMk/>
            <pc:sldMk cId="2997580326" sldId="256"/>
            <ac:graphicFrameMk id="6" creationId="{779690AC-2AFA-4292-F041-F2D57BFD2CCF}"/>
          </ac:graphicFrameMkLst>
        </pc:graphicFrameChg>
      </pc:sldChg>
      <pc:sldChg chg="addSp delSp modSp mod">
        <pc:chgData name="Linu Zenas" userId="88810d2f84f8bdc0" providerId="LiveId" clId="{D971442B-B701-426E-8183-D431981F0050}" dt="2023-11-19T15:58:55.195" v="583" actId="20577"/>
        <pc:sldMkLst>
          <pc:docMk/>
          <pc:sldMk cId="225163801" sldId="258"/>
        </pc:sldMkLst>
        <pc:spChg chg="add del mod">
          <ac:chgData name="Linu Zenas" userId="88810d2f84f8bdc0" providerId="LiveId" clId="{D971442B-B701-426E-8183-D431981F0050}" dt="2023-11-19T08:45:46.292" v="235" actId="21"/>
          <ac:spMkLst>
            <pc:docMk/>
            <pc:sldMk cId="225163801" sldId="258"/>
            <ac:spMk id="2" creationId="{95AB49E1-195D-497A-BB31-2158958CA082}"/>
          </ac:spMkLst>
        </pc:spChg>
        <pc:spChg chg="add mod">
          <ac:chgData name="Linu Zenas" userId="88810d2f84f8bdc0" providerId="LiveId" clId="{D971442B-B701-426E-8183-D431981F0050}" dt="2023-11-19T15:58:55.195" v="583" actId="20577"/>
          <ac:spMkLst>
            <pc:docMk/>
            <pc:sldMk cId="225163801" sldId="258"/>
            <ac:spMk id="2" creationId="{F9C2CC3C-155C-1F36-83F8-9A1F2C1B5521}"/>
          </ac:spMkLst>
        </pc:spChg>
        <pc:spChg chg="add del">
          <ac:chgData name="Linu Zenas" userId="88810d2f84f8bdc0" providerId="LiveId" clId="{D971442B-B701-426E-8183-D431981F0050}" dt="2023-11-19T15:36:38.876" v="248"/>
          <ac:spMkLst>
            <pc:docMk/>
            <pc:sldMk cId="225163801" sldId="258"/>
            <ac:spMk id="3" creationId="{4E46035F-4CD5-F6F0-49F9-0E12F50F2E6E}"/>
          </ac:spMkLst>
        </pc:spChg>
        <pc:spChg chg="add del">
          <ac:chgData name="Linu Zenas" userId="88810d2f84f8bdc0" providerId="LiveId" clId="{D971442B-B701-426E-8183-D431981F0050}" dt="2023-11-19T15:36:42.035" v="250"/>
          <ac:spMkLst>
            <pc:docMk/>
            <pc:sldMk cId="225163801" sldId="258"/>
            <ac:spMk id="5" creationId="{00FDE054-6894-C769-DCB3-30F0D919CF15}"/>
          </ac:spMkLst>
        </pc:spChg>
        <pc:spChg chg="add del mod">
          <ac:chgData name="Linu Zenas" userId="88810d2f84f8bdc0" providerId="LiveId" clId="{D971442B-B701-426E-8183-D431981F0050}" dt="2023-11-19T15:36:56.721" v="254"/>
          <ac:spMkLst>
            <pc:docMk/>
            <pc:sldMk cId="225163801" sldId="258"/>
            <ac:spMk id="6" creationId="{D569B3BA-BA20-1AD2-6BE1-E84A9C8F7019}"/>
          </ac:spMkLst>
        </pc:spChg>
      </pc:sldChg>
      <pc:sldChg chg="modSp mod">
        <pc:chgData name="Linu Zenas" userId="88810d2f84f8bdc0" providerId="LiveId" clId="{D971442B-B701-426E-8183-D431981F0050}" dt="2023-11-19T16:14:17.458" v="666" actId="20577"/>
        <pc:sldMkLst>
          <pc:docMk/>
          <pc:sldMk cId="3665633859" sldId="260"/>
        </pc:sldMkLst>
        <pc:spChg chg="mod">
          <ac:chgData name="Linu Zenas" userId="88810d2f84f8bdc0" providerId="LiveId" clId="{D971442B-B701-426E-8183-D431981F0050}" dt="2023-11-19T16:14:17.458" v="666" actId="20577"/>
          <ac:spMkLst>
            <pc:docMk/>
            <pc:sldMk cId="3665633859" sldId="260"/>
            <ac:spMk id="6" creationId="{9908A373-FC7C-4282-8736-3682F263411C}"/>
          </ac:spMkLst>
        </pc:spChg>
      </pc:sldChg>
      <pc:sldChg chg="addSp delSp modSp mod">
        <pc:chgData name="Linu Zenas" userId="88810d2f84f8bdc0" providerId="LiveId" clId="{D971442B-B701-426E-8183-D431981F0050}" dt="2023-11-19T16:13:31.679" v="665" actId="21"/>
        <pc:sldMkLst>
          <pc:docMk/>
          <pc:sldMk cId="1969584234" sldId="261"/>
        </pc:sldMkLst>
        <pc:spChg chg="add del mod">
          <ac:chgData name="Linu Zenas" userId="88810d2f84f8bdc0" providerId="LiveId" clId="{D971442B-B701-426E-8183-D431981F0050}" dt="2023-11-19T08:38:08.388" v="176" actId="12084"/>
          <ac:spMkLst>
            <pc:docMk/>
            <pc:sldMk cId="1969584234" sldId="261"/>
            <ac:spMk id="5" creationId="{CB1DD353-32D8-E832-0999-7E897862E5A8}"/>
          </ac:spMkLst>
        </pc:spChg>
        <pc:spChg chg="add del mod">
          <ac:chgData name="Linu Zenas" userId="88810d2f84f8bdc0" providerId="LiveId" clId="{D971442B-B701-426E-8183-D431981F0050}" dt="2023-11-18T19:50:49.486" v="14"/>
          <ac:spMkLst>
            <pc:docMk/>
            <pc:sldMk cId="1969584234" sldId="261"/>
            <ac:spMk id="15" creationId="{D223119D-72DB-4091-AE4B-0A82DC881E79}"/>
          </ac:spMkLst>
        </pc:spChg>
        <pc:graphicFrameChg chg="add del mod">
          <ac:chgData name="Linu Zenas" userId="88810d2f84f8bdc0" providerId="LiveId" clId="{D971442B-B701-426E-8183-D431981F0050}" dt="2023-11-18T19:50:46.117" v="9" actId="12084"/>
          <ac:graphicFrameMkLst>
            <pc:docMk/>
            <pc:sldMk cId="1969584234" sldId="261"/>
            <ac:graphicFrameMk id="4" creationId="{97FA8846-EA70-8FB5-3DEC-754B7764C240}"/>
          </ac:graphicFrameMkLst>
        </pc:graphicFrameChg>
        <pc:graphicFrameChg chg="add del modGraphic">
          <ac:chgData name="Linu Zenas" userId="88810d2f84f8bdc0" providerId="LiveId" clId="{D971442B-B701-426E-8183-D431981F0050}" dt="2023-11-19T16:03:54.487" v="600" actId="21"/>
          <ac:graphicFrameMkLst>
            <pc:docMk/>
            <pc:sldMk cId="1969584234" sldId="261"/>
            <ac:graphicFrameMk id="5" creationId="{1D5BA595-0AB6-1441-E944-640303E3AA1E}"/>
          </ac:graphicFrameMkLst>
        </pc:graphicFrameChg>
        <pc:graphicFrameChg chg="add mod">
          <ac:chgData name="Linu Zenas" userId="88810d2f84f8bdc0" providerId="LiveId" clId="{D971442B-B701-426E-8183-D431981F0050}" dt="2023-11-19T16:09:48.763" v="642"/>
          <ac:graphicFrameMkLst>
            <pc:docMk/>
            <pc:sldMk cId="1969584234" sldId="261"/>
            <ac:graphicFrameMk id="6" creationId="{19629BC3-4AF6-B840-3E34-BC24C3C2499A}"/>
          </ac:graphicFrameMkLst>
        </pc:graphicFrameChg>
        <pc:graphicFrameChg chg="add del modGraphic">
          <ac:chgData name="Linu Zenas" userId="88810d2f84f8bdc0" providerId="LiveId" clId="{D971442B-B701-426E-8183-D431981F0050}" dt="2023-11-19T16:04:43.934" v="602" actId="21"/>
          <ac:graphicFrameMkLst>
            <pc:docMk/>
            <pc:sldMk cId="1969584234" sldId="261"/>
            <ac:graphicFrameMk id="7" creationId="{44EA377B-1F48-89FF-28B7-31F256D8B248}"/>
          </ac:graphicFrameMkLst>
        </pc:graphicFrameChg>
        <pc:graphicFrameChg chg="add del mod modGraphic">
          <ac:chgData name="Linu Zenas" userId="88810d2f84f8bdc0" providerId="LiveId" clId="{D971442B-B701-426E-8183-D431981F0050}" dt="2023-11-19T16:13:31.679" v="665" actId="21"/>
          <ac:graphicFrameMkLst>
            <pc:docMk/>
            <pc:sldMk cId="1969584234" sldId="261"/>
            <ac:graphicFrameMk id="8" creationId="{38A9DCA6-264A-5844-302B-6123B0A9DD1E}"/>
          </ac:graphicFrameMkLst>
        </pc:graphicFrameChg>
        <pc:graphicFrameChg chg="del">
          <ac:chgData name="Linu Zenas" userId="88810d2f84f8bdc0" providerId="LiveId" clId="{D971442B-B701-426E-8183-D431981F0050}" dt="2023-11-19T08:34:08.154" v="108" actId="21"/>
          <ac:graphicFrameMkLst>
            <pc:docMk/>
            <pc:sldMk cId="1969584234" sldId="261"/>
            <ac:graphicFrameMk id="37" creationId="{4483D506-2C3F-4711-94B1-0CC3F8D8F3E9}"/>
          </ac:graphicFrameMkLst>
        </pc:graphicFrameChg>
      </pc:sldChg>
      <pc:sldChg chg="addSp delSp modSp mod">
        <pc:chgData name="Linu Zenas" userId="88810d2f84f8bdc0" providerId="LiveId" clId="{D971442B-B701-426E-8183-D431981F0050}" dt="2023-11-19T08:32:13.781" v="104" actId="14100"/>
        <pc:sldMkLst>
          <pc:docMk/>
          <pc:sldMk cId="1249102131" sldId="263"/>
        </pc:sldMkLst>
        <pc:spChg chg="mod">
          <ac:chgData name="Linu Zenas" userId="88810d2f84f8bdc0" providerId="LiveId" clId="{D971442B-B701-426E-8183-D431981F0050}" dt="2023-11-19T08:25:05.095" v="50" actId="20577"/>
          <ac:spMkLst>
            <pc:docMk/>
            <pc:sldMk cId="1249102131" sldId="263"/>
            <ac:spMk id="3" creationId="{97AA353E-E722-4B84-B6FC-BA525C346A84}"/>
          </ac:spMkLst>
        </pc:spChg>
        <pc:picChg chg="add mod modCrop">
          <ac:chgData name="Linu Zenas" userId="88810d2f84f8bdc0" providerId="LiveId" clId="{D971442B-B701-426E-8183-D431981F0050}" dt="2023-11-19T08:28:00.188" v="71" actId="732"/>
          <ac:picMkLst>
            <pc:docMk/>
            <pc:sldMk cId="1249102131" sldId="263"/>
            <ac:picMk id="5" creationId="{A5089740-588D-6D91-8048-3DE0CF846907}"/>
          </ac:picMkLst>
        </pc:picChg>
        <pc:picChg chg="add mod modCrop">
          <ac:chgData name="Linu Zenas" userId="88810d2f84f8bdc0" providerId="LiveId" clId="{D971442B-B701-426E-8183-D431981F0050}" dt="2023-11-19T08:28:36.694" v="76" actId="14100"/>
          <ac:picMkLst>
            <pc:docMk/>
            <pc:sldMk cId="1249102131" sldId="263"/>
            <ac:picMk id="7" creationId="{6FF61455-984D-0C3D-06A6-DACC2E5793C4}"/>
          </ac:picMkLst>
        </pc:picChg>
        <pc:picChg chg="add del mod modCrop">
          <ac:chgData name="Linu Zenas" userId="88810d2f84f8bdc0" providerId="LiveId" clId="{D971442B-B701-426E-8183-D431981F0050}" dt="2023-11-19T08:30:01.740" v="85" actId="21"/>
          <ac:picMkLst>
            <pc:docMk/>
            <pc:sldMk cId="1249102131" sldId="263"/>
            <ac:picMk id="9" creationId="{3C04EB7F-452D-D179-C9F2-4BFCF6F14E87}"/>
          </ac:picMkLst>
        </pc:picChg>
        <pc:picChg chg="add mod modCrop">
          <ac:chgData name="Linu Zenas" userId="88810d2f84f8bdc0" providerId="LiveId" clId="{D971442B-B701-426E-8183-D431981F0050}" dt="2023-11-19T08:31:19.491" v="96" actId="14100"/>
          <ac:picMkLst>
            <pc:docMk/>
            <pc:sldMk cId="1249102131" sldId="263"/>
            <ac:picMk id="11" creationId="{09D865BC-44AB-D102-5403-D3564D932DBC}"/>
          </ac:picMkLst>
        </pc:picChg>
        <pc:picChg chg="add mod modCrop">
          <ac:chgData name="Linu Zenas" userId="88810d2f84f8bdc0" providerId="LiveId" clId="{D971442B-B701-426E-8183-D431981F0050}" dt="2023-11-19T08:32:13.781" v="104" actId="14100"/>
          <ac:picMkLst>
            <pc:docMk/>
            <pc:sldMk cId="1249102131" sldId="263"/>
            <ac:picMk id="13" creationId="{66CF0D21-9AE3-2533-B50B-B38CAE806C7B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A452276-E21B-4871-8151-43CDBE119D2E}" type="doc">
      <dgm:prSet loTypeId="urn:microsoft.com/office/officeart/2005/8/layout/hierarchy3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AFDE1B77-0B38-49E5-877E-5FD02FE5AF87}">
      <dgm:prSet/>
      <dgm:spPr/>
      <dgm:t>
        <a:bodyPr/>
        <a:lstStyle/>
        <a:p>
          <a:r>
            <a:rPr lang="en-IN" b="0" i="0" dirty="0"/>
            <a:t>Start</a:t>
          </a:r>
          <a:endParaRPr lang="en-IN" dirty="0"/>
        </a:p>
      </dgm:t>
    </dgm:pt>
    <dgm:pt modelId="{C85393AB-43BC-4727-9D4C-8D75B11413E3}" type="parTrans" cxnId="{2F4C3B39-9016-4C12-8F85-819D35D56800}">
      <dgm:prSet/>
      <dgm:spPr/>
      <dgm:t>
        <a:bodyPr/>
        <a:lstStyle/>
        <a:p>
          <a:endParaRPr lang="en-IN"/>
        </a:p>
      </dgm:t>
    </dgm:pt>
    <dgm:pt modelId="{8C1BF3B6-4308-4CF9-B5F3-8E67E90C2AFD}" type="sibTrans" cxnId="{2F4C3B39-9016-4C12-8F85-819D35D56800}">
      <dgm:prSet/>
      <dgm:spPr/>
      <dgm:t>
        <a:bodyPr/>
        <a:lstStyle/>
        <a:p>
          <a:endParaRPr lang="en-IN"/>
        </a:p>
      </dgm:t>
    </dgm:pt>
    <dgm:pt modelId="{002F1048-1C85-4E2A-9386-B782D91EF7A3}">
      <dgm:prSet/>
      <dgm:spPr/>
      <dgm:t>
        <a:bodyPr/>
        <a:lstStyle/>
        <a:p>
          <a:r>
            <a:rPr lang="en-IN" b="0" i="0" dirty="0"/>
            <a:t> Initialize variables (</a:t>
          </a:r>
          <a:r>
            <a:rPr lang="en-IN" b="0" i="0" dirty="0" err="1"/>
            <a:t>userChoice</a:t>
          </a:r>
          <a:r>
            <a:rPr lang="en-IN" b="0" i="0" dirty="0"/>
            <a:t>, </a:t>
          </a:r>
          <a:r>
            <a:rPr lang="en-IN" b="0" i="0" dirty="0" err="1"/>
            <a:t>computerChoice</a:t>
          </a:r>
          <a:r>
            <a:rPr lang="en-IN" b="0" i="0" dirty="0"/>
            <a:t>, result) </a:t>
          </a:r>
          <a:endParaRPr lang="en-IN" dirty="0"/>
        </a:p>
      </dgm:t>
    </dgm:pt>
    <dgm:pt modelId="{0318477D-6267-4DE2-97D0-E3EA8DC31AE0}" type="parTrans" cxnId="{745B4685-CBA1-4E64-BFF7-BFBC4638E096}">
      <dgm:prSet/>
      <dgm:spPr/>
      <dgm:t>
        <a:bodyPr/>
        <a:lstStyle/>
        <a:p>
          <a:endParaRPr lang="en-IN"/>
        </a:p>
      </dgm:t>
    </dgm:pt>
    <dgm:pt modelId="{DDEF5586-6F7A-45AB-892A-4DDC2768F02C}" type="sibTrans" cxnId="{745B4685-CBA1-4E64-BFF7-BFBC4638E096}">
      <dgm:prSet/>
      <dgm:spPr/>
      <dgm:t>
        <a:bodyPr/>
        <a:lstStyle/>
        <a:p>
          <a:endParaRPr lang="en-IN"/>
        </a:p>
      </dgm:t>
    </dgm:pt>
    <dgm:pt modelId="{35ED3627-0010-4CCD-9B2C-E01BAF5836D2}">
      <dgm:prSet/>
      <dgm:spPr/>
      <dgm:t>
        <a:bodyPr/>
        <a:lstStyle/>
        <a:p>
          <a:r>
            <a:rPr lang="en-IN" b="0" i="0" dirty="0"/>
            <a:t> Display game instructions </a:t>
          </a:r>
          <a:endParaRPr lang="en-IN" dirty="0"/>
        </a:p>
      </dgm:t>
    </dgm:pt>
    <dgm:pt modelId="{38A92A09-4CAE-4CAF-B6A2-09722C0BF7CF}" type="parTrans" cxnId="{66D56006-8D29-4497-B9AC-0DE3502A612C}">
      <dgm:prSet/>
      <dgm:spPr/>
      <dgm:t>
        <a:bodyPr/>
        <a:lstStyle/>
        <a:p>
          <a:endParaRPr lang="en-IN"/>
        </a:p>
      </dgm:t>
    </dgm:pt>
    <dgm:pt modelId="{25EF39B4-C4D6-4577-A387-EDD319FA97C7}" type="sibTrans" cxnId="{66D56006-8D29-4497-B9AC-0DE3502A612C}">
      <dgm:prSet/>
      <dgm:spPr/>
      <dgm:t>
        <a:bodyPr/>
        <a:lstStyle/>
        <a:p>
          <a:endParaRPr lang="en-IN"/>
        </a:p>
      </dgm:t>
    </dgm:pt>
    <dgm:pt modelId="{57851202-74CF-4A42-A5FD-5CB0AE732DAF}">
      <dgm:prSet/>
      <dgm:spPr/>
      <dgm:t>
        <a:bodyPr/>
        <a:lstStyle/>
        <a:p>
          <a:r>
            <a:rPr lang="en-IN" b="0" i="0" dirty="0"/>
            <a:t> Repeat until the user wants to </a:t>
          </a:r>
          <a:r>
            <a:rPr lang="en-IN" dirty="0"/>
            <a:t>3 times</a:t>
          </a:r>
        </a:p>
      </dgm:t>
    </dgm:pt>
    <dgm:pt modelId="{BE1C486D-D1EF-4BF4-9434-23B29E876F98}" type="parTrans" cxnId="{7C863C5B-F589-4F28-A514-EDB7E9B1C395}">
      <dgm:prSet/>
      <dgm:spPr/>
      <dgm:t>
        <a:bodyPr/>
        <a:lstStyle/>
        <a:p>
          <a:endParaRPr lang="en-IN"/>
        </a:p>
      </dgm:t>
    </dgm:pt>
    <dgm:pt modelId="{A319D48C-6EFE-4A2E-BE19-70EB12F32B4D}" type="sibTrans" cxnId="{7C863C5B-F589-4F28-A514-EDB7E9B1C395}">
      <dgm:prSet/>
      <dgm:spPr/>
      <dgm:t>
        <a:bodyPr/>
        <a:lstStyle/>
        <a:p>
          <a:endParaRPr lang="en-IN"/>
        </a:p>
      </dgm:t>
    </dgm:pt>
    <dgm:pt modelId="{D0129B66-FBD3-474C-AD8F-A14DE8E82737}">
      <dgm:prSet/>
      <dgm:spPr/>
      <dgm:t>
        <a:bodyPr/>
        <a:lstStyle/>
        <a:p>
          <a:r>
            <a:rPr lang="en-IN" b="0" i="0" dirty="0"/>
            <a:t>[User selects Rock, Paper, or Scissors]  </a:t>
          </a:r>
          <a:endParaRPr lang="en-IN" dirty="0"/>
        </a:p>
      </dgm:t>
    </dgm:pt>
    <dgm:pt modelId="{AD9672C4-3D2D-41C4-A98A-A5354CE37112}" type="parTrans" cxnId="{DD8DC375-A2D7-41A1-B5A7-22F1501385F1}">
      <dgm:prSet/>
      <dgm:spPr/>
      <dgm:t>
        <a:bodyPr/>
        <a:lstStyle/>
        <a:p>
          <a:endParaRPr lang="en-IN"/>
        </a:p>
      </dgm:t>
    </dgm:pt>
    <dgm:pt modelId="{81C3EFD8-5563-4C7F-865B-4EBD91151576}" type="sibTrans" cxnId="{DD8DC375-A2D7-41A1-B5A7-22F1501385F1}">
      <dgm:prSet/>
      <dgm:spPr/>
      <dgm:t>
        <a:bodyPr/>
        <a:lstStyle/>
        <a:p>
          <a:endParaRPr lang="en-IN"/>
        </a:p>
      </dgm:t>
    </dgm:pt>
    <dgm:pt modelId="{9D5CF352-D9F9-4A3D-AF71-84F8E28390D8}">
      <dgm:prSet/>
      <dgm:spPr/>
      <dgm:t>
        <a:bodyPr/>
        <a:lstStyle/>
        <a:p>
          <a:r>
            <a:rPr lang="en-IN" b="0" i="0" dirty="0"/>
            <a:t>[Generate random number for computer choice] </a:t>
          </a:r>
          <a:endParaRPr lang="en-IN" dirty="0"/>
        </a:p>
      </dgm:t>
    </dgm:pt>
    <dgm:pt modelId="{ECDDCE60-B834-4A37-B7A1-81DDF207A245}" type="parTrans" cxnId="{352A5A21-777E-483C-988E-776621C728FC}">
      <dgm:prSet/>
      <dgm:spPr/>
      <dgm:t>
        <a:bodyPr/>
        <a:lstStyle/>
        <a:p>
          <a:endParaRPr lang="en-IN"/>
        </a:p>
      </dgm:t>
    </dgm:pt>
    <dgm:pt modelId="{81EA61EE-7BD8-4774-BE16-477E65E62584}" type="sibTrans" cxnId="{352A5A21-777E-483C-988E-776621C728FC}">
      <dgm:prSet/>
      <dgm:spPr/>
      <dgm:t>
        <a:bodyPr/>
        <a:lstStyle/>
        <a:p>
          <a:endParaRPr lang="en-IN"/>
        </a:p>
      </dgm:t>
    </dgm:pt>
    <dgm:pt modelId="{EAD791D2-64C9-4D22-8C6A-AD5586C52722}">
      <dgm:prSet/>
      <dgm:spPr/>
      <dgm:t>
        <a:bodyPr/>
        <a:lstStyle/>
        <a:p>
          <a:r>
            <a:rPr lang="en-IN" b="0" i="0" dirty="0"/>
            <a:t>[Determine winner (</a:t>
          </a:r>
          <a:r>
            <a:rPr lang="en-IN" b="0" i="0" dirty="0" err="1"/>
            <a:t>userChoice</a:t>
          </a:r>
          <a:r>
            <a:rPr lang="en-IN" b="0" i="0" dirty="0"/>
            <a:t> vs. </a:t>
          </a:r>
          <a:r>
            <a:rPr lang="en-IN" b="0" i="0" dirty="0" err="1"/>
            <a:t>computerChoice</a:t>
          </a:r>
          <a:r>
            <a:rPr lang="en-IN" b="0" i="0" dirty="0"/>
            <a:t>)] </a:t>
          </a:r>
          <a:endParaRPr lang="en-IN" dirty="0"/>
        </a:p>
      </dgm:t>
    </dgm:pt>
    <dgm:pt modelId="{BA3F7B4F-18A2-47F8-B4A0-4ABB10188318}" type="parTrans" cxnId="{26D8F0CC-BCB4-4A58-B175-183AA857F35B}">
      <dgm:prSet/>
      <dgm:spPr/>
      <dgm:t>
        <a:bodyPr/>
        <a:lstStyle/>
        <a:p>
          <a:endParaRPr lang="en-IN"/>
        </a:p>
      </dgm:t>
    </dgm:pt>
    <dgm:pt modelId="{67C25394-F96A-4F56-A8DA-FB4214DB84A5}" type="sibTrans" cxnId="{26D8F0CC-BCB4-4A58-B175-183AA857F35B}">
      <dgm:prSet/>
      <dgm:spPr/>
      <dgm:t>
        <a:bodyPr/>
        <a:lstStyle/>
        <a:p>
          <a:endParaRPr lang="en-IN"/>
        </a:p>
      </dgm:t>
    </dgm:pt>
    <dgm:pt modelId="{8B73A3F8-1228-4BEF-8E85-55AC2AD940A0}">
      <dgm:prSet/>
      <dgm:spPr/>
      <dgm:t>
        <a:bodyPr/>
        <a:lstStyle/>
        <a:p>
          <a:r>
            <a:rPr lang="en-IN" b="0" i="0" dirty="0"/>
            <a:t>[Display result]  </a:t>
          </a:r>
          <a:endParaRPr lang="en-IN" dirty="0"/>
        </a:p>
      </dgm:t>
    </dgm:pt>
    <dgm:pt modelId="{916D6103-C853-4768-84AF-BF1F09E720C3}" type="parTrans" cxnId="{B7C25A72-0E17-4AFD-97BD-54682F08D747}">
      <dgm:prSet/>
      <dgm:spPr/>
      <dgm:t>
        <a:bodyPr/>
        <a:lstStyle/>
        <a:p>
          <a:endParaRPr lang="en-IN"/>
        </a:p>
      </dgm:t>
    </dgm:pt>
    <dgm:pt modelId="{B490D4B2-3788-44F0-9FAD-38653292A047}" type="sibTrans" cxnId="{B7C25A72-0E17-4AFD-97BD-54682F08D747}">
      <dgm:prSet/>
      <dgm:spPr/>
      <dgm:t>
        <a:bodyPr/>
        <a:lstStyle/>
        <a:p>
          <a:endParaRPr lang="en-IN"/>
        </a:p>
      </dgm:t>
    </dgm:pt>
    <dgm:pt modelId="{1041AE48-A713-4140-A31B-2FAB44760119}">
      <dgm:prSet/>
      <dgm:spPr/>
      <dgm:t>
        <a:bodyPr/>
        <a:lstStyle/>
        <a:p>
          <a:r>
            <a:rPr lang="en-IN" b="0" i="0" dirty="0"/>
            <a:t>Ask if the user wants to play again] </a:t>
          </a:r>
          <a:endParaRPr lang="en-IN" dirty="0"/>
        </a:p>
      </dgm:t>
    </dgm:pt>
    <dgm:pt modelId="{FE384F45-D996-4AE5-92FE-56B0824A7ACA}" type="parTrans" cxnId="{4B4F1E26-9210-4A96-A0C2-3AA5F03D0FA0}">
      <dgm:prSet/>
      <dgm:spPr/>
      <dgm:t>
        <a:bodyPr/>
        <a:lstStyle/>
        <a:p>
          <a:endParaRPr lang="en-IN"/>
        </a:p>
      </dgm:t>
    </dgm:pt>
    <dgm:pt modelId="{19FE7684-FFCD-45CF-8F69-0992C884635A}" type="sibTrans" cxnId="{4B4F1E26-9210-4A96-A0C2-3AA5F03D0FA0}">
      <dgm:prSet/>
      <dgm:spPr/>
      <dgm:t>
        <a:bodyPr/>
        <a:lstStyle/>
        <a:p>
          <a:endParaRPr lang="en-IN"/>
        </a:p>
      </dgm:t>
    </dgm:pt>
    <dgm:pt modelId="{BF436652-AC7D-4D55-89F3-F561D0F151C6}">
      <dgm:prSet/>
      <dgm:spPr/>
      <dgm:t>
        <a:bodyPr/>
        <a:lstStyle/>
        <a:p>
          <a:r>
            <a:rPr lang="en-IN" b="0" i="0" dirty="0"/>
            <a:t> END</a:t>
          </a:r>
          <a:endParaRPr lang="en-IN" dirty="0"/>
        </a:p>
      </dgm:t>
    </dgm:pt>
    <dgm:pt modelId="{5D84E490-ADB0-4A47-B0BE-D550D7BEC15D}" type="parTrans" cxnId="{C06C221C-0D60-4DC3-AD16-F04543D17C19}">
      <dgm:prSet/>
      <dgm:spPr/>
      <dgm:t>
        <a:bodyPr/>
        <a:lstStyle/>
        <a:p>
          <a:endParaRPr lang="en-IN"/>
        </a:p>
      </dgm:t>
    </dgm:pt>
    <dgm:pt modelId="{C017CA60-DCD8-439B-A7E3-4637D625CA8C}" type="sibTrans" cxnId="{C06C221C-0D60-4DC3-AD16-F04543D17C19}">
      <dgm:prSet/>
      <dgm:spPr/>
      <dgm:t>
        <a:bodyPr/>
        <a:lstStyle/>
        <a:p>
          <a:endParaRPr lang="en-IN"/>
        </a:p>
      </dgm:t>
    </dgm:pt>
    <dgm:pt modelId="{B9362D47-6F95-48D8-97AF-7EE2D466F3FD}" type="pres">
      <dgm:prSet presAssocID="{DA452276-E21B-4871-8151-43CDBE119D2E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ECE3B79-0601-4F1D-A474-FD94CDBCFE8A}" type="pres">
      <dgm:prSet presAssocID="{AFDE1B77-0B38-49E5-877E-5FD02FE5AF87}" presName="root" presStyleCnt="0"/>
      <dgm:spPr/>
    </dgm:pt>
    <dgm:pt modelId="{A79F9D96-469C-4DDC-9CA3-16EBFBEC2CD6}" type="pres">
      <dgm:prSet presAssocID="{AFDE1B77-0B38-49E5-877E-5FD02FE5AF87}" presName="rootComposite" presStyleCnt="0"/>
      <dgm:spPr/>
    </dgm:pt>
    <dgm:pt modelId="{5B70F927-CB3F-4A43-A660-89CEEF8AD55B}" type="pres">
      <dgm:prSet presAssocID="{AFDE1B77-0B38-49E5-877E-5FD02FE5AF87}" presName="rootText" presStyleLbl="node1" presStyleIdx="0" presStyleCnt="10" custScaleY="200983" custLinFactY="-55655" custLinFactNeighborX="3294" custLinFactNeighborY="-100000"/>
      <dgm:spPr/>
    </dgm:pt>
    <dgm:pt modelId="{E531EAA7-554D-49D0-9CC1-2A72BC2CA0F6}" type="pres">
      <dgm:prSet presAssocID="{AFDE1B77-0B38-49E5-877E-5FD02FE5AF87}" presName="rootConnector" presStyleLbl="node1" presStyleIdx="0" presStyleCnt="10"/>
      <dgm:spPr/>
    </dgm:pt>
    <dgm:pt modelId="{53D1375A-2EC4-4500-AFA4-C359C6B064A9}" type="pres">
      <dgm:prSet presAssocID="{AFDE1B77-0B38-49E5-877E-5FD02FE5AF87}" presName="childShape" presStyleCnt="0"/>
      <dgm:spPr/>
    </dgm:pt>
    <dgm:pt modelId="{578801C2-BB05-4627-A5FA-74F5F4F94E5D}" type="pres">
      <dgm:prSet presAssocID="{002F1048-1C85-4E2A-9386-B782D91EF7A3}" presName="root" presStyleCnt="0"/>
      <dgm:spPr/>
    </dgm:pt>
    <dgm:pt modelId="{1CD04E50-1497-41FD-BD40-C4B33081DBBD}" type="pres">
      <dgm:prSet presAssocID="{002F1048-1C85-4E2A-9386-B782D91EF7A3}" presName="rootComposite" presStyleCnt="0"/>
      <dgm:spPr/>
    </dgm:pt>
    <dgm:pt modelId="{FAF0E053-BAA2-408C-845F-AE4704446486}" type="pres">
      <dgm:prSet presAssocID="{002F1048-1C85-4E2A-9386-B782D91EF7A3}" presName="rootText" presStyleLbl="node1" presStyleIdx="1" presStyleCnt="10" custScaleY="200983" custLinFactX="49856" custLinFactY="-62131" custLinFactNeighborX="100000" custLinFactNeighborY="-100000"/>
      <dgm:spPr/>
    </dgm:pt>
    <dgm:pt modelId="{09798B86-7BCD-4D6D-A738-36C348D1F2D4}" type="pres">
      <dgm:prSet presAssocID="{002F1048-1C85-4E2A-9386-B782D91EF7A3}" presName="rootConnector" presStyleLbl="node1" presStyleIdx="1" presStyleCnt="10"/>
      <dgm:spPr/>
    </dgm:pt>
    <dgm:pt modelId="{F39C509E-B0F1-4BCF-A097-5DA046FFEDD3}" type="pres">
      <dgm:prSet presAssocID="{002F1048-1C85-4E2A-9386-B782D91EF7A3}" presName="childShape" presStyleCnt="0"/>
      <dgm:spPr/>
    </dgm:pt>
    <dgm:pt modelId="{D241ADC0-A6CB-42DC-AE25-4D2BC5687C72}" type="pres">
      <dgm:prSet presAssocID="{35ED3627-0010-4CCD-9B2C-E01BAF5836D2}" presName="root" presStyleCnt="0"/>
      <dgm:spPr/>
    </dgm:pt>
    <dgm:pt modelId="{F3D06F79-78DB-4EB3-B328-D5AD522D76E4}" type="pres">
      <dgm:prSet presAssocID="{35ED3627-0010-4CCD-9B2C-E01BAF5836D2}" presName="rootComposite" presStyleCnt="0"/>
      <dgm:spPr/>
    </dgm:pt>
    <dgm:pt modelId="{4322A982-1188-455F-AB5F-359BEA71FB39}" type="pres">
      <dgm:prSet presAssocID="{35ED3627-0010-4CCD-9B2C-E01BAF5836D2}" presName="rootText" presStyleLbl="node1" presStyleIdx="2" presStyleCnt="10" custScaleY="200983" custLinFactX="112500" custLinFactY="-62131" custLinFactNeighborX="200000" custLinFactNeighborY="-100000"/>
      <dgm:spPr/>
    </dgm:pt>
    <dgm:pt modelId="{2F7C498B-65FB-4375-AD63-7DBE77BF2514}" type="pres">
      <dgm:prSet presAssocID="{35ED3627-0010-4CCD-9B2C-E01BAF5836D2}" presName="rootConnector" presStyleLbl="node1" presStyleIdx="2" presStyleCnt="10"/>
      <dgm:spPr/>
    </dgm:pt>
    <dgm:pt modelId="{EB6E1BE3-1945-4A9D-BC42-459D0431BFB6}" type="pres">
      <dgm:prSet presAssocID="{35ED3627-0010-4CCD-9B2C-E01BAF5836D2}" presName="childShape" presStyleCnt="0"/>
      <dgm:spPr/>
    </dgm:pt>
    <dgm:pt modelId="{D85867E1-6227-4AE3-9D3F-5A3AF39CDB1C}" type="pres">
      <dgm:prSet presAssocID="{57851202-74CF-4A42-A5FD-5CB0AE732DAF}" presName="root" presStyleCnt="0"/>
      <dgm:spPr/>
    </dgm:pt>
    <dgm:pt modelId="{84A2C34F-9543-4BBF-B659-DA65D5AEBE34}" type="pres">
      <dgm:prSet presAssocID="{57851202-74CF-4A42-A5FD-5CB0AE732DAF}" presName="rootComposite" presStyleCnt="0"/>
      <dgm:spPr/>
    </dgm:pt>
    <dgm:pt modelId="{A23F3110-B16C-480E-8CD5-4C2660500916}" type="pres">
      <dgm:prSet presAssocID="{57851202-74CF-4A42-A5FD-5CB0AE732DAF}" presName="rootText" presStyleLbl="node1" presStyleIdx="3" presStyleCnt="10" custScaleY="200983" custLinFactX="200000" custLinFactY="-62131" custLinFactNeighborX="255057" custLinFactNeighborY="-100000"/>
      <dgm:spPr/>
    </dgm:pt>
    <dgm:pt modelId="{1AEFCBB3-C058-4402-AFEC-C68AEEFD3BD0}" type="pres">
      <dgm:prSet presAssocID="{57851202-74CF-4A42-A5FD-5CB0AE732DAF}" presName="rootConnector" presStyleLbl="node1" presStyleIdx="3" presStyleCnt="10"/>
      <dgm:spPr/>
    </dgm:pt>
    <dgm:pt modelId="{FFA1A743-4C94-4748-8E05-C7805D758B3A}" type="pres">
      <dgm:prSet presAssocID="{57851202-74CF-4A42-A5FD-5CB0AE732DAF}" presName="childShape" presStyleCnt="0"/>
      <dgm:spPr/>
    </dgm:pt>
    <dgm:pt modelId="{7F6C1C3C-104D-4D87-8BE0-F545C8E4172D}" type="pres">
      <dgm:prSet presAssocID="{D0129B66-FBD3-474C-AD8F-A14DE8E82737}" presName="root" presStyleCnt="0"/>
      <dgm:spPr/>
    </dgm:pt>
    <dgm:pt modelId="{9E7B9CC1-6D86-441E-BE6C-971ACA4EC885}" type="pres">
      <dgm:prSet presAssocID="{D0129B66-FBD3-474C-AD8F-A14DE8E82737}" presName="rootComposite" presStyleCnt="0"/>
      <dgm:spPr/>
    </dgm:pt>
    <dgm:pt modelId="{825AB68C-595B-4DFD-8C88-653E90BAE666}" type="pres">
      <dgm:prSet presAssocID="{D0129B66-FBD3-474C-AD8F-A14DE8E82737}" presName="rootText" presStyleLbl="node1" presStyleIdx="4" presStyleCnt="10" custScaleY="200983" custLinFactX="268684" custLinFactY="-62131" custLinFactNeighborX="300000" custLinFactNeighborY="-100000"/>
      <dgm:spPr/>
    </dgm:pt>
    <dgm:pt modelId="{D20701D5-EDB3-4AF4-AF18-2AEA6FA54D8D}" type="pres">
      <dgm:prSet presAssocID="{D0129B66-FBD3-474C-AD8F-A14DE8E82737}" presName="rootConnector" presStyleLbl="node1" presStyleIdx="4" presStyleCnt="10"/>
      <dgm:spPr/>
    </dgm:pt>
    <dgm:pt modelId="{04ACD63C-F549-4D61-82F3-96CA0CC2C186}" type="pres">
      <dgm:prSet presAssocID="{D0129B66-FBD3-474C-AD8F-A14DE8E82737}" presName="childShape" presStyleCnt="0"/>
      <dgm:spPr/>
    </dgm:pt>
    <dgm:pt modelId="{2AA21B47-00AF-42FF-AA3D-35BDD848BB25}" type="pres">
      <dgm:prSet presAssocID="{9D5CF352-D9F9-4A3D-AF71-84F8E28390D8}" presName="root" presStyleCnt="0"/>
      <dgm:spPr/>
    </dgm:pt>
    <dgm:pt modelId="{AC31EFAD-B255-442D-878C-2475D27D3C8D}" type="pres">
      <dgm:prSet presAssocID="{9D5CF352-D9F9-4A3D-AF71-84F8E28390D8}" presName="rootComposite" presStyleCnt="0"/>
      <dgm:spPr/>
    </dgm:pt>
    <dgm:pt modelId="{1FCDC3EC-4071-465D-BF2A-CC10CBFFADA4}" type="pres">
      <dgm:prSet presAssocID="{9D5CF352-D9F9-4A3D-AF71-84F8E28390D8}" presName="rootText" presStyleLbl="node1" presStyleIdx="5" presStyleCnt="10" custScaleY="200983" custLinFactX="-300000" custLinFactNeighborX="-317440" custLinFactNeighborY="84884"/>
      <dgm:spPr/>
    </dgm:pt>
    <dgm:pt modelId="{C1415BEA-53C5-42CE-A3F6-C67C9457BD24}" type="pres">
      <dgm:prSet presAssocID="{9D5CF352-D9F9-4A3D-AF71-84F8E28390D8}" presName="rootConnector" presStyleLbl="node1" presStyleIdx="5" presStyleCnt="10"/>
      <dgm:spPr/>
    </dgm:pt>
    <dgm:pt modelId="{A56051CF-2947-4F91-AA3D-2774D904EB28}" type="pres">
      <dgm:prSet presAssocID="{9D5CF352-D9F9-4A3D-AF71-84F8E28390D8}" presName="childShape" presStyleCnt="0"/>
      <dgm:spPr/>
    </dgm:pt>
    <dgm:pt modelId="{4414039B-FFC0-401F-9C77-01EB6CAA1484}" type="pres">
      <dgm:prSet presAssocID="{EAD791D2-64C9-4D22-8C6A-AD5586C52722}" presName="root" presStyleCnt="0"/>
      <dgm:spPr/>
    </dgm:pt>
    <dgm:pt modelId="{2E4DA200-E363-48AA-8C69-681BDA01DE0C}" type="pres">
      <dgm:prSet presAssocID="{EAD791D2-64C9-4D22-8C6A-AD5586C52722}" presName="rootComposite" presStyleCnt="0"/>
      <dgm:spPr/>
    </dgm:pt>
    <dgm:pt modelId="{38FF0C96-8882-4647-9B27-F8F557F9B8C8}" type="pres">
      <dgm:prSet presAssocID="{EAD791D2-64C9-4D22-8C6A-AD5586C52722}" presName="rootText" presStyleLbl="node1" presStyleIdx="6" presStyleCnt="10" custScaleY="200983" custLinFactX="-200000" custLinFactNeighborX="-269876" custLinFactNeighborY="85632"/>
      <dgm:spPr/>
    </dgm:pt>
    <dgm:pt modelId="{EF90F3E6-B7D4-4427-B2ED-54D7072F2B56}" type="pres">
      <dgm:prSet presAssocID="{EAD791D2-64C9-4D22-8C6A-AD5586C52722}" presName="rootConnector" presStyleLbl="node1" presStyleIdx="6" presStyleCnt="10"/>
      <dgm:spPr/>
    </dgm:pt>
    <dgm:pt modelId="{8F2FE99D-3216-4329-BB38-855EFD41E7E7}" type="pres">
      <dgm:prSet presAssocID="{EAD791D2-64C9-4D22-8C6A-AD5586C52722}" presName="childShape" presStyleCnt="0"/>
      <dgm:spPr/>
    </dgm:pt>
    <dgm:pt modelId="{D4FD621B-ED27-4082-85A4-32F5E362F9CE}" type="pres">
      <dgm:prSet presAssocID="{8B73A3F8-1228-4BEF-8E85-55AC2AD940A0}" presName="root" presStyleCnt="0"/>
      <dgm:spPr/>
    </dgm:pt>
    <dgm:pt modelId="{8684B922-03F7-4360-80F3-E04A6F209BF1}" type="pres">
      <dgm:prSet presAssocID="{8B73A3F8-1228-4BEF-8E85-55AC2AD940A0}" presName="rootComposite" presStyleCnt="0"/>
      <dgm:spPr/>
    </dgm:pt>
    <dgm:pt modelId="{270B5838-00E0-45FA-9A9B-07445B62DFD1}" type="pres">
      <dgm:prSet presAssocID="{8B73A3F8-1228-4BEF-8E85-55AC2AD940A0}" presName="rootText" presStyleLbl="node1" presStyleIdx="7" presStyleCnt="10" custScaleY="200983" custLinFactX="-112500" custLinFactNeighborX="-200000" custLinFactNeighborY="88925"/>
      <dgm:spPr/>
    </dgm:pt>
    <dgm:pt modelId="{3D9F9FBB-491C-4C19-ABB2-4CAA6F063087}" type="pres">
      <dgm:prSet presAssocID="{8B73A3F8-1228-4BEF-8E85-55AC2AD940A0}" presName="rootConnector" presStyleLbl="node1" presStyleIdx="7" presStyleCnt="10"/>
      <dgm:spPr/>
    </dgm:pt>
    <dgm:pt modelId="{79AB069A-BA12-4A7F-8DE9-66D32410EEA5}" type="pres">
      <dgm:prSet presAssocID="{8B73A3F8-1228-4BEF-8E85-55AC2AD940A0}" presName="childShape" presStyleCnt="0"/>
      <dgm:spPr/>
    </dgm:pt>
    <dgm:pt modelId="{1780B4C9-106B-40D8-B119-A78F2F8B8174}" type="pres">
      <dgm:prSet presAssocID="{1041AE48-A713-4140-A31B-2FAB44760119}" presName="root" presStyleCnt="0"/>
      <dgm:spPr/>
    </dgm:pt>
    <dgm:pt modelId="{374DBDDE-C797-4E20-9E9E-E1DC1AD728D2}" type="pres">
      <dgm:prSet presAssocID="{1041AE48-A713-4140-A31B-2FAB44760119}" presName="rootComposite" presStyleCnt="0"/>
      <dgm:spPr/>
    </dgm:pt>
    <dgm:pt modelId="{6C217127-7422-4DF7-8BE7-1AD419CCF1DA}" type="pres">
      <dgm:prSet presAssocID="{1041AE48-A713-4140-A31B-2FAB44760119}" presName="rootText" presStyleLbl="node1" presStyleIdx="8" presStyleCnt="10" custScaleY="200983" custLinFactX="-67970" custLinFactNeighborX="-100000" custLinFactNeighborY="95512"/>
      <dgm:spPr/>
    </dgm:pt>
    <dgm:pt modelId="{9BBE86CF-FF1C-485A-9410-853004064A13}" type="pres">
      <dgm:prSet presAssocID="{1041AE48-A713-4140-A31B-2FAB44760119}" presName="rootConnector" presStyleLbl="node1" presStyleIdx="8" presStyleCnt="10"/>
      <dgm:spPr/>
    </dgm:pt>
    <dgm:pt modelId="{C6887AAB-4249-4669-9627-7BCA2588C5B4}" type="pres">
      <dgm:prSet presAssocID="{1041AE48-A713-4140-A31B-2FAB44760119}" presName="childShape" presStyleCnt="0"/>
      <dgm:spPr/>
    </dgm:pt>
    <dgm:pt modelId="{CCD37D4F-9864-4E32-A6F0-C9C38A6A82D2}" type="pres">
      <dgm:prSet presAssocID="{BF436652-AC7D-4D55-89F3-F561D0F151C6}" presName="root" presStyleCnt="0"/>
      <dgm:spPr/>
    </dgm:pt>
    <dgm:pt modelId="{E87F7FEA-A722-4462-9427-1A01E1178A08}" type="pres">
      <dgm:prSet presAssocID="{BF436652-AC7D-4D55-89F3-F561D0F151C6}" presName="rootComposite" presStyleCnt="0"/>
      <dgm:spPr/>
    </dgm:pt>
    <dgm:pt modelId="{1B6BE911-491E-4A0E-8448-A4A24AF6D095}" type="pres">
      <dgm:prSet presAssocID="{BF436652-AC7D-4D55-89F3-F561D0F151C6}" presName="rootText" presStyleLbl="node1" presStyleIdx="9" presStyleCnt="10" custScaleY="200983" custLinFactNeighborX="-57637" custLinFactNeighborY="98806"/>
      <dgm:spPr/>
    </dgm:pt>
    <dgm:pt modelId="{1935577C-E45F-424B-9B5D-CE7D43086948}" type="pres">
      <dgm:prSet presAssocID="{BF436652-AC7D-4D55-89F3-F561D0F151C6}" presName="rootConnector" presStyleLbl="node1" presStyleIdx="9" presStyleCnt="10"/>
      <dgm:spPr/>
    </dgm:pt>
    <dgm:pt modelId="{D7AB380A-AC2A-4CDF-87F2-D529C0D2E5D6}" type="pres">
      <dgm:prSet presAssocID="{BF436652-AC7D-4D55-89F3-F561D0F151C6}" presName="childShape" presStyleCnt="0"/>
      <dgm:spPr/>
    </dgm:pt>
  </dgm:ptLst>
  <dgm:cxnLst>
    <dgm:cxn modelId="{66D56006-8D29-4497-B9AC-0DE3502A612C}" srcId="{DA452276-E21B-4871-8151-43CDBE119D2E}" destId="{35ED3627-0010-4CCD-9B2C-E01BAF5836D2}" srcOrd="2" destOrd="0" parTransId="{38A92A09-4CAE-4CAF-B6A2-09722C0BF7CF}" sibTransId="{25EF39B4-C4D6-4577-A387-EDD319FA97C7}"/>
    <dgm:cxn modelId="{E1EE3D10-40F5-4FC7-B08A-42EA1B5C7847}" type="presOf" srcId="{35ED3627-0010-4CCD-9B2C-E01BAF5836D2}" destId="{4322A982-1188-455F-AB5F-359BEA71FB39}" srcOrd="0" destOrd="0" presId="urn:microsoft.com/office/officeart/2005/8/layout/hierarchy3"/>
    <dgm:cxn modelId="{C06C221C-0D60-4DC3-AD16-F04543D17C19}" srcId="{DA452276-E21B-4871-8151-43CDBE119D2E}" destId="{BF436652-AC7D-4D55-89F3-F561D0F151C6}" srcOrd="9" destOrd="0" parTransId="{5D84E490-ADB0-4A47-B0BE-D550D7BEC15D}" sibTransId="{C017CA60-DCD8-439B-A7E3-4637D625CA8C}"/>
    <dgm:cxn modelId="{1778481E-7ADC-4511-90C2-EF545A8661AA}" type="presOf" srcId="{57851202-74CF-4A42-A5FD-5CB0AE732DAF}" destId="{A23F3110-B16C-480E-8CD5-4C2660500916}" srcOrd="0" destOrd="0" presId="urn:microsoft.com/office/officeart/2005/8/layout/hierarchy3"/>
    <dgm:cxn modelId="{1545B71E-37CA-4044-9A04-1CE2B82C0FD0}" type="presOf" srcId="{1041AE48-A713-4140-A31B-2FAB44760119}" destId="{9BBE86CF-FF1C-485A-9410-853004064A13}" srcOrd="1" destOrd="0" presId="urn:microsoft.com/office/officeart/2005/8/layout/hierarchy3"/>
    <dgm:cxn modelId="{352A5A21-777E-483C-988E-776621C728FC}" srcId="{DA452276-E21B-4871-8151-43CDBE119D2E}" destId="{9D5CF352-D9F9-4A3D-AF71-84F8E28390D8}" srcOrd="5" destOrd="0" parTransId="{ECDDCE60-B834-4A37-B7A1-81DDF207A245}" sibTransId="{81EA61EE-7BD8-4774-BE16-477E65E62584}"/>
    <dgm:cxn modelId="{4B4F1E26-9210-4A96-A0C2-3AA5F03D0FA0}" srcId="{DA452276-E21B-4871-8151-43CDBE119D2E}" destId="{1041AE48-A713-4140-A31B-2FAB44760119}" srcOrd="8" destOrd="0" parTransId="{FE384F45-D996-4AE5-92FE-56B0824A7ACA}" sibTransId="{19FE7684-FFCD-45CF-8F69-0992C884635A}"/>
    <dgm:cxn modelId="{4BEC1F27-3F2A-4D62-8BD6-7B87DBD1C138}" type="presOf" srcId="{AFDE1B77-0B38-49E5-877E-5FD02FE5AF87}" destId="{E531EAA7-554D-49D0-9CC1-2A72BC2CA0F6}" srcOrd="1" destOrd="0" presId="urn:microsoft.com/office/officeart/2005/8/layout/hierarchy3"/>
    <dgm:cxn modelId="{8D0D3628-0B32-4367-89A5-EE892D58F2CB}" type="presOf" srcId="{35ED3627-0010-4CCD-9B2C-E01BAF5836D2}" destId="{2F7C498B-65FB-4375-AD63-7DBE77BF2514}" srcOrd="1" destOrd="0" presId="urn:microsoft.com/office/officeart/2005/8/layout/hierarchy3"/>
    <dgm:cxn modelId="{2F4C3B39-9016-4C12-8F85-819D35D56800}" srcId="{DA452276-E21B-4871-8151-43CDBE119D2E}" destId="{AFDE1B77-0B38-49E5-877E-5FD02FE5AF87}" srcOrd="0" destOrd="0" parTransId="{C85393AB-43BC-4727-9D4C-8D75B11413E3}" sibTransId="{8C1BF3B6-4308-4CF9-B5F3-8E67E90C2AFD}"/>
    <dgm:cxn modelId="{4CE33B3B-D487-41C6-A526-903CE6831C07}" type="presOf" srcId="{002F1048-1C85-4E2A-9386-B782D91EF7A3}" destId="{FAF0E053-BAA2-408C-845F-AE4704446486}" srcOrd="0" destOrd="0" presId="urn:microsoft.com/office/officeart/2005/8/layout/hierarchy3"/>
    <dgm:cxn modelId="{C2C89C3E-FCE7-459E-BE57-2AA745A88126}" type="presOf" srcId="{EAD791D2-64C9-4D22-8C6A-AD5586C52722}" destId="{EF90F3E6-B7D4-4427-B2ED-54D7072F2B56}" srcOrd="1" destOrd="0" presId="urn:microsoft.com/office/officeart/2005/8/layout/hierarchy3"/>
    <dgm:cxn modelId="{7C863C5B-F589-4F28-A514-EDB7E9B1C395}" srcId="{DA452276-E21B-4871-8151-43CDBE119D2E}" destId="{57851202-74CF-4A42-A5FD-5CB0AE732DAF}" srcOrd="3" destOrd="0" parTransId="{BE1C486D-D1EF-4BF4-9434-23B29E876F98}" sibTransId="{A319D48C-6EFE-4A2E-BE19-70EB12F32B4D}"/>
    <dgm:cxn modelId="{D0FE2B49-93AB-4D49-B4CF-0C6D88782302}" type="presOf" srcId="{8B73A3F8-1228-4BEF-8E85-55AC2AD940A0}" destId="{270B5838-00E0-45FA-9A9B-07445B62DFD1}" srcOrd="0" destOrd="0" presId="urn:microsoft.com/office/officeart/2005/8/layout/hierarchy3"/>
    <dgm:cxn modelId="{0C8CE171-1DB0-46BE-89C4-60DB03F0DE82}" type="presOf" srcId="{BF436652-AC7D-4D55-89F3-F561D0F151C6}" destId="{1935577C-E45F-424B-9B5D-CE7D43086948}" srcOrd="1" destOrd="0" presId="urn:microsoft.com/office/officeart/2005/8/layout/hierarchy3"/>
    <dgm:cxn modelId="{B7C25A72-0E17-4AFD-97BD-54682F08D747}" srcId="{DA452276-E21B-4871-8151-43CDBE119D2E}" destId="{8B73A3F8-1228-4BEF-8E85-55AC2AD940A0}" srcOrd="7" destOrd="0" parTransId="{916D6103-C853-4768-84AF-BF1F09E720C3}" sibTransId="{B490D4B2-3788-44F0-9FAD-38653292A047}"/>
    <dgm:cxn modelId="{DD8DC375-A2D7-41A1-B5A7-22F1501385F1}" srcId="{DA452276-E21B-4871-8151-43CDBE119D2E}" destId="{D0129B66-FBD3-474C-AD8F-A14DE8E82737}" srcOrd="4" destOrd="0" parTransId="{AD9672C4-3D2D-41C4-A98A-A5354CE37112}" sibTransId="{81C3EFD8-5563-4C7F-865B-4EBD91151576}"/>
    <dgm:cxn modelId="{E24FED55-C7FF-4044-AFAF-CC971B386CFC}" type="presOf" srcId="{8B73A3F8-1228-4BEF-8E85-55AC2AD940A0}" destId="{3D9F9FBB-491C-4C19-ABB2-4CAA6F063087}" srcOrd="1" destOrd="0" presId="urn:microsoft.com/office/officeart/2005/8/layout/hierarchy3"/>
    <dgm:cxn modelId="{3226F178-CBE6-40F9-9762-F651FECA64CD}" type="presOf" srcId="{002F1048-1C85-4E2A-9386-B782D91EF7A3}" destId="{09798B86-7BCD-4D6D-A738-36C348D1F2D4}" srcOrd="1" destOrd="0" presId="urn:microsoft.com/office/officeart/2005/8/layout/hierarchy3"/>
    <dgm:cxn modelId="{B718A97D-1886-4CB3-AE6D-0295A41E325F}" type="presOf" srcId="{D0129B66-FBD3-474C-AD8F-A14DE8E82737}" destId="{825AB68C-595B-4DFD-8C88-653E90BAE666}" srcOrd="0" destOrd="0" presId="urn:microsoft.com/office/officeart/2005/8/layout/hierarchy3"/>
    <dgm:cxn modelId="{745B4685-CBA1-4E64-BFF7-BFBC4638E096}" srcId="{DA452276-E21B-4871-8151-43CDBE119D2E}" destId="{002F1048-1C85-4E2A-9386-B782D91EF7A3}" srcOrd="1" destOrd="0" parTransId="{0318477D-6267-4DE2-97D0-E3EA8DC31AE0}" sibTransId="{DDEF5586-6F7A-45AB-892A-4DDC2768F02C}"/>
    <dgm:cxn modelId="{D6C2C28D-A37F-4A55-8D5A-487D45A6EE22}" type="presOf" srcId="{AFDE1B77-0B38-49E5-877E-5FD02FE5AF87}" destId="{5B70F927-CB3F-4A43-A660-89CEEF8AD55B}" srcOrd="0" destOrd="0" presId="urn:microsoft.com/office/officeart/2005/8/layout/hierarchy3"/>
    <dgm:cxn modelId="{21F7AC93-DF39-4F67-BF6B-915B527B288D}" type="presOf" srcId="{1041AE48-A713-4140-A31B-2FAB44760119}" destId="{6C217127-7422-4DF7-8BE7-1AD419CCF1DA}" srcOrd="0" destOrd="0" presId="urn:microsoft.com/office/officeart/2005/8/layout/hierarchy3"/>
    <dgm:cxn modelId="{E84C12A6-9170-4EDF-9AF6-4E2273C5593F}" type="presOf" srcId="{57851202-74CF-4A42-A5FD-5CB0AE732DAF}" destId="{1AEFCBB3-C058-4402-AFEC-C68AEEFD3BD0}" srcOrd="1" destOrd="0" presId="urn:microsoft.com/office/officeart/2005/8/layout/hierarchy3"/>
    <dgm:cxn modelId="{D76E3FC6-3343-48F7-A572-242F3680E0D2}" type="presOf" srcId="{9D5CF352-D9F9-4A3D-AF71-84F8E28390D8}" destId="{C1415BEA-53C5-42CE-A3F6-C67C9457BD24}" srcOrd="1" destOrd="0" presId="urn:microsoft.com/office/officeart/2005/8/layout/hierarchy3"/>
    <dgm:cxn modelId="{D3B2D0C6-A39E-4BCE-AE7E-DC9FB43BCD56}" type="presOf" srcId="{DA452276-E21B-4871-8151-43CDBE119D2E}" destId="{B9362D47-6F95-48D8-97AF-7EE2D466F3FD}" srcOrd="0" destOrd="0" presId="urn:microsoft.com/office/officeart/2005/8/layout/hierarchy3"/>
    <dgm:cxn modelId="{26D8F0CC-BCB4-4A58-B175-183AA857F35B}" srcId="{DA452276-E21B-4871-8151-43CDBE119D2E}" destId="{EAD791D2-64C9-4D22-8C6A-AD5586C52722}" srcOrd="6" destOrd="0" parTransId="{BA3F7B4F-18A2-47F8-B4A0-4ABB10188318}" sibTransId="{67C25394-F96A-4F56-A8DA-FB4214DB84A5}"/>
    <dgm:cxn modelId="{495A57D2-2767-4D4C-A5F4-9C059EF6CA03}" type="presOf" srcId="{BF436652-AC7D-4D55-89F3-F561D0F151C6}" destId="{1B6BE911-491E-4A0E-8448-A4A24AF6D095}" srcOrd="0" destOrd="0" presId="urn:microsoft.com/office/officeart/2005/8/layout/hierarchy3"/>
    <dgm:cxn modelId="{C993E7D8-B19B-40DB-B904-B573C72738B5}" type="presOf" srcId="{D0129B66-FBD3-474C-AD8F-A14DE8E82737}" destId="{D20701D5-EDB3-4AF4-AF18-2AEA6FA54D8D}" srcOrd="1" destOrd="0" presId="urn:microsoft.com/office/officeart/2005/8/layout/hierarchy3"/>
    <dgm:cxn modelId="{ECB84AE4-7514-4F68-8620-8211960CF82D}" type="presOf" srcId="{EAD791D2-64C9-4D22-8C6A-AD5586C52722}" destId="{38FF0C96-8882-4647-9B27-F8F557F9B8C8}" srcOrd="0" destOrd="0" presId="urn:microsoft.com/office/officeart/2005/8/layout/hierarchy3"/>
    <dgm:cxn modelId="{B713C0F1-3143-45DB-A1B8-D2EFA84D12BC}" type="presOf" srcId="{9D5CF352-D9F9-4A3D-AF71-84F8E28390D8}" destId="{1FCDC3EC-4071-465D-BF2A-CC10CBFFADA4}" srcOrd="0" destOrd="0" presId="urn:microsoft.com/office/officeart/2005/8/layout/hierarchy3"/>
    <dgm:cxn modelId="{9B663E85-5A1C-496F-8B6C-3196AE3A4817}" type="presParOf" srcId="{B9362D47-6F95-48D8-97AF-7EE2D466F3FD}" destId="{FECE3B79-0601-4F1D-A474-FD94CDBCFE8A}" srcOrd="0" destOrd="0" presId="urn:microsoft.com/office/officeart/2005/8/layout/hierarchy3"/>
    <dgm:cxn modelId="{E959F770-692C-4C12-8876-1BA51A2AD816}" type="presParOf" srcId="{FECE3B79-0601-4F1D-A474-FD94CDBCFE8A}" destId="{A79F9D96-469C-4DDC-9CA3-16EBFBEC2CD6}" srcOrd="0" destOrd="0" presId="urn:microsoft.com/office/officeart/2005/8/layout/hierarchy3"/>
    <dgm:cxn modelId="{8DDA59C0-3DF6-440C-B397-A6A2D1184C1C}" type="presParOf" srcId="{A79F9D96-469C-4DDC-9CA3-16EBFBEC2CD6}" destId="{5B70F927-CB3F-4A43-A660-89CEEF8AD55B}" srcOrd="0" destOrd="0" presId="urn:microsoft.com/office/officeart/2005/8/layout/hierarchy3"/>
    <dgm:cxn modelId="{6D27502B-7D76-4FB2-B069-B5FCABDB2636}" type="presParOf" srcId="{A79F9D96-469C-4DDC-9CA3-16EBFBEC2CD6}" destId="{E531EAA7-554D-49D0-9CC1-2A72BC2CA0F6}" srcOrd="1" destOrd="0" presId="urn:microsoft.com/office/officeart/2005/8/layout/hierarchy3"/>
    <dgm:cxn modelId="{43B47D1C-BF6C-4EC7-8E63-17FCE45E6F54}" type="presParOf" srcId="{FECE3B79-0601-4F1D-A474-FD94CDBCFE8A}" destId="{53D1375A-2EC4-4500-AFA4-C359C6B064A9}" srcOrd="1" destOrd="0" presId="urn:microsoft.com/office/officeart/2005/8/layout/hierarchy3"/>
    <dgm:cxn modelId="{198B171E-7848-43A0-8857-CE27F30EE5C2}" type="presParOf" srcId="{B9362D47-6F95-48D8-97AF-7EE2D466F3FD}" destId="{578801C2-BB05-4627-A5FA-74F5F4F94E5D}" srcOrd="1" destOrd="0" presId="urn:microsoft.com/office/officeart/2005/8/layout/hierarchy3"/>
    <dgm:cxn modelId="{176D31F2-E97F-4A19-9A9B-CB584089ECD5}" type="presParOf" srcId="{578801C2-BB05-4627-A5FA-74F5F4F94E5D}" destId="{1CD04E50-1497-41FD-BD40-C4B33081DBBD}" srcOrd="0" destOrd="0" presId="urn:microsoft.com/office/officeart/2005/8/layout/hierarchy3"/>
    <dgm:cxn modelId="{4365029C-3783-48CB-9BA7-289BCA3C83B8}" type="presParOf" srcId="{1CD04E50-1497-41FD-BD40-C4B33081DBBD}" destId="{FAF0E053-BAA2-408C-845F-AE4704446486}" srcOrd="0" destOrd="0" presId="urn:microsoft.com/office/officeart/2005/8/layout/hierarchy3"/>
    <dgm:cxn modelId="{CE51D935-8F02-4181-800D-49829782D8B4}" type="presParOf" srcId="{1CD04E50-1497-41FD-BD40-C4B33081DBBD}" destId="{09798B86-7BCD-4D6D-A738-36C348D1F2D4}" srcOrd="1" destOrd="0" presId="urn:microsoft.com/office/officeart/2005/8/layout/hierarchy3"/>
    <dgm:cxn modelId="{9A002A9A-32A3-4E0E-BEF2-3E326D26397A}" type="presParOf" srcId="{578801C2-BB05-4627-A5FA-74F5F4F94E5D}" destId="{F39C509E-B0F1-4BCF-A097-5DA046FFEDD3}" srcOrd="1" destOrd="0" presId="urn:microsoft.com/office/officeart/2005/8/layout/hierarchy3"/>
    <dgm:cxn modelId="{B0D0F109-12D7-4721-936C-5426869B3AE4}" type="presParOf" srcId="{B9362D47-6F95-48D8-97AF-7EE2D466F3FD}" destId="{D241ADC0-A6CB-42DC-AE25-4D2BC5687C72}" srcOrd="2" destOrd="0" presId="urn:microsoft.com/office/officeart/2005/8/layout/hierarchy3"/>
    <dgm:cxn modelId="{1551E93D-7B88-44AA-8C35-F560B3702191}" type="presParOf" srcId="{D241ADC0-A6CB-42DC-AE25-4D2BC5687C72}" destId="{F3D06F79-78DB-4EB3-B328-D5AD522D76E4}" srcOrd="0" destOrd="0" presId="urn:microsoft.com/office/officeart/2005/8/layout/hierarchy3"/>
    <dgm:cxn modelId="{91FD3ED1-66DB-4B1C-9467-13926CD5C334}" type="presParOf" srcId="{F3D06F79-78DB-4EB3-B328-D5AD522D76E4}" destId="{4322A982-1188-455F-AB5F-359BEA71FB39}" srcOrd="0" destOrd="0" presId="urn:microsoft.com/office/officeart/2005/8/layout/hierarchy3"/>
    <dgm:cxn modelId="{75E44996-FC93-4129-AC34-D2E3B568F3D6}" type="presParOf" srcId="{F3D06F79-78DB-4EB3-B328-D5AD522D76E4}" destId="{2F7C498B-65FB-4375-AD63-7DBE77BF2514}" srcOrd="1" destOrd="0" presId="urn:microsoft.com/office/officeart/2005/8/layout/hierarchy3"/>
    <dgm:cxn modelId="{DE422821-CFDB-48F0-8506-78AA6CBE6E15}" type="presParOf" srcId="{D241ADC0-A6CB-42DC-AE25-4D2BC5687C72}" destId="{EB6E1BE3-1945-4A9D-BC42-459D0431BFB6}" srcOrd="1" destOrd="0" presId="urn:microsoft.com/office/officeart/2005/8/layout/hierarchy3"/>
    <dgm:cxn modelId="{78FBDEA3-ED65-4207-8523-2881F8CBBA6B}" type="presParOf" srcId="{B9362D47-6F95-48D8-97AF-7EE2D466F3FD}" destId="{D85867E1-6227-4AE3-9D3F-5A3AF39CDB1C}" srcOrd="3" destOrd="0" presId="urn:microsoft.com/office/officeart/2005/8/layout/hierarchy3"/>
    <dgm:cxn modelId="{165BEDFE-72DF-4771-A5C7-A5C9A5FE40A7}" type="presParOf" srcId="{D85867E1-6227-4AE3-9D3F-5A3AF39CDB1C}" destId="{84A2C34F-9543-4BBF-B659-DA65D5AEBE34}" srcOrd="0" destOrd="0" presId="urn:microsoft.com/office/officeart/2005/8/layout/hierarchy3"/>
    <dgm:cxn modelId="{D6A37517-974C-4CCD-B3E3-26A6BE00CF73}" type="presParOf" srcId="{84A2C34F-9543-4BBF-B659-DA65D5AEBE34}" destId="{A23F3110-B16C-480E-8CD5-4C2660500916}" srcOrd="0" destOrd="0" presId="urn:microsoft.com/office/officeart/2005/8/layout/hierarchy3"/>
    <dgm:cxn modelId="{55E40A28-03FB-42E0-BBA8-3BB15F4E057A}" type="presParOf" srcId="{84A2C34F-9543-4BBF-B659-DA65D5AEBE34}" destId="{1AEFCBB3-C058-4402-AFEC-C68AEEFD3BD0}" srcOrd="1" destOrd="0" presId="urn:microsoft.com/office/officeart/2005/8/layout/hierarchy3"/>
    <dgm:cxn modelId="{A8F47F6F-09B3-43C2-9097-7AC958D56F89}" type="presParOf" srcId="{D85867E1-6227-4AE3-9D3F-5A3AF39CDB1C}" destId="{FFA1A743-4C94-4748-8E05-C7805D758B3A}" srcOrd="1" destOrd="0" presId="urn:microsoft.com/office/officeart/2005/8/layout/hierarchy3"/>
    <dgm:cxn modelId="{BE0A48ED-1865-4ECA-8F5C-190D00BD8081}" type="presParOf" srcId="{B9362D47-6F95-48D8-97AF-7EE2D466F3FD}" destId="{7F6C1C3C-104D-4D87-8BE0-F545C8E4172D}" srcOrd="4" destOrd="0" presId="urn:microsoft.com/office/officeart/2005/8/layout/hierarchy3"/>
    <dgm:cxn modelId="{EB135AFA-42C0-4DF5-94C8-C29CE6A6D5D0}" type="presParOf" srcId="{7F6C1C3C-104D-4D87-8BE0-F545C8E4172D}" destId="{9E7B9CC1-6D86-441E-BE6C-971ACA4EC885}" srcOrd="0" destOrd="0" presId="urn:microsoft.com/office/officeart/2005/8/layout/hierarchy3"/>
    <dgm:cxn modelId="{6E038899-0AFD-4128-B7B6-8A7466F6E6C6}" type="presParOf" srcId="{9E7B9CC1-6D86-441E-BE6C-971ACA4EC885}" destId="{825AB68C-595B-4DFD-8C88-653E90BAE666}" srcOrd="0" destOrd="0" presId="urn:microsoft.com/office/officeart/2005/8/layout/hierarchy3"/>
    <dgm:cxn modelId="{3B37D3FA-E749-4EA3-9CEE-D995CA834FA2}" type="presParOf" srcId="{9E7B9CC1-6D86-441E-BE6C-971ACA4EC885}" destId="{D20701D5-EDB3-4AF4-AF18-2AEA6FA54D8D}" srcOrd="1" destOrd="0" presId="urn:microsoft.com/office/officeart/2005/8/layout/hierarchy3"/>
    <dgm:cxn modelId="{DB9D32EA-2D1D-4720-A361-BD8871393C2A}" type="presParOf" srcId="{7F6C1C3C-104D-4D87-8BE0-F545C8E4172D}" destId="{04ACD63C-F549-4D61-82F3-96CA0CC2C186}" srcOrd="1" destOrd="0" presId="urn:microsoft.com/office/officeart/2005/8/layout/hierarchy3"/>
    <dgm:cxn modelId="{2DB01840-EC3F-4A2E-BA45-CA0FDD14E746}" type="presParOf" srcId="{B9362D47-6F95-48D8-97AF-7EE2D466F3FD}" destId="{2AA21B47-00AF-42FF-AA3D-35BDD848BB25}" srcOrd="5" destOrd="0" presId="urn:microsoft.com/office/officeart/2005/8/layout/hierarchy3"/>
    <dgm:cxn modelId="{228C47A9-23CE-48BD-B319-2B6CF2AD248E}" type="presParOf" srcId="{2AA21B47-00AF-42FF-AA3D-35BDD848BB25}" destId="{AC31EFAD-B255-442D-878C-2475D27D3C8D}" srcOrd="0" destOrd="0" presId="urn:microsoft.com/office/officeart/2005/8/layout/hierarchy3"/>
    <dgm:cxn modelId="{2683AB38-6862-4369-9665-4D334CE851F9}" type="presParOf" srcId="{AC31EFAD-B255-442D-878C-2475D27D3C8D}" destId="{1FCDC3EC-4071-465D-BF2A-CC10CBFFADA4}" srcOrd="0" destOrd="0" presId="urn:microsoft.com/office/officeart/2005/8/layout/hierarchy3"/>
    <dgm:cxn modelId="{C5F1A37A-7497-4572-84F5-1EC3D880F41A}" type="presParOf" srcId="{AC31EFAD-B255-442D-878C-2475D27D3C8D}" destId="{C1415BEA-53C5-42CE-A3F6-C67C9457BD24}" srcOrd="1" destOrd="0" presId="urn:microsoft.com/office/officeart/2005/8/layout/hierarchy3"/>
    <dgm:cxn modelId="{A0BCD45F-3302-4FFE-9EE8-7928B149E384}" type="presParOf" srcId="{2AA21B47-00AF-42FF-AA3D-35BDD848BB25}" destId="{A56051CF-2947-4F91-AA3D-2774D904EB28}" srcOrd="1" destOrd="0" presId="urn:microsoft.com/office/officeart/2005/8/layout/hierarchy3"/>
    <dgm:cxn modelId="{02253CD1-540D-4C06-888A-7A855FA43630}" type="presParOf" srcId="{B9362D47-6F95-48D8-97AF-7EE2D466F3FD}" destId="{4414039B-FFC0-401F-9C77-01EB6CAA1484}" srcOrd="6" destOrd="0" presId="urn:microsoft.com/office/officeart/2005/8/layout/hierarchy3"/>
    <dgm:cxn modelId="{D09446F1-6E45-4644-B3CB-F489B6E92C97}" type="presParOf" srcId="{4414039B-FFC0-401F-9C77-01EB6CAA1484}" destId="{2E4DA200-E363-48AA-8C69-681BDA01DE0C}" srcOrd="0" destOrd="0" presId="urn:microsoft.com/office/officeart/2005/8/layout/hierarchy3"/>
    <dgm:cxn modelId="{83DF85E4-CAF6-4549-83D7-774705E2DE0C}" type="presParOf" srcId="{2E4DA200-E363-48AA-8C69-681BDA01DE0C}" destId="{38FF0C96-8882-4647-9B27-F8F557F9B8C8}" srcOrd="0" destOrd="0" presId="urn:microsoft.com/office/officeart/2005/8/layout/hierarchy3"/>
    <dgm:cxn modelId="{5D9A9F7A-95AA-4475-A341-2C8FCA9E02B2}" type="presParOf" srcId="{2E4DA200-E363-48AA-8C69-681BDA01DE0C}" destId="{EF90F3E6-B7D4-4427-B2ED-54D7072F2B56}" srcOrd="1" destOrd="0" presId="urn:microsoft.com/office/officeart/2005/8/layout/hierarchy3"/>
    <dgm:cxn modelId="{8DA6D973-AF7D-47A8-87DB-E03214BEE2EA}" type="presParOf" srcId="{4414039B-FFC0-401F-9C77-01EB6CAA1484}" destId="{8F2FE99D-3216-4329-BB38-855EFD41E7E7}" srcOrd="1" destOrd="0" presId="urn:microsoft.com/office/officeart/2005/8/layout/hierarchy3"/>
    <dgm:cxn modelId="{E9B85B1F-9AA9-4662-8BDC-5BD76980A52B}" type="presParOf" srcId="{B9362D47-6F95-48D8-97AF-7EE2D466F3FD}" destId="{D4FD621B-ED27-4082-85A4-32F5E362F9CE}" srcOrd="7" destOrd="0" presId="urn:microsoft.com/office/officeart/2005/8/layout/hierarchy3"/>
    <dgm:cxn modelId="{1DC7E3C9-9ED2-4F52-BC8B-B1918889067F}" type="presParOf" srcId="{D4FD621B-ED27-4082-85A4-32F5E362F9CE}" destId="{8684B922-03F7-4360-80F3-E04A6F209BF1}" srcOrd="0" destOrd="0" presId="urn:microsoft.com/office/officeart/2005/8/layout/hierarchy3"/>
    <dgm:cxn modelId="{E5E444C9-91AB-4B5C-816A-5517CB8BE690}" type="presParOf" srcId="{8684B922-03F7-4360-80F3-E04A6F209BF1}" destId="{270B5838-00E0-45FA-9A9B-07445B62DFD1}" srcOrd="0" destOrd="0" presId="urn:microsoft.com/office/officeart/2005/8/layout/hierarchy3"/>
    <dgm:cxn modelId="{BD298693-510D-4521-A829-426B0D61B15C}" type="presParOf" srcId="{8684B922-03F7-4360-80F3-E04A6F209BF1}" destId="{3D9F9FBB-491C-4C19-ABB2-4CAA6F063087}" srcOrd="1" destOrd="0" presId="urn:microsoft.com/office/officeart/2005/8/layout/hierarchy3"/>
    <dgm:cxn modelId="{584736BF-B831-4B07-BE09-EAE4D2E79E56}" type="presParOf" srcId="{D4FD621B-ED27-4082-85A4-32F5E362F9CE}" destId="{79AB069A-BA12-4A7F-8DE9-66D32410EEA5}" srcOrd="1" destOrd="0" presId="urn:microsoft.com/office/officeart/2005/8/layout/hierarchy3"/>
    <dgm:cxn modelId="{9240A97A-8526-4BF6-9092-5A018C54097D}" type="presParOf" srcId="{B9362D47-6F95-48D8-97AF-7EE2D466F3FD}" destId="{1780B4C9-106B-40D8-B119-A78F2F8B8174}" srcOrd="8" destOrd="0" presId="urn:microsoft.com/office/officeart/2005/8/layout/hierarchy3"/>
    <dgm:cxn modelId="{16F7F843-D9DB-4919-8336-7C3C71946EB0}" type="presParOf" srcId="{1780B4C9-106B-40D8-B119-A78F2F8B8174}" destId="{374DBDDE-C797-4E20-9E9E-E1DC1AD728D2}" srcOrd="0" destOrd="0" presId="urn:microsoft.com/office/officeart/2005/8/layout/hierarchy3"/>
    <dgm:cxn modelId="{57A7FC46-463B-4002-B129-FAEDCCDE0377}" type="presParOf" srcId="{374DBDDE-C797-4E20-9E9E-E1DC1AD728D2}" destId="{6C217127-7422-4DF7-8BE7-1AD419CCF1DA}" srcOrd="0" destOrd="0" presId="urn:microsoft.com/office/officeart/2005/8/layout/hierarchy3"/>
    <dgm:cxn modelId="{B4D4E670-7FF7-4A2D-9210-26587ACD3DDC}" type="presParOf" srcId="{374DBDDE-C797-4E20-9E9E-E1DC1AD728D2}" destId="{9BBE86CF-FF1C-485A-9410-853004064A13}" srcOrd="1" destOrd="0" presId="urn:microsoft.com/office/officeart/2005/8/layout/hierarchy3"/>
    <dgm:cxn modelId="{CAD145C0-411E-4351-9F9F-C5BA947AA9FF}" type="presParOf" srcId="{1780B4C9-106B-40D8-B119-A78F2F8B8174}" destId="{C6887AAB-4249-4669-9627-7BCA2588C5B4}" srcOrd="1" destOrd="0" presId="urn:microsoft.com/office/officeart/2005/8/layout/hierarchy3"/>
    <dgm:cxn modelId="{33C9E65A-2BC6-48BF-8DEA-20C37F52D8B9}" type="presParOf" srcId="{B9362D47-6F95-48D8-97AF-7EE2D466F3FD}" destId="{CCD37D4F-9864-4E32-A6F0-C9C38A6A82D2}" srcOrd="9" destOrd="0" presId="urn:microsoft.com/office/officeart/2005/8/layout/hierarchy3"/>
    <dgm:cxn modelId="{77B2194B-7A5B-41E1-AA63-5A2A61888EC8}" type="presParOf" srcId="{CCD37D4F-9864-4E32-A6F0-C9C38A6A82D2}" destId="{E87F7FEA-A722-4462-9427-1A01E1178A08}" srcOrd="0" destOrd="0" presId="urn:microsoft.com/office/officeart/2005/8/layout/hierarchy3"/>
    <dgm:cxn modelId="{FF67400F-48FD-49E1-B7E8-78A94EFDA9F5}" type="presParOf" srcId="{E87F7FEA-A722-4462-9427-1A01E1178A08}" destId="{1B6BE911-491E-4A0E-8448-A4A24AF6D095}" srcOrd="0" destOrd="0" presId="urn:microsoft.com/office/officeart/2005/8/layout/hierarchy3"/>
    <dgm:cxn modelId="{0EC42781-FF77-4633-B40E-F22B65D91DFA}" type="presParOf" srcId="{E87F7FEA-A722-4462-9427-1A01E1178A08}" destId="{1935577C-E45F-424B-9B5D-CE7D43086948}" srcOrd="1" destOrd="0" presId="urn:microsoft.com/office/officeart/2005/8/layout/hierarchy3"/>
    <dgm:cxn modelId="{FEE75CAD-9B21-4B40-8B8F-51E2B2B968F9}" type="presParOf" srcId="{CCD37D4F-9864-4E32-A6F0-C9C38A6A82D2}" destId="{D7AB380A-AC2A-4CDF-87F2-D529C0D2E5D6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70F927-CB3F-4A43-A660-89CEEF8AD55B}">
      <dsp:nvSpPr>
        <dsp:cNvPr id="0" name=""/>
        <dsp:cNvSpPr/>
      </dsp:nvSpPr>
      <dsp:spPr>
        <a:xfrm>
          <a:off x="35534" y="1331227"/>
          <a:ext cx="895597" cy="89999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800" b="0" i="0" kern="1200" dirty="0"/>
            <a:t>Start</a:t>
          </a:r>
          <a:endParaRPr lang="en-IN" sz="800" kern="1200" dirty="0"/>
        </a:p>
      </dsp:txBody>
      <dsp:txXfrm>
        <a:off x="61765" y="1357458"/>
        <a:ext cx="843135" cy="847537"/>
      </dsp:txXfrm>
    </dsp:sp>
    <dsp:sp modelId="{FAF0E053-BAA2-408C-845F-AE4704446486}">
      <dsp:nvSpPr>
        <dsp:cNvPr id="0" name=""/>
        <dsp:cNvSpPr/>
      </dsp:nvSpPr>
      <dsp:spPr>
        <a:xfrm>
          <a:off x="2467635" y="1302227"/>
          <a:ext cx="895597" cy="89999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800" b="0" i="0" kern="1200" dirty="0"/>
            <a:t> Initialize variables (</a:t>
          </a:r>
          <a:r>
            <a:rPr lang="en-IN" sz="800" b="0" i="0" kern="1200" dirty="0" err="1"/>
            <a:t>userChoice</a:t>
          </a:r>
          <a:r>
            <a:rPr lang="en-IN" sz="800" b="0" i="0" kern="1200" dirty="0"/>
            <a:t>, </a:t>
          </a:r>
          <a:r>
            <a:rPr lang="en-IN" sz="800" b="0" i="0" kern="1200" dirty="0" err="1"/>
            <a:t>computerChoice</a:t>
          </a:r>
          <a:r>
            <a:rPr lang="en-IN" sz="800" b="0" i="0" kern="1200" dirty="0"/>
            <a:t>, result) </a:t>
          </a:r>
          <a:endParaRPr lang="en-IN" sz="800" kern="1200" dirty="0"/>
        </a:p>
      </dsp:txBody>
      <dsp:txXfrm>
        <a:off x="2493866" y="1328458"/>
        <a:ext cx="843135" cy="847537"/>
      </dsp:txXfrm>
    </dsp:sp>
    <dsp:sp modelId="{4322A982-1188-455F-AB5F-359BEA71FB39}">
      <dsp:nvSpPr>
        <dsp:cNvPr id="0" name=""/>
        <dsp:cNvSpPr/>
      </dsp:nvSpPr>
      <dsp:spPr>
        <a:xfrm>
          <a:off x="5043767" y="1302227"/>
          <a:ext cx="895597" cy="89999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800" b="0" i="0" kern="1200" dirty="0"/>
            <a:t> Display game instructions </a:t>
          </a:r>
          <a:endParaRPr lang="en-IN" sz="800" kern="1200" dirty="0"/>
        </a:p>
      </dsp:txBody>
      <dsp:txXfrm>
        <a:off x="5069998" y="1328458"/>
        <a:ext cx="843135" cy="847537"/>
      </dsp:txXfrm>
    </dsp:sp>
    <dsp:sp modelId="{A23F3110-B16C-480E-8CD5-4C2660500916}">
      <dsp:nvSpPr>
        <dsp:cNvPr id="0" name=""/>
        <dsp:cNvSpPr/>
      </dsp:nvSpPr>
      <dsp:spPr>
        <a:xfrm>
          <a:off x="7440000" y="1302227"/>
          <a:ext cx="895597" cy="89999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800" b="0" i="0" kern="1200" dirty="0"/>
            <a:t> Repeat until the user wants to </a:t>
          </a:r>
          <a:r>
            <a:rPr lang="en-IN" sz="800" kern="1200" dirty="0"/>
            <a:t>3 times</a:t>
          </a:r>
        </a:p>
      </dsp:txBody>
      <dsp:txXfrm>
        <a:off x="7466231" y="1328458"/>
        <a:ext cx="843135" cy="847537"/>
      </dsp:txXfrm>
    </dsp:sp>
    <dsp:sp modelId="{825AB68C-595B-4DFD-8C88-653E90BAE666}">
      <dsp:nvSpPr>
        <dsp:cNvPr id="0" name=""/>
        <dsp:cNvSpPr/>
      </dsp:nvSpPr>
      <dsp:spPr>
        <a:xfrm>
          <a:off x="9577137" y="1302227"/>
          <a:ext cx="895597" cy="89999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800" b="0" i="0" kern="1200" dirty="0"/>
            <a:t>[User selects Rock, Paper, or Scissors]  </a:t>
          </a:r>
          <a:endParaRPr lang="en-IN" sz="800" kern="1200" dirty="0"/>
        </a:p>
      </dsp:txBody>
      <dsp:txXfrm>
        <a:off x="9603368" y="1328458"/>
        <a:ext cx="843135" cy="847537"/>
      </dsp:txXfrm>
    </dsp:sp>
    <dsp:sp modelId="{1FCDC3EC-4071-465D-BF2A-CC10CBFFADA4}">
      <dsp:nvSpPr>
        <dsp:cNvPr id="0" name=""/>
        <dsp:cNvSpPr/>
      </dsp:nvSpPr>
      <dsp:spPr>
        <a:xfrm>
          <a:off x="73740" y="2408357"/>
          <a:ext cx="895597" cy="89999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800" b="0" i="0" kern="1200" dirty="0"/>
            <a:t>[Generate random number for computer choice] </a:t>
          </a:r>
          <a:endParaRPr lang="en-IN" sz="800" kern="1200" dirty="0"/>
        </a:p>
      </dsp:txBody>
      <dsp:txXfrm>
        <a:off x="99971" y="2434588"/>
        <a:ext cx="843135" cy="847537"/>
      </dsp:txXfrm>
    </dsp:sp>
    <dsp:sp modelId="{38FF0C96-8882-4647-9B27-F8F557F9B8C8}">
      <dsp:nvSpPr>
        <dsp:cNvPr id="0" name=""/>
        <dsp:cNvSpPr/>
      </dsp:nvSpPr>
      <dsp:spPr>
        <a:xfrm>
          <a:off x="2514815" y="2411706"/>
          <a:ext cx="895597" cy="89999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800" b="0" i="0" kern="1200" dirty="0"/>
            <a:t>[Determine winner (</a:t>
          </a:r>
          <a:r>
            <a:rPr lang="en-IN" sz="800" b="0" i="0" kern="1200" dirty="0" err="1"/>
            <a:t>userChoice</a:t>
          </a:r>
          <a:r>
            <a:rPr lang="en-IN" sz="800" b="0" i="0" kern="1200" dirty="0"/>
            <a:t> vs. </a:t>
          </a:r>
          <a:r>
            <a:rPr lang="en-IN" sz="800" b="0" i="0" kern="1200" dirty="0" err="1"/>
            <a:t>computerChoice</a:t>
          </a:r>
          <a:r>
            <a:rPr lang="en-IN" sz="800" b="0" i="0" kern="1200" dirty="0"/>
            <a:t>)] </a:t>
          </a:r>
          <a:endParaRPr lang="en-IN" sz="800" kern="1200" dirty="0"/>
        </a:p>
      </dsp:txBody>
      <dsp:txXfrm>
        <a:off x="2541046" y="2437937"/>
        <a:ext cx="843135" cy="847537"/>
      </dsp:txXfrm>
    </dsp:sp>
    <dsp:sp modelId="{270B5838-00E0-45FA-9A9B-07445B62DFD1}">
      <dsp:nvSpPr>
        <dsp:cNvPr id="0" name=""/>
        <dsp:cNvSpPr/>
      </dsp:nvSpPr>
      <dsp:spPr>
        <a:xfrm>
          <a:off x="5043767" y="2426452"/>
          <a:ext cx="895597" cy="89999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800" b="0" i="0" kern="1200" dirty="0"/>
            <a:t>[Display result]  </a:t>
          </a:r>
          <a:endParaRPr lang="en-IN" sz="800" kern="1200" dirty="0"/>
        </a:p>
      </dsp:txBody>
      <dsp:txXfrm>
        <a:off x="5069998" y="2452683"/>
        <a:ext cx="843135" cy="847537"/>
      </dsp:txXfrm>
    </dsp:sp>
    <dsp:sp modelId="{6C217127-7422-4DF7-8BE7-1AD419CCF1DA}">
      <dsp:nvSpPr>
        <dsp:cNvPr id="0" name=""/>
        <dsp:cNvSpPr/>
      </dsp:nvSpPr>
      <dsp:spPr>
        <a:xfrm>
          <a:off x="7457670" y="2455949"/>
          <a:ext cx="895597" cy="89999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800" b="0" i="0" kern="1200" dirty="0"/>
            <a:t>Ask if the user wants to play again] </a:t>
          </a:r>
          <a:endParaRPr lang="en-IN" sz="800" kern="1200" dirty="0"/>
        </a:p>
      </dsp:txBody>
      <dsp:txXfrm>
        <a:off x="7483901" y="2482180"/>
        <a:ext cx="843135" cy="847537"/>
      </dsp:txXfrm>
    </dsp:sp>
    <dsp:sp modelId="{1B6BE911-491E-4A0E-8448-A4A24AF6D095}">
      <dsp:nvSpPr>
        <dsp:cNvPr id="0" name=""/>
        <dsp:cNvSpPr/>
      </dsp:nvSpPr>
      <dsp:spPr>
        <a:xfrm>
          <a:off x="9565306" y="2470699"/>
          <a:ext cx="895597" cy="89999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800" b="0" i="0" kern="1200" dirty="0"/>
            <a:t> END</a:t>
          </a:r>
          <a:endParaRPr lang="en-IN" sz="800" kern="1200" dirty="0"/>
        </a:p>
      </dsp:txBody>
      <dsp:txXfrm>
        <a:off x="9591537" y="2496930"/>
        <a:ext cx="843135" cy="8475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C3FCC2-4E7A-4671-AA79-177CB194E449}" type="datetimeFigureOut">
              <a:rPr lang="en-US" smtClean="0"/>
              <a:t>12/16/2023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01C38D-F26D-4167-83EF-8774BC62D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0506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3238323-0ADF-4328-9564-AEB5DFD80DB6}"/>
              </a:ext>
            </a:extLst>
          </p:cNvPr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776FAE-C8F8-44A1-8BC7-9EB9483714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33500"/>
            <a:ext cx="9144000" cy="1790700"/>
          </a:xfrm>
        </p:spPr>
        <p:txBody>
          <a:bodyPr vert="horz" lIns="91440" tIns="0" rIns="91440" bIns="0" rtlCol="0" anchor="t" anchorCtr="0">
            <a:noAutofit/>
          </a:bodyPr>
          <a:lstStyle>
            <a:lvl1pPr>
              <a:lnSpc>
                <a:spcPct val="100000"/>
              </a:lnSpc>
              <a:defRPr lang="en-US" sz="48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7900C6-1C2C-4612-8672-356C6DDFDC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128009"/>
            <a:ext cx="9144000" cy="1287675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lang="en-US" sz="2400" dirty="0">
                <a:solidFill>
                  <a:schemeClr val="bg1"/>
                </a:solidFill>
                <a:latin typeface="+mj-lt"/>
              </a:defRPr>
            </a:lvl1pPr>
          </a:lstStyle>
          <a:p>
            <a:pPr marL="228600" lvl="0" indent="-228600">
              <a:lnSpc>
                <a:spcPct val="150000"/>
              </a:lnSpc>
              <a:spcAft>
                <a:spcPts val="1200"/>
              </a:spcAft>
            </a:pPr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74E620-B44E-41FF-8FA1-D955BD69C0B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8" r="13926" b="71478"/>
          <a:stretch/>
        </p:blipFill>
        <p:spPr>
          <a:xfrm>
            <a:off x="342899" y="4546601"/>
            <a:ext cx="11715751" cy="202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146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45A2570-7517-4576-B836-E4E6D3E74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9B673-4507-4B72-871E-001890787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433" y="1604211"/>
            <a:ext cx="10983131" cy="4572752"/>
          </a:xfrm>
        </p:spPr>
        <p:txBody>
          <a:bodyPr/>
          <a:lstStyle>
            <a:lvl1pPr marL="0" indent="0"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FB8AB91F-D739-4DD5-859B-B16B125BE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10340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45A2570-7517-4576-B836-E4E6D3E74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9B673-4507-4B72-871E-001890787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433" y="1604211"/>
            <a:ext cx="10983131" cy="4572752"/>
          </a:xfrm>
        </p:spPr>
        <p:txBody>
          <a:bodyPr/>
          <a:lstStyle>
            <a:lvl1pPr marL="0" indent="0"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E770BB0-A521-41C6-A0AE-BEE679D2A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0465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F89203F-46EF-44A2-956A-7FF6AF93BE7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D47175-944E-463B-ABBB-06669A4739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0862" y="1507068"/>
            <a:ext cx="3192379" cy="4669896"/>
          </a:xfrm>
        </p:spPr>
        <p:txBody>
          <a:bodyPr anchor="ctr"/>
          <a:lstStyle>
            <a:lvl1pPr marL="0" indent="0" algn="l">
              <a:lnSpc>
                <a:spcPct val="150000"/>
              </a:lnSpc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 algn="l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40725B0-0DB7-41CE-9C4C-39E8D0F6325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395537" y="1507068"/>
            <a:ext cx="7143905" cy="4669896"/>
          </a:xfrm>
        </p:spPr>
        <p:txBody>
          <a:bodyPr anchor="ctr"/>
          <a:lstStyle>
            <a:lvl1pPr marL="0" indent="0"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F9E63483-559C-4A6F-B04F-D6C56A3CC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49444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828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id="{0017C897-2775-4930-B0BE-BEB724532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48158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D258610D-0376-4D1E-8ED8-29382288BB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783"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1C16CD2-606C-441E-BBA3-51767980C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93501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6675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D5FD28E-AEC9-43B8-86F4-9CD3C41D49D7}"/>
              </a:ext>
            </a:extLst>
          </p:cNvPr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AFE014-E3CD-4B9A-A705-F1CADD8F4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434" y="448628"/>
            <a:ext cx="10983132" cy="74776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ADE5F7-8A52-43AD-8F30-F13CF54506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DC85AE-A002-4BA3-8D90-3960ED0FF8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103AA5-C732-4ECB-88D6-DAA20E2C1C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280433-CBB5-49C5-B032-5A800E5D09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59379A-16E2-4C4A-96D0-A52C442257E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32A06DA-7FF5-4DDE-94D0-63A83DB241E8}"/>
              </a:ext>
            </a:extLst>
          </p:cNvPr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8514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3" r:id="rId3"/>
    <p:sldLayoutId id="2147483652" r:id="rId4"/>
    <p:sldLayoutId id="2147483660" r:id="rId5"/>
    <p:sldLayoutId id="2147483662" r:id="rId6"/>
    <p:sldLayoutId id="2147483661" r:id="rId7"/>
    <p:sldLayoutId id="2147483655" r:id="rId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2800" kern="1200">
          <a:solidFill>
            <a:schemeClr val="bg2">
              <a:lumMod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8E9805D-9F7E-D508-E4E1-6334A94A7C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72480"/>
            <a:ext cx="9144000" cy="1790700"/>
          </a:xfrm>
        </p:spPr>
        <p:txBody>
          <a:bodyPr/>
          <a:lstStyle/>
          <a:p>
            <a:pPr algn="ctr"/>
            <a:r>
              <a:rPr lang="en-IN" sz="8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WELCOME</a:t>
            </a:r>
          </a:p>
        </p:txBody>
      </p:sp>
    </p:spTree>
    <p:extLst>
      <p:ext uri="{BB962C8B-B14F-4D97-AF65-F5344CB8AC3E}">
        <p14:creationId xmlns:p14="http://schemas.microsoft.com/office/powerpoint/2010/main" val="1938719409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4322E42-AFFD-4B81-BD7A-77AB9FC3B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Aptos Narrow" panose="020B0004020202020204" pitchFamily="34" charset="0"/>
              </a:rPr>
              <a:t>CONCLUSION</a:t>
            </a:r>
          </a:p>
        </p:txBody>
      </p:sp>
      <p:sp>
        <p:nvSpPr>
          <p:cNvPr id="4" name="Try It Text" descr="Try it yourself with the parrot on the right:">
            <a:extLst>
              <a:ext uri="{FF2B5EF4-FFF2-40B4-BE49-F238E27FC236}">
                <a16:creationId xmlns:a16="http://schemas.microsoft.com/office/drawing/2014/main" id="{0D42AC0C-5EE6-42C4-91EE-07F7C9599947}"/>
              </a:ext>
            </a:extLst>
          </p:cNvPr>
          <p:cNvSpPr txBox="1">
            <a:spLocks/>
          </p:cNvSpPr>
          <p:nvPr/>
        </p:nvSpPr>
        <p:spPr>
          <a:xfrm>
            <a:off x="604434" y="1524000"/>
            <a:ext cx="10983132" cy="48853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250000"/>
              </a:lnSpc>
              <a:spcAft>
                <a:spcPts val="2000"/>
              </a:spcAft>
              <a:buNone/>
            </a:pP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We have explored the rules, design considerations, logic implementation, user input handling, feature additions, and performance optimization . With this knowledge, you are well-equipped to create your own interactive and enjoyable games.  Thank you for joining this session!</a:t>
            </a:r>
          </a:p>
        </p:txBody>
      </p:sp>
    </p:spTree>
    <p:extLst>
      <p:ext uri="{BB962C8B-B14F-4D97-AF65-F5344CB8AC3E}">
        <p14:creationId xmlns:p14="http://schemas.microsoft.com/office/powerpoint/2010/main" val="142431416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D01653F-E780-4CEF-33E3-2995279ED2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6080" y="2533650"/>
            <a:ext cx="9144000" cy="1790700"/>
          </a:xfrm>
          <a:noFill/>
        </p:spPr>
        <p:txBody>
          <a:bodyPr/>
          <a:lstStyle/>
          <a:p>
            <a:pPr algn="ctr"/>
            <a:r>
              <a:rPr lang="en-IN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57168131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F8D61-9318-4DC8-A868-2B1BFDD2B2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1126" y="296354"/>
            <a:ext cx="9144000" cy="1167739"/>
          </a:xfrm>
        </p:spPr>
        <p:txBody>
          <a:bodyPr/>
          <a:lstStyle/>
          <a:p>
            <a:pPr algn="ctr"/>
            <a:r>
              <a:rPr lang="en-US" b="1" dirty="0">
                <a:latin typeface="Aptos Narrow" panose="020B0004020202020204" pitchFamily="34" charset="0"/>
              </a:rPr>
              <a:t>ROCK PAPER AND SCISSOR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322DE6-C2BE-4B53-BC28-C43EBD0052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36330" y="1464093"/>
            <a:ext cx="9144000" cy="585933"/>
          </a:xfrm>
        </p:spPr>
        <p:txBody>
          <a:bodyPr/>
          <a:lstStyle/>
          <a:p>
            <a:r>
              <a:rPr lang="en-US" sz="1800" b="1" dirty="0"/>
              <a:t>Section Name:B02                                                                                    Group No:</a:t>
            </a:r>
          </a:p>
          <a:p>
            <a:endParaRPr lang="en-US" sz="1800" b="1" dirty="0"/>
          </a:p>
          <a:p>
            <a:r>
              <a:rPr lang="en-US" sz="1800" b="1" dirty="0"/>
              <a:t>Project Team Names: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66FA85D-3B0A-4E0C-B8AC-042993910A93}"/>
              </a:ext>
            </a:extLst>
          </p:cNvPr>
          <p:cNvSpPr txBox="1">
            <a:spLocks/>
          </p:cNvSpPr>
          <p:nvPr/>
        </p:nvSpPr>
        <p:spPr>
          <a:xfrm>
            <a:off x="8077762" y="5255593"/>
            <a:ext cx="2677908" cy="1032136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kern="1200">
                <a:solidFill>
                  <a:srgbClr val="408E93"/>
                </a:solidFill>
                <a:latin typeface="Agency FB" panose="020B0503020202020204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pPr algn="r">
              <a:spcBef>
                <a:spcPts val="1000"/>
              </a:spcBef>
            </a:pPr>
            <a:r>
              <a:rPr lang="en-US" sz="1800" b="1" dirty="0">
                <a:solidFill>
                  <a:schemeClr val="bg1"/>
                </a:solidFill>
                <a:latin typeface="+mj-lt"/>
                <a:ea typeface="+mn-ea"/>
                <a:cs typeface="+mn-cs"/>
              </a:rPr>
              <a:t>Guided by</a:t>
            </a:r>
          </a:p>
          <a:p>
            <a:pPr algn="r">
              <a:spcBef>
                <a:spcPts val="1000"/>
              </a:spcBef>
            </a:pPr>
            <a:r>
              <a:rPr lang="en-US" sz="1800" b="1" dirty="0" err="1">
                <a:solidFill>
                  <a:schemeClr val="bg1"/>
                </a:solidFill>
                <a:latin typeface="+mj-lt"/>
                <a:ea typeface="+mn-ea"/>
                <a:cs typeface="+mn-cs"/>
              </a:rPr>
              <a:t>J.Jayabharathi</a:t>
            </a:r>
            <a:r>
              <a:rPr lang="en-US" sz="1800" b="1" dirty="0">
                <a:solidFill>
                  <a:schemeClr val="bg1"/>
                </a:solidFill>
                <a:latin typeface="+mj-lt"/>
                <a:ea typeface="+mn-ea"/>
                <a:cs typeface="+mn-cs"/>
              </a:rPr>
              <a:t> Mam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79690AC-2AFA-4292-F041-F2D57BFD2C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6343130"/>
              </p:ext>
            </p:extLst>
          </p:nvPr>
        </p:nvGraphicFramePr>
        <p:xfrm>
          <a:off x="1436330" y="2661505"/>
          <a:ext cx="931934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9261">
                  <a:extLst>
                    <a:ext uri="{9D8B030D-6E8A-4147-A177-3AD203B41FA5}">
                      <a16:colId xmlns:a16="http://schemas.microsoft.com/office/drawing/2014/main" val="2827025585"/>
                    </a:ext>
                  </a:extLst>
                </a:gridCol>
                <a:gridCol w="3122731">
                  <a:extLst>
                    <a:ext uri="{9D8B030D-6E8A-4147-A177-3AD203B41FA5}">
                      <a16:colId xmlns:a16="http://schemas.microsoft.com/office/drawing/2014/main" val="3107100564"/>
                    </a:ext>
                  </a:extLst>
                </a:gridCol>
                <a:gridCol w="2727054">
                  <a:extLst>
                    <a:ext uri="{9D8B030D-6E8A-4147-A177-3AD203B41FA5}">
                      <a16:colId xmlns:a16="http://schemas.microsoft.com/office/drawing/2014/main" val="3644413190"/>
                    </a:ext>
                  </a:extLst>
                </a:gridCol>
                <a:gridCol w="2620294">
                  <a:extLst>
                    <a:ext uri="{9D8B030D-6E8A-4147-A177-3AD203B41FA5}">
                      <a16:colId xmlns:a16="http://schemas.microsoft.com/office/drawing/2014/main" val="29703449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S.NO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APPLICATION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REGISTER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4947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202307030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9923008040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P. LINU ZENAS PAUL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37647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202307103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9923005171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K. VEERA GOPI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78732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7580326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1795B-A93A-416C-8052-FAF4D9073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Aptos Narrow" panose="020B0004020202020204" pitchFamily="34" charset="0"/>
              </a:rPr>
              <a:t>INTRODUCTION</a:t>
            </a:r>
          </a:p>
        </p:txBody>
      </p:sp>
      <p:sp>
        <p:nvSpPr>
          <p:cNvPr id="4" name="Text Placeholder 5" descr="2D Slides">
            <a:extLst>
              <a:ext uri="{FF2B5EF4-FFF2-40B4-BE49-F238E27FC236}">
                <a16:creationId xmlns:a16="http://schemas.microsoft.com/office/drawing/2014/main" id="{5D483DB7-3925-4129-9AB3-FF75028415D3}"/>
              </a:ext>
            </a:extLst>
          </p:cNvPr>
          <p:cNvSpPr txBox="1">
            <a:spLocks/>
          </p:cNvSpPr>
          <p:nvPr/>
        </p:nvSpPr>
        <p:spPr>
          <a:xfrm>
            <a:off x="604434" y="1452563"/>
            <a:ext cx="10983132" cy="62007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b="1" dirty="0">
                <a:latin typeface="+mj-lt"/>
                <a:ea typeface="+mj-ea"/>
                <a:cs typeface="+mj-cs"/>
              </a:rPr>
              <a:t>WELCOME TO THE PRESENTATION ON ROCK PAPER AND SCISSOR GAME IN C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D8A500E-67CC-4AD1-73F0-5EABCE1CB4FF}"/>
              </a:ext>
            </a:extLst>
          </p:cNvPr>
          <p:cNvSpPr txBox="1"/>
          <p:nvPr/>
        </p:nvSpPr>
        <p:spPr>
          <a:xfrm>
            <a:off x="604434" y="2328812"/>
            <a:ext cx="10983132" cy="3848468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marL="342900" indent="-342900" algn="l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IN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 this session, will delve into the intricacies of developing a robust and efficient rock paper and scissor game using C language.</a:t>
            </a:r>
          </a:p>
          <a:p>
            <a:pPr marL="342900" indent="-342900" algn="l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IN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 will cover key concepts, algorithms, and best practices to create an engaging and interactive game.</a:t>
            </a:r>
          </a:p>
          <a:p>
            <a:pPr marL="342900" indent="-342900" algn="l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IN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Before diving into the code, let’s ensure a clear understanding of rules  of game.</a:t>
            </a:r>
          </a:p>
        </p:txBody>
      </p:sp>
    </p:spTree>
    <p:extLst>
      <p:ext uri="{BB962C8B-B14F-4D97-AF65-F5344CB8AC3E}">
        <p14:creationId xmlns:p14="http://schemas.microsoft.com/office/powerpoint/2010/main" val="385510815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E7273F9-59F9-4FB3-9D34-82C64C4F8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434" y="448628"/>
            <a:ext cx="10983132" cy="747763"/>
          </a:xfrm>
        </p:spPr>
        <p:txBody>
          <a:bodyPr/>
          <a:lstStyle/>
          <a:p>
            <a:pPr algn="ctr"/>
            <a:r>
              <a:rPr lang="en-US" b="1" dirty="0">
                <a:latin typeface="Aptos Narrow" panose="020B0004020202020204" pitchFamily="34" charset="0"/>
              </a:rPr>
              <a:t>OBJECTIVES OF THE PROJECT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9C2CC3C-155C-1F36-83F8-9A1F2C1B5521}"/>
              </a:ext>
            </a:extLst>
          </p:cNvPr>
          <p:cNvSpPr txBox="1"/>
          <p:nvPr/>
        </p:nvSpPr>
        <p:spPr>
          <a:xfrm>
            <a:off x="604435" y="1543665"/>
            <a:ext cx="10983132" cy="4616245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marL="171450" indent="-171450" algn="l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GB" sz="2000" b="0" i="0" dirty="0">
                <a:effectLst/>
              </a:rPr>
              <a:t>Rock, paper, scissors is a classic game, and creating a simple version in C can be a great exercise. </a:t>
            </a:r>
          </a:p>
          <a:p>
            <a:pPr marL="171450" indent="-171450" algn="l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GB" sz="2000" dirty="0"/>
              <a:t>This program prompts the user to enter their choice(0 for Rock,1 for Paper,3 for Scissor)</a:t>
            </a:r>
          </a:p>
          <a:p>
            <a:pPr marL="171450" indent="-171450" algn="l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GB" sz="2000" b="0" i="0" dirty="0">
                <a:effectLst/>
              </a:rPr>
              <a:t>It generates a random choice for the computer, compares </a:t>
            </a:r>
            <a:r>
              <a:rPr lang="en-GB" sz="2000" dirty="0"/>
              <a:t>the choices, and declares the winner.</a:t>
            </a:r>
          </a:p>
          <a:p>
            <a:pPr marL="171450" indent="-171450" algn="l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GB" sz="2000" dirty="0"/>
              <a:t>The objective of game is to create a program that allows the user to play the game against the computer.</a:t>
            </a:r>
          </a:p>
          <a:p>
            <a:pPr marL="171450" indent="-171450" algn="l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v"/>
            </a:pPr>
            <a:endParaRPr lang="en-GB" sz="2000" b="0" i="0" dirty="0">
              <a:effectLst/>
            </a:endParaRPr>
          </a:p>
          <a:p>
            <a:pPr marL="171450" indent="-171450" algn="l">
              <a:spcAft>
                <a:spcPts val="600"/>
              </a:spcAft>
              <a:buFont typeface="Wingdings" panose="05000000000000000000" pitchFamily="2" charset="2"/>
              <a:buChar char="v"/>
            </a:pPr>
            <a:endParaRPr lang="en-IN" sz="2000" dirty="0"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16380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083D2B2-24CC-41A1-8AC3-EDF2DA2C3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Aptos Narrow" panose="020B0004020202020204" pitchFamily="34" charset="0"/>
              </a:rPr>
              <a:t>MODULES/OPERATION/FEATURES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E85CDB0-AD30-4DBB-AC55-D824F09CE2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434" y="1604210"/>
            <a:ext cx="4712634" cy="4805161"/>
          </a:xfrm>
        </p:spPr>
        <p:txBody>
          <a:bodyPr>
            <a:normAutofit/>
          </a:bodyPr>
          <a:lstStyle/>
          <a:p>
            <a:pPr marL="342900" indent="-342900">
              <a:buSzPct val="90000"/>
              <a:buFont typeface="Wingdings" panose="05000000000000000000" pitchFamily="2" charset="2"/>
              <a:buChar char="v"/>
            </a:pPr>
            <a:r>
              <a:rPr lang="en-US" sz="2000" dirty="0"/>
              <a:t>User Input Module</a:t>
            </a:r>
          </a:p>
          <a:p>
            <a:pPr marL="342900" indent="-342900">
              <a:buSzPct val="90000"/>
              <a:buFont typeface="Wingdings" panose="05000000000000000000" pitchFamily="2" charset="2"/>
              <a:buChar char="v"/>
            </a:pPr>
            <a:r>
              <a:rPr lang="en-US" sz="2000" dirty="0"/>
              <a:t>Computer Choice Module</a:t>
            </a:r>
          </a:p>
          <a:p>
            <a:pPr marL="342900" indent="-342900">
              <a:buSzPct val="90000"/>
              <a:buFont typeface="Wingdings" panose="05000000000000000000" pitchFamily="2" charset="2"/>
              <a:buChar char="v"/>
            </a:pPr>
            <a:r>
              <a:rPr lang="en-US" sz="2000" dirty="0"/>
              <a:t>Comparison Module</a:t>
            </a:r>
          </a:p>
          <a:p>
            <a:pPr marL="342900" indent="-342900">
              <a:buSzPct val="90000"/>
              <a:buFont typeface="Wingdings" panose="05000000000000000000" pitchFamily="2" charset="2"/>
              <a:buChar char="v"/>
            </a:pPr>
            <a:r>
              <a:rPr lang="en-US" sz="2000" dirty="0"/>
              <a:t>Result Display Module</a:t>
            </a:r>
          </a:p>
          <a:p>
            <a:pPr marL="342900" indent="-342900">
              <a:buSzPct val="90000"/>
              <a:buFont typeface="Wingdings" panose="05000000000000000000" pitchFamily="2" charset="2"/>
              <a:buChar char="v"/>
            </a:pPr>
            <a:r>
              <a:rPr lang="en-US" sz="2000" dirty="0"/>
              <a:t>Game Loop Module</a:t>
            </a:r>
          </a:p>
        </p:txBody>
      </p:sp>
    </p:spTree>
    <p:extLst>
      <p:ext uri="{BB962C8B-B14F-4D97-AF65-F5344CB8AC3E}">
        <p14:creationId xmlns:p14="http://schemas.microsoft.com/office/powerpoint/2010/main" val="199743905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ED516-A0B4-4D09-B6A3-A788188B6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Aptos Narrow" panose="020B0004020202020204" pitchFamily="34" charset="0"/>
              </a:rPr>
              <a:t>FLOWCHART OF THE PROJECT</a:t>
            </a:r>
            <a:endParaRPr lang="en-US" dirty="0">
              <a:latin typeface="Aptos Narrow" panose="020B0004020202020204" pitchFamily="34" charset="0"/>
            </a:endParaRPr>
          </a:p>
        </p:txBody>
      </p:sp>
      <p:sp>
        <p:nvSpPr>
          <p:cNvPr id="15" name="Step 2 Text" descr="Alternatively, with your model selected, on the Ribbon, in the 3D Model Tool Format tab, you can click on 3D Model Views gallery to apply one of the various position views.">
            <a:extLst>
              <a:ext uri="{FF2B5EF4-FFF2-40B4-BE49-F238E27FC236}">
                <a16:creationId xmlns:a16="http://schemas.microsoft.com/office/drawing/2014/main" id="{D223119D-72DB-4091-AE4B-0A82DC881E79}"/>
              </a:ext>
            </a:extLst>
          </p:cNvPr>
          <p:cNvSpPr txBox="1">
            <a:spLocks/>
          </p:cNvSpPr>
          <p:nvPr/>
        </p:nvSpPr>
        <p:spPr>
          <a:xfrm>
            <a:off x="604434" y="1452879"/>
            <a:ext cx="9230446" cy="47427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en-US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.</a:t>
            </a: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AEDDAA5-B6E5-49F3-A495-94B7927A69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6200000">
            <a:off x="4035175" y="4807119"/>
            <a:ext cx="833933" cy="1943095"/>
          </a:xfrm>
          <a:prstGeom prst="rect">
            <a:avLst/>
          </a:prstGeom>
          <a:gradFill flip="none" rotWithShape="1">
            <a:gsLst>
              <a:gs pos="0">
                <a:srgbClr val="F5F5F5">
                  <a:alpha val="0"/>
                </a:srgbClr>
              </a:gs>
              <a:gs pos="100000">
                <a:srgbClr val="F5F5F5"/>
              </a:gs>
              <a:gs pos="43000">
                <a:srgbClr val="F5F5F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b="1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19629BC3-4AF6-B840-3E34-BC24C3C2499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41353751"/>
              </p:ext>
            </p:extLst>
          </p:nvPr>
        </p:nvGraphicFramePr>
        <p:xfrm>
          <a:off x="604433" y="1452876"/>
          <a:ext cx="10983132" cy="49564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6958423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EE622-B204-4BAA-A73B-2ED70B230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Aptos Narrow" panose="020B0004020202020204" pitchFamily="34" charset="0"/>
              </a:rPr>
              <a:t>CONCEPTS APPLIED</a:t>
            </a:r>
          </a:p>
        </p:txBody>
      </p:sp>
      <p:sp>
        <p:nvSpPr>
          <p:cNvPr id="6" name="Content Placeholder 7" descr="PowerPoint allows you to import a variety of popular 3D model formats. &#10;So no matter your workflows outside of PowerPoint, you should be able to find a suitable solution to make your 3D models portable and presentable to virtually anyone, anywhere and on any device (with just a few quick modifications)">
            <a:extLst>
              <a:ext uri="{FF2B5EF4-FFF2-40B4-BE49-F238E27FC236}">
                <a16:creationId xmlns:a16="http://schemas.microsoft.com/office/drawing/2014/main" id="{9908A373-FC7C-4282-8736-3682F263411C}"/>
              </a:ext>
            </a:extLst>
          </p:cNvPr>
          <p:cNvSpPr txBox="1">
            <a:spLocks/>
          </p:cNvSpPr>
          <p:nvPr/>
        </p:nvSpPr>
        <p:spPr>
          <a:xfrm>
            <a:off x="604434" y="1584960"/>
            <a:ext cx="10983132" cy="46329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800"/>
              </a:lnSpc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Keywords</a:t>
            </a:r>
          </a:p>
          <a:p>
            <a:pPr>
              <a:lnSpc>
                <a:spcPts val="1800"/>
              </a:lnSpc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Header Files</a:t>
            </a:r>
          </a:p>
          <a:p>
            <a:pPr>
              <a:lnSpc>
                <a:spcPts val="1800"/>
              </a:lnSpc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200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Conditional statements</a:t>
            </a:r>
            <a:endParaRPr lang="en-US" sz="20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ts val="1800"/>
              </a:lnSpc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Functions</a:t>
            </a:r>
          </a:p>
          <a:p>
            <a:pPr>
              <a:lnSpc>
                <a:spcPts val="1800"/>
              </a:lnSpc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Loops</a:t>
            </a:r>
          </a:p>
          <a:p>
            <a:pPr>
              <a:lnSpc>
                <a:spcPts val="1800"/>
              </a:lnSpc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Basic Input/Output</a:t>
            </a:r>
          </a:p>
          <a:p>
            <a:pPr>
              <a:lnSpc>
                <a:spcPts val="1800"/>
              </a:lnSpc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Random Number Generations</a:t>
            </a:r>
          </a:p>
          <a:p>
            <a:pPr>
              <a:lnSpc>
                <a:spcPts val="1800"/>
              </a:lnSpc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User Input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4951E7A-E48B-1F91-BC4B-CF1B484738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3172" y="1584960"/>
            <a:ext cx="1554615" cy="4865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63385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4FD4D-5161-46CF-8E5C-B36508F35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Aptos Narrow" panose="020B0004020202020204" pitchFamily="34" charset="0"/>
              </a:rPr>
              <a:t>IMPLEMENTATION SCREENSHOTS</a:t>
            </a:r>
          </a:p>
        </p:txBody>
      </p:sp>
      <p:sp>
        <p:nvSpPr>
          <p:cNvPr id="3" name="Content Placeholder 17" descr="Try it yourself with the parrot on the right:">
            <a:extLst>
              <a:ext uri="{FF2B5EF4-FFF2-40B4-BE49-F238E27FC236}">
                <a16:creationId xmlns:a16="http://schemas.microsoft.com/office/drawing/2014/main" id="{97AA353E-E722-4B84-B6FC-BA525C346A84}"/>
              </a:ext>
            </a:extLst>
          </p:cNvPr>
          <p:cNvSpPr txBox="1">
            <a:spLocks/>
          </p:cNvSpPr>
          <p:nvPr/>
        </p:nvSpPr>
        <p:spPr>
          <a:xfrm>
            <a:off x="604434" y="1361440"/>
            <a:ext cx="10983132" cy="4754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089740-588D-6D91-8048-3DE0CF8469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1" t="3350" r="57976" b="66499"/>
          <a:stretch/>
        </p:blipFill>
        <p:spPr>
          <a:xfrm>
            <a:off x="604434" y="1676400"/>
            <a:ext cx="5024531" cy="342162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FF61455-984D-0C3D-06A6-DACC2E5793C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8" t="3044" r="35575" b="6292"/>
          <a:stretch/>
        </p:blipFill>
        <p:spPr>
          <a:xfrm>
            <a:off x="6563035" y="1676400"/>
            <a:ext cx="5024531" cy="3421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10213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042AD-41BB-DE2D-19E5-F71C4711D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9349EE5-BF2C-62C2-EF9C-978A3AFA41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47" t="17849" r="50495" b="32258"/>
          <a:stretch/>
        </p:blipFill>
        <p:spPr>
          <a:xfrm>
            <a:off x="604434" y="1800351"/>
            <a:ext cx="4886882" cy="345990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F8905C1-2134-3078-16D2-34B8D173327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2796" r="57303" b="7118"/>
          <a:stretch/>
        </p:blipFill>
        <p:spPr>
          <a:xfrm>
            <a:off x="6218903" y="1800352"/>
            <a:ext cx="5068779" cy="3459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80405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Get Started with 3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>
        <a:noAutofit/>
      </a:bodyPr>
      <a:lstStyle>
        <a:defPPr marL="0" indent="0" algn="l">
          <a:lnSpc>
            <a:spcPts val="1800"/>
          </a:lnSpc>
          <a:spcAft>
            <a:spcPts val="600"/>
          </a:spcAft>
          <a:buNone/>
          <a:defRPr sz="1200" dirty="0" smtClean="0">
            <a:solidFill>
              <a:prstClr val="black">
                <a:lumMod val="75000"/>
                <a:lumOff val="25000"/>
              </a:prstClr>
            </a:solidFill>
            <a:latin typeface="Segoe UI" panose="020B0502040204020203" pitchFamily="34" charset="0"/>
            <a:cs typeface="Segoe UI" panose="020B0502040204020203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f16411177_win32_fixed.potx" id="{2BE36628-40A7-4124-9B03-283680FDB08B}" vid="{1F788C18-5B90-4886-BC26-C8416480C9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{9B60EECC-BBE7-4219-8103-CB4D9FE0990B}tf16411177_win32</Template>
  <TotalTime>172</TotalTime>
  <Words>364</Words>
  <Application>Microsoft Office PowerPoint</Application>
  <PresentationFormat>Widescreen</PresentationFormat>
  <Paragraphs>60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Aptos Narrow</vt:lpstr>
      <vt:lpstr>Arial</vt:lpstr>
      <vt:lpstr>Calibri</vt:lpstr>
      <vt:lpstr>Segoe UI</vt:lpstr>
      <vt:lpstr>Segoe UI Light</vt:lpstr>
      <vt:lpstr>Segoe UI Semibold</vt:lpstr>
      <vt:lpstr>Times New Roman</vt:lpstr>
      <vt:lpstr>Wingdings</vt:lpstr>
      <vt:lpstr>Get Started with 3D</vt:lpstr>
      <vt:lpstr>WELCOME</vt:lpstr>
      <vt:lpstr>ROCK PAPER AND SCISSOR</vt:lpstr>
      <vt:lpstr>INTRODUCTION</vt:lpstr>
      <vt:lpstr>OBJECTIVES OF THE PROJECT</vt:lpstr>
      <vt:lpstr>MODULES/OPERATION/FEATURES</vt:lpstr>
      <vt:lpstr>FLOWCHART OF THE PROJECT</vt:lpstr>
      <vt:lpstr>CONCEPTS APPLIED</vt:lpstr>
      <vt:lpstr>IMPLEMENTATION SCREENSHOTS</vt:lpstr>
      <vt:lpstr>PowerPoint Presentation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</dc:title>
  <dc:creator>Linu Zenas</dc:creator>
  <cp:lastModifiedBy>Linu Zenas</cp:lastModifiedBy>
  <cp:revision>5</cp:revision>
  <dcterms:created xsi:type="dcterms:W3CDTF">2023-11-18T18:45:52Z</dcterms:created>
  <dcterms:modified xsi:type="dcterms:W3CDTF">2023-12-16T02:27:25Z</dcterms:modified>
</cp:coreProperties>
</file>