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7453888" cy="21067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2"/>
    <p:restoredTop sz="96327"/>
  </p:normalViewPr>
  <p:slideViewPr>
    <p:cSldViewPr snapToGrid="0">
      <p:cViewPr>
        <p:scale>
          <a:sx n="21" d="100"/>
          <a:sy n="21" d="100"/>
        </p:scale>
        <p:origin x="1584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1736" y="3447889"/>
            <a:ext cx="28090416" cy="7334685"/>
          </a:xfrm>
        </p:spPr>
        <p:txBody>
          <a:bodyPr anchor="b"/>
          <a:lstStyle>
            <a:lvl1pPr algn="ctr">
              <a:defRPr sz="18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736" y="11065427"/>
            <a:ext cx="28090416" cy="5086486"/>
          </a:xfrm>
        </p:spPr>
        <p:txBody>
          <a:bodyPr/>
          <a:lstStyle>
            <a:lvl1pPr marL="0" indent="0" algn="ctr">
              <a:buNone/>
              <a:defRPr sz="7373"/>
            </a:lvl1pPr>
            <a:lvl2pPr marL="1404518" indent="0" algn="ctr">
              <a:buNone/>
              <a:defRPr sz="6144"/>
            </a:lvl2pPr>
            <a:lvl3pPr marL="2809037" indent="0" algn="ctr">
              <a:buNone/>
              <a:defRPr sz="5530"/>
            </a:lvl3pPr>
            <a:lvl4pPr marL="4213555" indent="0" algn="ctr">
              <a:buNone/>
              <a:defRPr sz="4915"/>
            </a:lvl4pPr>
            <a:lvl5pPr marL="5618074" indent="0" algn="ctr">
              <a:buNone/>
              <a:defRPr sz="4915"/>
            </a:lvl5pPr>
            <a:lvl6pPr marL="7022592" indent="0" algn="ctr">
              <a:buNone/>
              <a:defRPr sz="4915"/>
            </a:lvl6pPr>
            <a:lvl7pPr marL="8427110" indent="0" algn="ctr">
              <a:buNone/>
              <a:defRPr sz="4915"/>
            </a:lvl7pPr>
            <a:lvl8pPr marL="9831629" indent="0" algn="ctr">
              <a:buNone/>
              <a:defRPr sz="4915"/>
            </a:lvl8pPr>
            <a:lvl9pPr marL="11236147" indent="0" algn="ctr">
              <a:buNone/>
              <a:defRPr sz="49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02938" y="1121661"/>
            <a:ext cx="8075995" cy="1785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4955" y="1121661"/>
            <a:ext cx="23759810" cy="1785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448" y="5252301"/>
            <a:ext cx="32303978" cy="8763582"/>
          </a:xfrm>
        </p:spPr>
        <p:txBody>
          <a:bodyPr anchor="b"/>
          <a:lstStyle>
            <a:lvl1pPr>
              <a:defRPr sz="18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5448" y="14098790"/>
            <a:ext cx="32303978" cy="4608561"/>
          </a:xfrm>
        </p:spPr>
        <p:txBody>
          <a:bodyPr/>
          <a:lstStyle>
            <a:lvl1pPr marL="0" indent="0">
              <a:buNone/>
              <a:defRPr sz="7373">
                <a:solidFill>
                  <a:schemeClr val="tx1">
                    <a:tint val="75000"/>
                  </a:schemeClr>
                </a:solidFill>
              </a:defRPr>
            </a:lvl1pPr>
            <a:lvl2pPr marL="1404518" indent="0">
              <a:buNone/>
              <a:defRPr sz="6144">
                <a:solidFill>
                  <a:schemeClr val="tx1">
                    <a:tint val="75000"/>
                  </a:schemeClr>
                </a:solidFill>
              </a:defRPr>
            </a:lvl2pPr>
            <a:lvl3pPr marL="2809037" indent="0">
              <a:buNone/>
              <a:defRPr sz="5530">
                <a:solidFill>
                  <a:schemeClr val="tx1">
                    <a:tint val="75000"/>
                  </a:schemeClr>
                </a:solidFill>
              </a:defRPr>
            </a:lvl3pPr>
            <a:lvl4pPr marL="4213555" indent="0">
              <a:buNone/>
              <a:defRPr sz="4915">
                <a:solidFill>
                  <a:schemeClr val="tx1">
                    <a:tint val="75000"/>
                  </a:schemeClr>
                </a:solidFill>
              </a:defRPr>
            </a:lvl4pPr>
            <a:lvl5pPr marL="5618074" indent="0">
              <a:buNone/>
              <a:defRPr sz="4915">
                <a:solidFill>
                  <a:schemeClr val="tx1">
                    <a:tint val="75000"/>
                  </a:schemeClr>
                </a:solidFill>
              </a:defRPr>
            </a:lvl5pPr>
            <a:lvl6pPr marL="7022592" indent="0">
              <a:buNone/>
              <a:defRPr sz="4915">
                <a:solidFill>
                  <a:schemeClr val="tx1">
                    <a:tint val="75000"/>
                  </a:schemeClr>
                </a:solidFill>
              </a:defRPr>
            </a:lvl6pPr>
            <a:lvl7pPr marL="8427110" indent="0">
              <a:buNone/>
              <a:defRPr sz="4915">
                <a:solidFill>
                  <a:schemeClr val="tx1">
                    <a:tint val="75000"/>
                  </a:schemeClr>
                </a:solidFill>
              </a:defRPr>
            </a:lvl7pPr>
            <a:lvl8pPr marL="9831629" indent="0">
              <a:buNone/>
              <a:defRPr sz="4915">
                <a:solidFill>
                  <a:schemeClr val="tx1">
                    <a:tint val="75000"/>
                  </a:schemeClr>
                </a:solidFill>
              </a:defRPr>
            </a:lvl8pPr>
            <a:lvl9pPr marL="11236147" indent="0">
              <a:buNone/>
              <a:defRPr sz="49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4955" y="5608303"/>
            <a:ext cx="15917902" cy="13367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61031" y="5608303"/>
            <a:ext cx="15917902" cy="13367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833" y="1121662"/>
            <a:ext cx="32303978" cy="407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9835" y="5164517"/>
            <a:ext cx="15844749" cy="2531050"/>
          </a:xfrm>
        </p:spPr>
        <p:txBody>
          <a:bodyPr anchor="b"/>
          <a:lstStyle>
            <a:lvl1pPr marL="0" indent="0">
              <a:buNone/>
              <a:defRPr sz="7373" b="1"/>
            </a:lvl1pPr>
            <a:lvl2pPr marL="1404518" indent="0">
              <a:buNone/>
              <a:defRPr sz="6144" b="1"/>
            </a:lvl2pPr>
            <a:lvl3pPr marL="2809037" indent="0">
              <a:buNone/>
              <a:defRPr sz="5530" b="1"/>
            </a:lvl3pPr>
            <a:lvl4pPr marL="4213555" indent="0">
              <a:buNone/>
              <a:defRPr sz="4915" b="1"/>
            </a:lvl4pPr>
            <a:lvl5pPr marL="5618074" indent="0">
              <a:buNone/>
              <a:defRPr sz="4915" b="1"/>
            </a:lvl5pPr>
            <a:lvl6pPr marL="7022592" indent="0">
              <a:buNone/>
              <a:defRPr sz="4915" b="1"/>
            </a:lvl6pPr>
            <a:lvl7pPr marL="8427110" indent="0">
              <a:buNone/>
              <a:defRPr sz="4915" b="1"/>
            </a:lvl7pPr>
            <a:lvl8pPr marL="9831629" indent="0">
              <a:buNone/>
              <a:defRPr sz="4915" b="1"/>
            </a:lvl8pPr>
            <a:lvl9pPr marL="11236147" indent="0">
              <a:buNone/>
              <a:defRPr sz="4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9835" y="7695568"/>
            <a:ext cx="15844749" cy="1131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61031" y="5164517"/>
            <a:ext cx="15922781" cy="2531050"/>
          </a:xfrm>
        </p:spPr>
        <p:txBody>
          <a:bodyPr anchor="b"/>
          <a:lstStyle>
            <a:lvl1pPr marL="0" indent="0">
              <a:buNone/>
              <a:defRPr sz="7373" b="1"/>
            </a:lvl1pPr>
            <a:lvl2pPr marL="1404518" indent="0">
              <a:buNone/>
              <a:defRPr sz="6144" b="1"/>
            </a:lvl2pPr>
            <a:lvl3pPr marL="2809037" indent="0">
              <a:buNone/>
              <a:defRPr sz="5530" b="1"/>
            </a:lvl3pPr>
            <a:lvl4pPr marL="4213555" indent="0">
              <a:buNone/>
              <a:defRPr sz="4915" b="1"/>
            </a:lvl4pPr>
            <a:lvl5pPr marL="5618074" indent="0">
              <a:buNone/>
              <a:defRPr sz="4915" b="1"/>
            </a:lvl5pPr>
            <a:lvl6pPr marL="7022592" indent="0">
              <a:buNone/>
              <a:defRPr sz="4915" b="1"/>
            </a:lvl6pPr>
            <a:lvl7pPr marL="8427110" indent="0">
              <a:buNone/>
              <a:defRPr sz="4915" b="1"/>
            </a:lvl7pPr>
            <a:lvl8pPr marL="9831629" indent="0">
              <a:buNone/>
              <a:defRPr sz="4915" b="1"/>
            </a:lvl8pPr>
            <a:lvl9pPr marL="11236147" indent="0">
              <a:buNone/>
              <a:defRPr sz="4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61031" y="7695568"/>
            <a:ext cx="15922781" cy="1131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835" y="1404514"/>
            <a:ext cx="12079853" cy="4915800"/>
          </a:xfrm>
        </p:spPr>
        <p:txBody>
          <a:bodyPr anchor="b"/>
          <a:lstStyle>
            <a:lvl1pPr>
              <a:defRPr sz="98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781" y="3033362"/>
            <a:ext cx="18961031" cy="14971731"/>
          </a:xfrm>
        </p:spPr>
        <p:txBody>
          <a:bodyPr/>
          <a:lstStyle>
            <a:lvl1pPr>
              <a:defRPr sz="9830"/>
            </a:lvl1pPr>
            <a:lvl2pPr>
              <a:defRPr sz="8602"/>
            </a:lvl2pPr>
            <a:lvl3pPr>
              <a:defRPr sz="7373"/>
            </a:lvl3pPr>
            <a:lvl4pPr>
              <a:defRPr sz="6144"/>
            </a:lvl4pPr>
            <a:lvl5pPr>
              <a:defRPr sz="6144"/>
            </a:lvl5pPr>
            <a:lvl6pPr>
              <a:defRPr sz="6144"/>
            </a:lvl6pPr>
            <a:lvl7pPr>
              <a:defRPr sz="6144"/>
            </a:lvl7pPr>
            <a:lvl8pPr>
              <a:defRPr sz="6144"/>
            </a:lvl8pPr>
            <a:lvl9pPr>
              <a:defRPr sz="61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9835" y="6320314"/>
            <a:ext cx="12079853" cy="11709163"/>
          </a:xfrm>
        </p:spPr>
        <p:txBody>
          <a:bodyPr/>
          <a:lstStyle>
            <a:lvl1pPr marL="0" indent="0">
              <a:buNone/>
              <a:defRPr sz="4915"/>
            </a:lvl1pPr>
            <a:lvl2pPr marL="1404518" indent="0">
              <a:buNone/>
              <a:defRPr sz="4301"/>
            </a:lvl2pPr>
            <a:lvl3pPr marL="2809037" indent="0">
              <a:buNone/>
              <a:defRPr sz="3686"/>
            </a:lvl3pPr>
            <a:lvl4pPr marL="4213555" indent="0">
              <a:buNone/>
              <a:defRPr sz="3072"/>
            </a:lvl4pPr>
            <a:lvl5pPr marL="5618074" indent="0">
              <a:buNone/>
              <a:defRPr sz="3072"/>
            </a:lvl5pPr>
            <a:lvl6pPr marL="7022592" indent="0">
              <a:buNone/>
              <a:defRPr sz="3072"/>
            </a:lvl6pPr>
            <a:lvl7pPr marL="8427110" indent="0">
              <a:buNone/>
              <a:defRPr sz="3072"/>
            </a:lvl7pPr>
            <a:lvl8pPr marL="9831629" indent="0">
              <a:buNone/>
              <a:defRPr sz="3072"/>
            </a:lvl8pPr>
            <a:lvl9pPr marL="11236147" indent="0">
              <a:buNone/>
              <a:defRPr sz="30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5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835" y="1404514"/>
            <a:ext cx="12079853" cy="4915800"/>
          </a:xfrm>
        </p:spPr>
        <p:txBody>
          <a:bodyPr anchor="b"/>
          <a:lstStyle>
            <a:lvl1pPr>
              <a:defRPr sz="98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22781" y="3033362"/>
            <a:ext cx="18961031" cy="14971731"/>
          </a:xfrm>
        </p:spPr>
        <p:txBody>
          <a:bodyPr anchor="t"/>
          <a:lstStyle>
            <a:lvl1pPr marL="0" indent="0">
              <a:buNone/>
              <a:defRPr sz="9830"/>
            </a:lvl1pPr>
            <a:lvl2pPr marL="1404518" indent="0">
              <a:buNone/>
              <a:defRPr sz="8602"/>
            </a:lvl2pPr>
            <a:lvl3pPr marL="2809037" indent="0">
              <a:buNone/>
              <a:defRPr sz="7373"/>
            </a:lvl3pPr>
            <a:lvl4pPr marL="4213555" indent="0">
              <a:buNone/>
              <a:defRPr sz="6144"/>
            </a:lvl4pPr>
            <a:lvl5pPr marL="5618074" indent="0">
              <a:buNone/>
              <a:defRPr sz="6144"/>
            </a:lvl5pPr>
            <a:lvl6pPr marL="7022592" indent="0">
              <a:buNone/>
              <a:defRPr sz="6144"/>
            </a:lvl6pPr>
            <a:lvl7pPr marL="8427110" indent="0">
              <a:buNone/>
              <a:defRPr sz="6144"/>
            </a:lvl7pPr>
            <a:lvl8pPr marL="9831629" indent="0">
              <a:buNone/>
              <a:defRPr sz="6144"/>
            </a:lvl8pPr>
            <a:lvl9pPr marL="11236147" indent="0">
              <a:buNone/>
              <a:defRPr sz="61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9835" y="6320314"/>
            <a:ext cx="12079853" cy="11709163"/>
          </a:xfrm>
        </p:spPr>
        <p:txBody>
          <a:bodyPr/>
          <a:lstStyle>
            <a:lvl1pPr marL="0" indent="0">
              <a:buNone/>
              <a:defRPr sz="4915"/>
            </a:lvl1pPr>
            <a:lvl2pPr marL="1404518" indent="0">
              <a:buNone/>
              <a:defRPr sz="4301"/>
            </a:lvl2pPr>
            <a:lvl3pPr marL="2809037" indent="0">
              <a:buNone/>
              <a:defRPr sz="3686"/>
            </a:lvl3pPr>
            <a:lvl4pPr marL="4213555" indent="0">
              <a:buNone/>
              <a:defRPr sz="3072"/>
            </a:lvl4pPr>
            <a:lvl5pPr marL="5618074" indent="0">
              <a:buNone/>
              <a:defRPr sz="3072"/>
            </a:lvl5pPr>
            <a:lvl6pPr marL="7022592" indent="0">
              <a:buNone/>
              <a:defRPr sz="3072"/>
            </a:lvl6pPr>
            <a:lvl7pPr marL="8427110" indent="0">
              <a:buNone/>
              <a:defRPr sz="3072"/>
            </a:lvl7pPr>
            <a:lvl8pPr marL="9831629" indent="0">
              <a:buNone/>
              <a:defRPr sz="3072"/>
            </a:lvl8pPr>
            <a:lvl9pPr marL="11236147" indent="0">
              <a:buNone/>
              <a:defRPr sz="30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4955" y="1121662"/>
            <a:ext cx="32303978" cy="407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4955" y="5608303"/>
            <a:ext cx="32303978" cy="1336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4955" y="19526650"/>
            <a:ext cx="8427125" cy="1121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99C6-CA7C-654F-A983-6C4DA3D453B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06601" y="19526650"/>
            <a:ext cx="12640687" cy="1121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51808" y="19526650"/>
            <a:ext cx="8427125" cy="1121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91591-6BE2-3445-AE51-9D7BFD9F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09037" rtl="0" eaLnBrk="1" latinLnBrk="0" hangingPunct="1">
        <a:lnSpc>
          <a:spcPct val="90000"/>
        </a:lnSpc>
        <a:spcBef>
          <a:spcPct val="0"/>
        </a:spcBef>
        <a:buNone/>
        <a:defRPr sz="135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2259" indent="-702259" algn="l" defTabSz="2809037" rtl="0" eaLnBrk="1" latinLnBrk="0" hangingPunct="1">
        <a:lnSpc>
          <a:spcPct val="90000"/>
        </a:lnSpc>
        <a:spcBef>
          <a:spcPts val="3072"/>
        </a:spcBef>
        <a:buFont typeface="Arial" panose="020B0604020202020204" pitchFamily="34" charset="0"/>
        <a:buChar char="•"/>
        <a:defRPr sz="8602" kern="1200">
          <a:solidFill>
            <a:schemeClr val="tx1"/>
          </a:solidFill>
          <a:latin typeface="+mn-lt"/>
          <a:ea typeface="+mn-ea"/>
          <a:cs typeface="+mn-cs"/>
        </a:defRPr>
      </a:lvl1pPr>
      <a:lvl2pPr marL="2106778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7373" kern="1200">
          <a:solidFill>
            <a:schemeClr val="tx1"/>
          </a:solidFill>
          <a:latin typeface="+mn-lt"/>
          <a:ea typeface="+mn-ea"/>
          <a:cs typeface="+mn-cs"/>
        </a:defRPr>
      </a:lvl2pPr>
      <a:lvl3pPr marL="3511296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6144" kern="1200">
          <a:solidFill>
            <a:schemeClr val="tx1"/>
          </a:solidFill>
          <a:latin typeface="+mn-lt"/>
          <a:ea typeface="+mn-ea"/>
          <a:cs typeface="+mn-cs"/>
        </a:defRPr>
      </a:lvl3pPr>
      <a:lvl4pPr marL="4915814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4pPr>
      <a:lvl5pPr marL="6320333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5pPr>
      <a:lvl6pPr marL="7724851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6pPr>
      <a:lvl7pPr marL="9129370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7pPr>
      <a:lvl8pPr marL="10533888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8pPr>
      <a:lvl9pPr marL="11938406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1pPr>
      <a:lvl2pPr marL="1404518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2pPr>
      <a:lvl3pPr marL="2809037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3pPr>
      <a:lvl4pPr marL="4213555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4pPr>
      <a:lvl5pPr marL="5618074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5pPr>
      <a:lvl6pPr marL="7022592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6pPr>
      <a:lvl7pPr marL="8427110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7pPr>
      <a:lvl8pPr marL="9831629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8pPr>
      <a:lvl9pPr marL="11236147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microsoft.com/office/2007/relationships/media" Target="../media/media2.wav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audio" Target="../media/media2.wav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95664E-093E-40F7-D28B-66B1823DF5B2}"/>
              </a:ext>
            </a:extLst>
          </p:cNvPr>
          <p:cNvSpPr/>
          <p:nvPr/>
        </p:nvSpPr>
        <p:spPr>
          <a:xfrm>
            <a:off x="1" y="2678"/>
            <a:ext cx="37453888" cy="29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3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圓角矩形 28">
            <a:extLst>
              <a:ext uri="{FF2B5EF4-FFF2-40B4-BE49-F238E27FC236}">
                <a16:creationId xmlns:a16="http://schemas.microsoft.com/office/drawing/2014/main" id="{606A955B-15DF-ECBA-96ED-475A93711E54}"/>
              </a:ext>
            </a:extLst>
          </p:cNvPr>
          <p:cNvSpPr/>
          <p:nvPr/>
        </p:nvSpPr>
        <p:spPr>
          <a:xfrm>
            <a:off x="304724" y="3044249"/>
            <a:ext cx="13764137" cy="8702562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1003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圓角化同側角落矩形 29">
            <a:extLst>
              <a:ext uri="{FF2B5EF4-FFF2-40B4-BE49-F238E27FC236}">
                <a16:creationId xmlns:a16="http://schemas.microsoft.com/office/drawing/2014/main" id="{5630BBA8-5A9C-F04A-7783-5C4AA753D8C2}"/>
              </a:ext>
            </a:extLst>
          </p:cNvPr>
          <p:cNvSpPr/>
          <p:nvPr/>
        </p:nvSpPr>
        <p:spPr>
          <a:xfrm>
            <a:off x="304724" y="2870114"/>
            <a:ext cx="13764138" cy="803476"/>
          </a:xfrm>
          <a:prstGeom prst="round2SameRect">
            <a:avLst>
              <a:gd name="adj1" fmla="val 34165"/>
              <a:gd name="adj2" fmla="val 0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92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  <a:endParaRPr lang="en-US" altLang="zh-TW" sz="487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圓角矩形 28">
            <a:extLst>
              <a:ext uri="{FF2B5EF4-FFF2-40B4-BE49-F238E27FC236}">
                <a16:creationId xmlns:a16="http://schemas.microsoft.com/office/drawing/2014/main" id="{26D9B205-A73F-0DEE-23C7-8CB081EE4E27}"/>
              </a:ext>
            </a:extLst>
          </p:cNvPr>
          <p:cNvSpPr/>
          <p:nvPr/>
        </p:nvSpPr>
        <p:spPr>
          <a:xfrm>
            <a:off x="14436116" y="3044248"/>
            <a:ext cx="22612815" cy="8702562"/>
          </a:xfrm>
          <a:prstGeom prst="roundRect">
            <a:avLst>
              <a:gd name="adj" fmla="val 7207"/>
            </a:avLst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338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1003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96361" indent="-596361">
              <a:buFont typeface="Arial" panose="020B0604020202020204" pitchFamily="34" charset="0"/>
              <a:buChar char="•"/>
            </a:pPr>
            <a:endParaRPr lang="en-US" altLang="zh-TW" sz="1003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圓角化同側角落矩形 29">
            <a:extLst>
              <a:ext uri="{FF2B5EF4-FFF2-40B4-BE49-F238E27FC236}">
                <a16:creationId xmlns:a16="http://schemas.microsoft.com/office/drawing/2014/main" id="{85B90F8D-28DB-0E01-2298-0B4B3AE899A4}"/>
              </a:ext>
            </a:extLst>
          </p:cNvPr>
          <p:cNvSpPr/>
          <p:nvPr/>
        </p:nvSpPr>
        <p:spPr>
          <a:xfrm>
            <a:off x="14436114" y="2870114"/>
            <a:ext cx="22612815" cy="803476"/>
          </a:xfrm>
          <a:prstGeom prst="round2SameRect">
            <a:avLst>
              <a:gd name="adj1" fmla="val 48021"/>
              <a:gd name="adj2" fmla="val 0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92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endParaRPr lang="en-US" altLang="zh-TW" sz="487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圓角矩形 28">
            <a:extLst>
              <a:ext uri="{FF2B5EF4-FFF2-40B4-BE49-F238E27FC236}">
                <a16:creationId xmlns:a16="http://schemas.microsoft.com/office/drawing/2014/main" id="{FCE9F286-5284-32BA-94D3-1691B098B272}"/>
              </a:ext>
            </a:extLst>
          </p:cNvPr>
          <p:cNvSpPr/>
          <p:nvPr/>
        </p:nvSpPr>
        <p:spPr>
          <a:xfrm>
            <a:off x="329393" y="12058060"/>
            <a:ext cx="27604121" cy="864019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338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1003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96361" indent="-596361">
              <a:buFont typeface="Arial" panose="020B0604020202020204" pitchFamily="34" charset="0"/>
              <a:buChar char="•"/>
            </a:pPr>
            <a:endParaRPr lang="en-US" altLang="zh-TW" sz="1003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圓角化同側角落矩形 29">
            <a:extLst>
              <a:ext uri="{FF2B5EF4-FFF2-40B4-BE49-F238E27FC236}">
                <a16:creationId xmlns:a16="http://schemas.microsoft.com/office/drawing/2014/main" id="{3F54127C-37D8-2833-ADDC-B5EB750FB58D}"/>
              </a:ext>
            </a:extLst>
          </p:cNvPr>
          <p:cNvSpPr/>
          <p:nvPr/>
        </p:nvSpPr>
        <p:spPr>
          <a:xfrm>
            <a:off x="324662" y="12058059"/>
            <a:ext cx="27604120" cy="7997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92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31" name="圓角矩形 28">
            <a:extLst>
              <a:ext uri="{FF2B5EF4-FFF2-40B4-BE49-F238E27FC236}">
                <a16:creationId xmlns:a16="http://schemas.microsoft.com/office/drawing/2014/main" id="{1FCA9FF4-3131-3D62-F5E9-9DAFFE71E2BE}"/>
              </a:ext>
            </a:extLst>
          </p:cNvPr>
          <p:cNvSpPr/>
          <p:nvPr/>
        </p:nvSpPr>
        <p:spPr>
          <a:xfrm>
            <a:off x="28092400" y="12228457"/>
            <a:ext cx="8956531" cy="8469798"/>
          </a:xfrm>
          <a:prstGeom prst="roundRect">
            <a:avLst>
              <a:gd name="adj" fmla="val 8516"/>
            </a:avLst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338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3756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77088" indent="-477088">
              <a:buFont typeface="Arial" panose="020B0604020202020204" pitchFamily="34" charset="0"/>
              <a:buChar char="•"/>
            </a:pPr>
            <a:endParaRPr lang="en-US" altLang="zh-TW" sz="1003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96361" indent="-596361">
              <a:buFont typeface="Arial" panose="020B0604020202020204" pitchFamily="34" charset="0"/>
              <a:buChar char="•"/>
            </a:pPr>
            <a:endParaRPr lang="en-US" altLang="zh-TW" sz="1003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圓角化同側角落矩形 29">
            <a:extLst>
              <a:ext uri="{FF2B5EF4-FFF2-40B4-BE49-F238E27FC236}">
                <a16:creationId xmlns:a16="http://schemas.microsoft.com/office/drawing/2014/main" id="{2887722F-093E-747E-60FD-166E5A74DAB4}"/>
              </a:ext>
            </a:extLst>
          </p:cNvPr>
          <p:cNvSpPr/>
          <p:nvPr/>
        </p:nvSpPr>
        <p:spPr>
          <a:xfrm>
            <a:off x="28092400" y="12054322"/>
            <a:ext cx="8956531" cy="803475"/>
          </a:xfrm>
          <a:prstGeom prst="round2SameRect">
            <a:avLst>
              <a:gd name="adj1" fmla="val 34676"/>
              <a:gd name="adj2" fmla="val 0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92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  <a:endParaRPr lang="en-US" altLang="zh-TW" sz="487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矩形 53">
            <a:extLst>
              <a:ext uri="{FF2B5EF4-FFF2-40B4-BE49-F238E27FC236}">
                <a16:creationId xmlns:a16="http://schemas.microsoft.com/office/drawing/2014/main" id="{01E4D0A1-EE8E-AA86-A26A-2AF3C45CC3F9}"/>
              </a:ext>
            </a:extLst>
          </p:cNvPr>
          <p:cNvSpPr/>
          <p:nvPr/>
        </p:nvSpPr>
        <p:spPr>
          <a:xfrm>
            <a:off x="28500675" y="13031932"/>
            <a:ext cx="8480811" cy="773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17"/>
              </a:spcAft>
            </a:pPr>
            <a:r>
              <a:rPr lang="en-US" sz="4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Takeaways</a:t>
            </a:r>
          </a:p>
          <a:p>
            <a:pPr marL="571500" indent="-571500">
              <a:spcAft>
                <a:spcPts val="417"/>
              </a:spcAft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Relationship between prosody of emotional speech and that of sarcastic speech</a:t>
            </a:r>
          </a:p>
          <a:p>
            <a:pPr>
              <a:spcAft>
                <a:spcPts val="417"/>
              </a:spcAft>
            </a:pPr>
            <a:endParaRPr kumimoji="1" lang="en-US" altLang="zh-TW" sz="40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417"/>
              </a:spcAft>
            </a:pPr>
            <a:r>
              <a:rPr kumimoji="1" lang="en-US" altLang="zh-TW" sz="4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</a:t>
            </a:r>
          </a:p>
          <a:p>
            <a:pPr marL="571500" indent="-571500">
              <a:spcAft>
                <a:spcPts val="417"/>
              </a:spcAft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Subtleties of emotion/sarcasm exaggerated in data </a:t>
            </a:r>
          </a:p>
          <a:p>
            <a:pPr marL="571500" indent="-571500">
              <a:spcAft>
                <a:spcPts val="417"/>
              </a:spcAft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Joint training of </a:t>
            </a:r>
            <a:r>
              <a:rPr kumimoji="1" lang="en-US" altLang="zh-TW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multimodal</a:t>
            </a: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sarcasm detection + emotion detection?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14A8E1-4561-E532-8C52-1570172AF0B2}"/>
              </a:ext>
            </a:extLst>
          </p:cNvPr>
          <p:cNvSpPr/>
          <p:nvPr/>
        </p:nvSpPr>
        <p:spPr>
          <a:xfrm>
            <a:off x="1" y="203694"/>
            <a:ext cx="37453887" cy="235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5998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Transfer Learning with </a:t>
            </a:r>
            <a:r>
              <a:rPr lang="en-US" altLang="zh-TW" sz="59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HuBERT</a:t>
            </a:r>
            <a:r>
              <a:rPr lang="en-US" altLang="zh-TW" sz="5998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Audio Classification for Sarcasm and Emotion Detection</a:t>
            </a:r>
            <a:br>
              <a:rPr lang="en-US" altLang="zh-TW" sz="5998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Vincent Lin</a:t>
            </a:r>
            <a:r>
              <a:rPr lang="en-US" sz="4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ctr"/>
            <a:r>
              <a:rPr lang="en-US" sz="4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altLang="zh-TW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MIT</a:t>
            </a:r>
          </a:p>
        </p:txBody>
      </p:sp>
      <p:pic>
        <p:nvPicPr>
          <p:cNvPr id="18" name="Picture 17" descr="A diagram of a algorithm&#10;&#10;Description automatically generated">
            <a:extLst>
              <a:ext uri="{FF2B5EF4-FFF2-40B4-BE49-F238E27FC236}">
                <a16:creationId xmlns:a16="http://schemas.microsoft.com/office/drawing/2014/main" id="{1499FB3F-372B-D4C3-45DA-CAB86CD5D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3735" y="3891866"/>
            <a:ext cx="16163860" cy="7538134"/>
          </a:xfrm>
          <a:prstGeom prst="rect">
            <a:avLst/>
          </a:prstGeom>
        </p:spPr>
      </p:pic>
      <p:pic>
        <p:nvPicPr>
          <p:cNvPr id="8" name="03-01-06-02-01-01-01">
            <a:hlinkClick r:id="" action="ppaction://media"/>
            <a:extLst>
              <a:ext uri="{FF2B5EF4-FFF2-40B4-BE49-F238E27FC236}">
                <a16:creationId xmlns:a16="http://schemas.microsoft.com/office/drawing/2014/main" id="{61DD308F-DF17-B00E-9542-300E3C59B9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385711" y="4221339"/>
            <a:ext cx="812800" cy="812800"/>
          </a:xfrm>
          <a:prstGeom prst="rect">
            <a:avLst/>
          </a:prstGeom>
        </p:spPr>
      </p:pic>
      <p:pic>
        <p:nvPicPr>
          <p:cNvPr id="7" name="1_427">
            <a:hlinkClick r:id="" action="ppaction://media"/>
            <a:extLst>
              <a:ext uri="{FF2B5EF4-FFF2-40B4-BE49-F238E27FC236}">
                <a16:creationId xmlns:a16="http://schemas.microsoft.com/office/drawing/2014/main" id="{A55E08C9-5DAB-B90E-CA87-C62D6426370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385711" y="8139699"/>
            <a:ext cx="812800" cy="812800"/>
          </a:xfrm>
          <a:prstGeom prst="rect">
            <a:avLst/>
          </a:prstGeom>
        </p:spPr>
      </p:pic>
      <p:pic>
        <p:nvPicPr>
          <p:cNvPr id="23" name="Picture 22" descr="A table with black text&#10;&#10;Description automatically generated">
            <a:extLst>
              <a:ext uri="{FF2B5EF4-FFF2-40B4-BE49-F238E27FC236}">
                <a16:creationId xmlns:a16="http://schemas.microsoft.com/office/drawing/2014/main" id="{39F39E1F-1C8C-42E5-DD6A-A7CC07B12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4354" y="14683016"/>
            <a:ext cx="5637790" cy="4190019"/>
          </a:xfrm>
          <a:prstGeom prst="rect">
            <a:avLst/>
          </a:prstGeom>
        </p:spPr>
      </p:pic>
      <p:pic>
        <p:nvPicPr>
          <p:cNvPr id="27" name="Picture 26" descr="A diagram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337466D-D8E9-9899-5149-D79EB3E4A9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010" r="1868" b="3812"/>
          <a:stretch/>
        </p:blipFill>
        <p:spPr>
          <a:xfrm>
            <a:off x="7469488" y="13327705"/>
            <a:ext cx="14646856" cy="72347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B3D735-0179-043C-D22A-240E17E52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2" y="13660175"/>
            <a:ext cx="6671197" cy="62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53">
            <a:extLst>
              <a:ext uri="{FF2B5EF4-FFF2-40B4-BE49-F238E27FC236}">
                <a16:creationId xmlns:a16="http://schemas.microsoft.com/office/drawing/2014/main" id="{D5479ECA-6D21-7C49-4186-64DE097DDBF5}"/>
              </a:ext>
            </a:extLst>
          </p:cNvPr>
          <p:cNvSpPr/>
          <p:nvPr/>
        </p:nvSpPr>
        <p:spPr>
          <a:xfrm>
            <a:off x="30624715" y="4176529"/>
            <a:ext cx="6241333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17"/>
              </a:spcAft>
            </a:pPr>
            <a:r>
              <a:rPr kumimoji="1" lang="en-US" altLang="zh-TW" sz="4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kumimoji="1" lang="en-US" altLang="zh-TW" sz="40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417"/>
              </a:spcAft>
            </a:pPr>
            <a:r>
              <a:rPr kumimoji="1" lang="en-US" altLang="zh-TW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MUStARD</a:t>
            </a: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b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sarcasm classification</a:t>
            </a:r>
            <a:b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1" lang="en-US" altLang="zh-TW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417"/>
              </a:spcAft>
            </a:pPr>
            <a:r>
              <a:rPr kumimoji="1" lang="en-US" altLang="zh-TW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RAVDESS</a:t>
            </a: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b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8-emotion classification</a:t>
            </a:r>
          </a:p>
        </p:txBody>
      </p:sp>
      <p:sp>
        <p:nvSpPr>
          <p:cNvPr id="30" name="矩形 53">
            <a:extLst>
              <a:ext uri="{FF2B5EF4-FFF2-40B4-BE49-F238E27FC236}">
                <a16:creationId xmlns:a16="http://schemas.microsoft.com/office/drawing/2014/main" id="{92123115-F12B-F3E1-6D16-1744E1512710}"/>
              </a:ext>
            </a:extLst>
          </p:cNvPr>
          <p:cNvSpPr/>
          <p:nvPr/>
        </p:nvSpPr>
        <p:spPr>
          <a:xfrm>
            <a:off x="26384351" y="8201952"/>
            <a:ext cx="10780759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17"/>
              </a:spcAft>
            </a:pPr>
            <a:r>
              <a:rPr kumimoji="1" lang="en-US" altLang="zh-TW" sz="4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marL="571500" indent="-571500">
              <a:spcAft>
                <a:spcPts val="417"/>
              </a:spcAft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Model: Wav2vec2 </a:t>
            </a:r>
            <a:r>
              <a:rPr kumimoji="1" lang="en-US" altLang="zh-TW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featurizer</a:t>
            </a: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zh-TW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HuBERT</a:t>
            </a: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audio encoder, linear classifier</a:t>
            </a:r>
          </a:p>
          <a:p>
            <a:pPr marL="571500" indent="-571500">
              <a:spcAft>
                <a:spcPts val="417"/>
              </a:spcAft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Transfer Learning: fine-tune </a:t>
            </a:r>
            <a:r>
              <a:rPr kumimoji="1" lang="en-US" altLang="zh-TW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HuBERT</a:t>
            </a:r>
            <a:r>
              <a:rPr kumimoji="1"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emotion data, test on sarcasm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A08D93-8DB1-B183-9EB5-D7AD11234564}"/>
              </a:ext>
            </a:extLst>
          </p:cNvPr>
          <p:cNvSpPr txBox="1"/>
          <p:nvPr/>
        </p:nvSpPr>
        <p:spPr>
          <a:xfrm>
            <a:off x="404957" y="3707890"/>
            <a:ext cx="13497310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088" indent="-477088"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Sarcasm is a very subtle aspect of speech for even humans to identify</a:t>
            </a:r>
          </a:p>
          <a:p>
            <a:pPr marL="934288" lvl="1" indent="-477088"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modalities of input: speech prosody, visual expressions, textual context</a:t>
            </a:r>
          </a:p>
          <a:p>
            <a:pPr marL="477088" indent="-477088"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neural networks learn to detect </a:t>
            </a:r>
            <a:r>
              <a:rPr lang="en-US" altLang="zh-TW" sz="4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sarcasm</a:t>
            </a:r>
            <a:r>
              <a:rPr lang="en-US" altLang="zh-TW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a learned representation of speech </a:t>
            </a:r>
            <a:r>
              <a:rPr lang="en-US" altLang="zh-TW" sz="4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emotion</a:t>
            </a:r>
            <a:r>
              <a:rPr lang="en-US" altLang="zh-TW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detection?</a:t>
            </a:r>
          </a:p>
          <a:p>
            <a:pPr marL="477088" indent="-477088">
              <a:buFont typeface="Arial" panose="020B0604020202020204" pitchFamily="34" charset="0"/>
              <a:buChar char="•"/>
            </a:pPr>
            <a:r>
              <a:rPr lang="en-US" altLang="zh-TW" sz="4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 Question</a:t>
            </a:r>
            <a:r>
              <a:rPr lang="en-US" altLang="zh-TW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Can sarcasm detection be improved via Transfer Learning from </a:t>
            </a:r>
            <a:r>
              <a:rPr lang="en-US" altLang="zh-TW" sz="4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HuBERT</a:t>
            </a:r>
            <a:r>
              <a:rPr lang="en-US" altLang="zh-TW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fine-tuned on emotion detection data? </a:t>
            </a:r>
          </a:p>
          <a:p>
            <a:pPr marL="477088" indent="-477088">
              <a:buFont typeface="Arial" panose="020B0604020202020204" pitchFamily="34" charset="0"/>
              <a:buChar char="•"/>
            </a:pPr>
            <a:r>
              <a:rPr lang="en-US" altLang="zh-TW" sz="4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 Question</a:t>
            </a:r>
            <a:r>
              <a:rPr lang="en-US" altLang="zh-TW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Are learned representations of emotions in </a:t>
            </a:r>
            <a:r>
              <a:rPr lang="en-US" altLang="zh-TW" sz="4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HuBERT</a:t>
            </a:r>
            <a:r>
              <a:rPr lang="en-US" altLang="zh-TW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conducive to better representations of sarcasm?</a:t>
            </a:r>
          </a:p>
        </p:txBody>
      </p:sp>
    </p:spTree>
    <p:extLst>
      <p:ext uri="{BB962C8B-B14F-4D97-AF65-F5344CB8AC3E}">
        <p14:creationId xmlns:p14="http://schemas.microsoft.com/office/powerpoint/2010/main" val="32657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4800</TotalTime>
  <Words>166</Words>
  <Application>Microsoft Macintosh PowerPoint</Application>
  <PresentationFormat>Custom</PresentationFormat>
  <Paragraphs>41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Haojan Liu</dc:creator>
  <cp:lastModifiedBy>Vincent Lin</cp:lastModifiedBy>
  <cp:revision>32</cp:revision>
  <dcterms:created xsi:type="dcterms:W3CDTF">2022-09-12T21:00:18Z</dcterms:created>
  <dcterms:modified xsi:type="dcterms:W3CDTF">2024-05-13T20:38:44Z</dcterms:modified>
</cp:coreProperties>
</file>