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79" r:id="rId4"/>
    <p:sldId id="280" r:id="rId5"/>
    <p:sldId id="281" r:id="rId6"/>
    <p:sldId id="282" r:id="rId7"/>
    <p:sldId id="286" r:id="rId8"/>
    <p:sldId id="283" r:id="rId9"/>
    <p:sldId id="287" r:id="rId10"/>
    <p:sldId id="289" r:id="rId11"/>
    <p:sldId id="303" r:id="rId12"/>
    <p:sldId id="288" r:id="rId13"/>
    <p:sldId id="302" r:id="rId14"/>
    <p:sldId id="284" r:id="rId15"/>
    <p:sldId id="304" r:id="rId16"/>
    <p:sldId id="293" r:id="rId17"/>
    <p:sldId id="305" r:id="rId18"/>
    <p:sldId id="306" r:id="rId19"/>
    <p:sldId id="292" r:id="rId20"/>
    <p:sldId id="309" r:id="rId21"/>
    <p:sldId id="310" r:id="rId22"/>
    <p:sldId id="307" r:id="rId23"/>
    <p:sldId id="319" r:id="rId24"/>
    <p:sldId id="313" r:id="rId25"/>
    <p:sldId id="311" r:id="rId26"/>
    <p:sldId id="308" r:id="rId27"/>
    <p:sldId id="314" r:id="rId28"/>
    <p:sldId id="315" r:id="rId29"/>
    <p:sldId id="312" r:id="rId30"/>
    <p:sldId id="294" r:id="rId31"/>
    <p:sldId id="316" r:id="rId32"/>
    <p:sldId id="317" r:id="rId33"/>
    <p:sldId id="318" r:id="rId34"/>
    <p:sldId id="295" r:id="rId35"/>
    <p:sldId id="278" r:id="rId36"/>
    <p:sldId id="297" r:id="rId37"/>
    <p:sldId id="301" r:id="rId38"/>
    <p:sldId id="299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79929" autoAdjust="0"/>
  </p:normalViewPr>
  <p:slideViewPr>
    <p:cSldViewPr snapToGrid="0" snapToObjects="1">
      <p:cViewPr varScale="1">
        <p:scale>
          <a:sx n="75" d="100"/>
          <a:sy n="75" d="100"/>
        </p:scale>
        <p:origin x="11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61FF-A001-5340-A3AA-974C864499F0}" type="datetimeFigureOut">
              <a:rPr kumimoji="1" lang="zh-CN" altLang="en-US" smtClean="0"/>
              <a:t>16/8/23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4307-8F6C-094D-83AC-7F37D6B09A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6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41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还有通过路由动态加载所需资源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3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还有通过路由动态加载所需资源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37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每一个都聚焦于一个特性分区、业务领域、工作流，或一组通用的工具。</a:t>
            </a:r>
          </a:p>
          <a:p>
            <a:pPr marL="514350" indent="-514350" algn="l">
              <a:buAutoNum type="arabicPeriod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很多重要功能以模块形式提供，</a:t>
            </a:r>
            <a:r>
              <a:rPr lang="en-US" altLang="zh-CN" dirty="0" err="1" smtClean="0"/>
              <a:t>FormsModule</a:t>
            </a:r>
            <a:r>
              <a:rPr lang="en-US" altLang="zh-CN" dirty="0" smtClean="0"/>
              <a:t> </a:t>
            </a:r>
            <a:r>
              <a:rPr lang="zh-CN" altLang="en-US" dirty="0" smtClean="0"/>
              <a:t>、 </a:t>
            </a:r>
            <a:r>
              <a:rPr lang="en-US" altLang="zh-CN" dirty="0" err="1" smtClean="0"/>
              <a:t>HttpModule</a:t>
            </a:r>
            <a:r>
              <a:rPr lang="en-US" altLang="zh-CN" dirty="0" smtClean="0"/>
              <a:t> </a:t>
            </a:r>
            <a:r>
              <a:rPr lang="zh-CN" altLang="en-US" dirty="0" smtClean="0"/>
              <a:t>、 </a:t>
            </a:r>
            <a:r>
              <a:rPr lang="en-US" altLang="zh-CN" dirty="0" err="1" smtClean="0"/>
              <a:t>RouterModule</a:t>
            </a:r>
            <a:r>
              <a:rPr lang="en-US" altLang="zh-CN" dirty="0" smtClean="0"/>
              <a:t> </a:t>
            </a:r>
            <a:r>
              <a:rPr lang="zh-CN" altLang="en-US" dirty="0" smtClean="0"/>
              <a:t>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很多第三方库也以模块形式提供。</a:t>
            </a:r>
            <a:r>
              <a:rPr kumimoji="1" lang="zh-CN" altLang="ro-RO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比如： </a:t>
            </a:r>
            <a:r>
              <a:rPr kumimoji="1" lang="ro-RO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Material Design </a:t>
            </a:r>
            <a:r>
              <a:rPr kumimoji="1" lang="zh-CN" altLang="ro-RO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 </a:t>
            </a:r>
            <a:r>
              <a:rPr kumimoji="1" lang="ro-RO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Ionic </a:t>
            </a:r>
            <a:r>
              <a:rPr kumimoji="1" lang="zh-CN" altLang="ro-RO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 </a:t>
            </a:r>
            <a:r>
              <a:rPr kumimoji="1" lang="ro-RO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AngularFire2 </a:t>
            </a:r>
            <a:r>
              <a:rPr kumimoji="1" lang="zh-CN" altLang="ro-RO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。</a:t>
            </a:r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76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10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26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看到 </a:t>
            </a:r>
            <a:r>
              <a:rPr lang="en-US" altLang="zh-CN" dirty="0" smtClean="0"/>
              <a:t>@Injectable()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装饰器时，就会记下本服务的元数据。如果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需要往这个服务中注入其它依赖，就会使用这些元数据。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59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因为有经验的开发者都同意，组件应该能被“便宜”而且安全的被构造出来。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在测试环境下新建组件时或在我们决定显示它之前，我们不应该担心它会尝试联系远程服务器。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构造函数中除了使用简单的值对局部变量进行初始化之外，什么都不应该做。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4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4307-8F6C-094D-83AC-7F37D6B09A4B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2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5946" y="2590368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一</a:t>
            </a: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套框架，完整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生态</a:t>
            </a: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sz="2200" dirty="0" smtClean="0">
                <a:latin typeface="Hiragino Sans GB W3"/>
                <a:ea typeface="Hiragino Sans GB W3"/>
                <a:cs typeface="Hiragino Sans GB W3"/>
              </a:rPr>
              <a:t>走入</a:t>
            </a:r>
            <a:r>
              <a:rPr kumimoji="1" lang="en-US" altLang="zh-CN" sz="2200" dirty="0">
                <a:latin typeface="Hiragino Sans GB W3"/>
                <a:ea typeface="Hiragino Sans GB W3"/>
                <a:cs typeface="Hiragino Sans GB W3"/>
              </a:rPr>
              <a:t>NG2</a:t>
            </a:r>
            <a:r>
              <a:rPr kumimoji="1" lang="zh-CN" altLang="en-US" sz="2200" dirty="0">
                <a:latin typeface="Hiragino Sans GB W3"/>
                <a:ea typeface="Hiragino Sans GB W3"/>
                <a:cs typeface="Hiragino Sans GB W3"/>
              </a:rPr>
              <a:t>的生态世界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" y="173788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速度性能好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实现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当前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Web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平台最大可能的速度，并更近一步提升，通过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Web Worker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和服务端渲染技术。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5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生产力强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3756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优秀的架构语言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工程化工具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IDE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帮助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7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资料丰富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社区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完整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577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有完整的学习文档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有便捷的交流社区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有众多的用户粉丝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8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生态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完整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库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测试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动画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工具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数据库访问</a:t>
            </a:r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angular2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框架介绍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481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404" y="633831"/>
            <a:ext cx="7622410" cy="55920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4738" y="5424054"/>
            <a:ext cx="19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/>
              <a:t>N</a:t>
            </a:r>
            <a:r>
              <a:rPr kumimoji="1" lang="en-US" altLang="zh-CN" sz="3200" dirty="0" err="1" smtClean="0"/>
              <a:t>gModule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526503" y="1234109"/>
            <a:ext cx="1428638" cy="675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属性指令</a:t>
            </a:r>
            <a:endParaRPr kumimoji="1"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3735761" y="1252024"/>
            <a:ext cx="1428638" cy="675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结构指令</a:t>
            </a:r>
            <a:endParaRPr kumimoji="1" lang="zh-CN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6300556" y="1252024"/>
            <a:ext cx="1428638" cy="675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管道</a:t>
            </a:r>
            <a:endParaRPr kumimoji="1" lang="zh-CN" altLang="en-US" dirty="0" smtClean="0"/>
          </a:p>
        </p:txBody>
      </p:sp>
      <p:sp>
        <p:nvSpPr>
          <p:cNvPr id="26" name="矩形 25"/>
          <p:cNvSpPr/>
          <p:nvPr/>
        </p:nvSpPr>
        <p:spPr>
          <a:xfrm>
            <a:off x="3735761" y="2441691"/>
            <a:ext cx="1428638" cy="675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Template</a:t>
            </a:r>
            <a:endParaRPr kumimoji="1" lang="zh-CN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6277790" y="3781563"/>
            <a:ext cx="1428638" cy="675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组件样式</a:t>
            </a:r>
            <a:endParaRPr kumimoji="1" lang="zh-CN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1411480" y="3781563"/>
            <a:ext cx="1428638" cy="675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rovider</a:t>
            </a:r>
            <a:endParaRPr kumimoji="1" lang="zh-CN" altLang="en-US" dirty="0" smtClean="0"/>
          </a:p>
        </p:txBody>
      </p:sp>
      <p:sp>
        <p:nvSpPr>
          <p:cNvPr id="30" name="矩形 29"/>
          <p:cNvSpPr/>
          <p:nvPr/>
        </p:nvSpPr>
        <p:spPr>
          <a:xfrm>
            <a:off x="3735761" y="3764849"/>
            <a:ext cx="1428638" cy="675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 smtClean="0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3953022" y="3116940"/>
            <a:ext cx="14067" cy="647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4698609" y="3116940"/>
            <a:ext cx="14069" cy="647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388618" y="31854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属性</a:t>
            </a:r>
          </a:p>
          <a:p>
            <a:r>
              <a:rPr kumimoji="1" lang="zh-CN" altLang="en-US" dirty="0" smtClean="0"/>
              <a:t>绑定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798240" y="313523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事件</a:t>
            </a:r>
          </a:p>
          <a:p>
            <a:r>
              <a:rPr kumimoji="1" lang="zh-CN" altLang="en-US" dirty="0" smtClean="0"/>
              <a:t>绑定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endCxn id="30" idx="1"/>
          </p:cNvCxnSpPr>
          <p:nvPr/>
        </p:nvCxnSpPr>
        <p:spPr>
          <a:xfrm flipV="1">
            <a:off x="2868278" y="4102474"/>
            <a:ext cx="867483" cy="167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76241" y="412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注入器</a:t>
            </a:r>
          </a:p>
        </p:txBody>
      </p:sp>
      <p:cxnSp>
        <p:nvCxnSpPr>
          <p:cNvPr id="38" name="直线箭头连接符 37"/>
          <p:cNvCxnSpPr>
            <a:stCxn id="28" idx="1"/>
            <a:endCxn id="30" idx="3"/>
          </p:cNvCxnSpPr>
          <p:nvPr/>
        </p:nvCxnSpPr>
        <p:spPr>
          <a:xfrm flipH="1" flipV="1">
            <a:off x="5164399" y="4102474"/>
            <a:ext cx="1113391" cy="167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6" idx="1"/>
          </p:cNvCxnSpPr>
          <p:nvPr/>
        </p:nvCxnSpPr>
        <p:spPr>
          <a:xfrm rot="10800000">
            <a:off x="2125799" y="1758462"/>
            <a:ext cx="1609962" cy="1020855"/>
          </a:xfrm>
          <a:prstGeom prst="bentConnector3">
            <a:avLst>
              <a:gd name="adj1" fmla="val 9893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3" idx="2"/>
            <a:endCxn id="26" idx="0"/>
          </p:cNvCxnSpPr>
          <p:nvPr/>
        </p:nvCxnSpPr>
        <p:spPr>
          <a:xfrm>
            <a:off x="4450080" y="1927273"/>
            <a:ext cx="0" cy="51441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5121405" y="1945566"/>
            <a:ext cx="1893470" cy="868755"/>
          </a:xfrm>
          <a:prstGeom prst="bentConnector3">
            <a:avLst>
              <a:gd name="adj1" fmla="val 99778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753404" y="5019509"/>
            <a:ext cx="1428638" cy="675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生命周期管理</a:t>
            </a:r>
            <a:endParaRPr kumimoji="1" lang="zh-CN" altLang="en-US" dirty="0" smtClean="0"/>
          </a:p>
        </p:txBody>
      </p:sp>
      <p:cxnSp>
        <p:nvCxnSpPr>
          <p:cNvPr id="54" name="直线箭头连接符 53"/>
          <p:cNvCxnSpPr>
            <a:stCxn id="51" idx="0"/>
            <a:endCxn id="30" idx="2"/>
          </p:cNvCxnSpPr>
          <p:nvPr/>
        </p:nvCxnSpPr>
        <p:spPr>
          <a:xfrm flipH="1" flipV="1">
            <a:off x="4450080" y="4440098"/>
            <a:ext cx="17643" cy="5794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8266" y="452365"/>
            <a:ext cx="7254875" cy="1306097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模块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1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模块是把组件、指令和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管道打包成内聚的功能模块。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业务程序员常用模块类型：主模块，特性模块，公用模块。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很多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核心模块和第三方库以模块形式提供。</a:t>
            </a:r>
          </a:p>
        </p:txBody>
      </p:sp>
    </p:spTree>
    <p:extLst>
      <p:ext uri="{BB962C8B-B14F-4D97-AF65-F5344CB8AC3E}">
        <p14:creationId xmlns:p14="http://schemas.microsoft.com/office/powerpoint/2010/main" val="84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8266" y="452365"/>
            <a:ext cx="7254875" cy="1306097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模块</a:t>
            </a:r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定义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681"/>
            <a:ext cx="9144000" cy="34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8266" y="452365"/>
            <a:ext cx="7254875" cy="1306097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启动模块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" y="2391833"/>
            <a:ext cx="9144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组件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084" y="1286933"/>
            <a:ext cx="7977716" cy="474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对对对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44133" y="1524000"/>
            <a:ext cx="5469467" cy="152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componentA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744133" y="3268133"/>
            <a:ext cx="5469467" cy="254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35200" y="3556000"/>
            <a:ext cx="2489200" cy="20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componentC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529678" y="5126335"/>
            <a:ext cx="112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my-app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588219" y="5225703"/>
            <a:ext cx="162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compoentB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40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708" y="678872"/>
            <a:ext cx="5590309" cy="1162050"/>
          </a:xfrm>
        </p:spPr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关于我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891" y="3002971"/>
            <a:ext cx="6400800" cy="2996047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牛志恒</a:t>
            </a:r>
          </a:p>
          <a:p>
            <a:pPr marL="342900" indent="-342900" algn="l">
              <a:buFont typeface="Arial" charset="0"/>
              <a:buChar char="•"/>
            </a:pPr>
            <a:r>
              <a:rPr kumimoji="1" lang="en-US" altLang="zh-CN" sz="20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mni_Ya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zh-CN" altLang="en-US" sz="2000" dirty="0" smtClean="0"/>
              <a:t>营销</a:t>
            </a:r>
            <a:r>
              <a:rPr lang="zh-CN" altLang="en-US" sz="2000" dirty="0"/>
              <a:t>中心无线营销</a:t>
            </a:r>
            <a:r>
              <a:rPr lang="zh-CN" altLang="en-US" sz="2000" dirty="0" smtClean="0"/>
              <a:t>运营部前端工程师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年工作经验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dirty="0" smtClean="0"/>
              <a:t>https</a:t>
            </a:r>
            <a:r>
              <a:rPr lang="en-US" altLang="zh-CN" sz="2000" dirty="0"/>
              <a:t>://</a:t>
            </a:r>
            <a:r>
              <a:rPr lang="en-US" altLang="zh-CN" sz="2000" dirty="0" err="1" smtClean="0"/>
              <a:t>github.com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mniya</a:t>
            </a:r>
            <a:endParaRPr lang="zh-CN" alt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dirty="0" smtClean="0"/>
              <a:t>http://</a:t>
            </a:r>
            <a:r>
              <a:rPr lang="en-US" altLang="zh-CN" sz="2000" dirty="0" err="1" smtClean="0"/>
              <a:t>www.axuer.com</a:t>
            </a:r>
            <a:r>
              <a:rPr lang="zh-CN" altLang="en-US" sz="2000" dirty="0" smtClean="0"/>
              <a:t> 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sz="2000" dirty="0" smtClean="0"/>
              <a:t>致力于做一个生态</a:t>
            </a:r>
            <a:r>
              <a:rPr lang="zh-CN" altLang="en-US" sz="2000" dirty="0" smtClean="0"/>
              <a:t>工程师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2000" dirty="0" smtClean="0"/>
              <a:t>445176468@qq.com</a:t>
            </a:r>
            <a:endParaRPr lang="zh-CN" altLang="en-US" sz="20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2000" dirty="0" smtClean="0"/>
          </a:p>
          <a:p>
            <a:pPr algn="l"/>
            <a:endParaRPr lang="zh-CN" altLang="en-US" sz="2000" dirty="0"/>
          </a:p>
          <a:p>
            <a:pPr algn="l"/>
            <a:endParaRPr kumimoji="1" lang="zh-CN" altLang="en-US" sz="20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2"/>
          <a:stretch/>
        </p:blipFill>
        <p:spPr>
          <a:xfrm>
            <a:off x="3908711" y="1840922"/>
            <a:ext cx="876302" cy="8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组件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1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组件是视图容器、控制特定视图区域的视图类。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组件以树形结构进行应用的关注分离。</a:t>
            </a:r>
          </a:p>
          <a:p>
            <a:pPr algn="l"/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组件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9" y="1329278"/>
            <a:ext cx="6976533" cy="53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模板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1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模板用来定义视图，包含输入，输出和指令。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指令有组件，结构指令，属性指令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模板样式由组件中指定的组件样式控制</a:t>
            </a:r>
          </a:p>
        </p:txBody>
      </p:sp>
    </p:spTree>
    <p:extLst>
      <p:ext uri="{BB962C8B-B14F-4D97-AF65-F5344CB8AC3E}">
        <p14:creationId xmlns:p14="http://schemas.microsoft.com/office/powerpoint/2010/main" val="4910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模板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" y="1711325"/>
            <a:ext cx="8826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属性指令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1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属性指令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用于改变一个 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DOM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元素的外观或行为。</a:t>
            </a:r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属性指令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24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结构指令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1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结构型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指令通过添加和删除 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DOM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元素来改变 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DOM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的布局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常见内建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的结构型指令： </a:t>
            </a:r>
            <a:r>
              <a:rPr kumimoji="1" lang="en-US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ngIf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、 </a:t>
            </a:r>
            <a:r>
              <a:rPr kumimoji="1" lang="en-US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ngSwitch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以及 </a:t>
            </a:r>
            <a:r>
              <a:rPr kumimoji="1" lang="en-US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ngFor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。</a:t>
            </a:r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Hiragino Sans GB W3"/>
                <a:ea typeface="Hiragino Sans GB W3"/>
                <a:cs typeface="Hiragino Sans GB W3"/>
              </a:rPr>
              <a:t>结构指令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" y="2048164"/>
            <a:ext cx="8826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管道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1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管道把数据作为输入，然后转换它，给出期望的输出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74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9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管道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325"/>
            <a:ext cx="9144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小知识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720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1008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提供商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2175" y="324433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2326"/>
                </a:solidFill>
                <a:latin typeface="Helvetica Neue" charset="0"/>
              </a:rPr>
              <a:t>包括：值、函数，以及应用所需的特性。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1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服务是对与视图无关业务逻辑抽象，为组件或者其他服务提供服务。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服务可以是值，函数，类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常见的服务如：日志服务，数据服务</a:t>
            </a:r>
          </a:p>
        </p:txBody>
      </p:sp>
    </p:spTree>
    <p:extLst>
      <p:ext uri="{BB962C8B-B14F-4D97-AF65-F5344CB8AC3E}">
        <p14:creationId xmlns:p14="http://schemas.microsoft.com/office/powerpoint/2010/main" val="4525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8741" y="0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提供商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78" y="1711325"/>
            <a:ext cx="6756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1501" y="508635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生命周期管理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2098963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每个组件都有一个被 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Angular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管理的生命周期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。</a:t>
            </a:r>
          </a:p>
          <a:p>
            <a:pPr marL="514350" indent="-514350" algn="l">
              <a:buAutoNum type="arabicPeriod"/>
            </a:pP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提供了每个生命周期的钩子，你可以在这里做你想做的。</a:t>
            </a:r>
          </a:p>
          <a:p>
            <a:pPr marL="514350" indent="-514350" algn="l">
              <a:buAutoNum type="arabicPeriod"/>
            </a:pP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常见的生命周期钩子有：</a:t>
            </a:r>
            <a:r>
              <a:rPr kumimoji="1" lang="fr-FR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ngOnInit</a:t>
            </a:r>
            <a:r>
              <a:rPr kumimoji="1" lang="zh-CN" altLang="fr-FR" dirty="0">
                <a:latin typeface="Hiragino Sans GB W3" charset="-122"/>
                <a:ea typeface="Hiragino Sans GB W3" charset="-122"/>
                <a:cs typeface="Hiragino Sans GB W3" charset="-122"/>
              </a:rPr>
              <a:t>，</a:t>
            </a:r>
            <a:r>
              <a:rPr kumimoji="1" lang="fr-FR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ngOnChanges</a:t>
            </a:r>
            <a:r>
              <a:rPr kumimoji="1" lang="zh-CN" altLang="fr-FR" dirty="0">
                <a:latin typeface="Hiragino Sans GB W3" charset="-122"/>
                <a:ea typeface="Hiragino Sans GB W3" charset="-122"/>
                <a:cs typeface="Hiragino Sans GB W3" charset="-122"/>
              </a:rPr>
              <a:t>，</a:t>
            </a:r>
            <a:r>
              <a:rPr kumimoji="1" lang="fr-FR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ngDoCheck</a:t>
            </a:r>
            <a:r>
              <a:rPr kumimoji="1" lang="zh-CN" altLang="fr-FR" dirty="0">
                <a:latin typeface="Hiragino Sans GB W3" charset="-122"/>
                <a:ea typeface="Hiragino Sans GB W3" charset="-122"/>
                <a:cs typeface="Hiragino Sans GB W3" charset="-122"/>
              </a:rPr>
              <a:t>，</a:t>
            </a:r>
            <a:r>
              <a:rPr kumimoji="1" lang="fr-FR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ngOnDestroy</a:t>
            </a:r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6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8002" y="332510"/>
            <a:ext cx="7254875" cy="137991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Hiragino Sans GB W3"/>
                <a:ea typeface="Hiragino Sans GB W3"/>
                <a:cs typeface="Hiragino Sans GB W3"/>
              </a:rPr>
              <a:t>生命周期管理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675" y="481542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完整测试代码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098963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8312" y="2098963"/>
            <a:ext cx="8229600" cy="295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点击这里获取：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http://</a:t>
            </a:r>
            <a:r>
              <a:rPr kumimoji="1" lang="en-US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www.axuer.com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/forum-50-1.html</a:t>
            </a:r>
            <a:endParaRPr kumimoji="1" lang="zh-CN" altLang="en-US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5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250" y="1189386"/>
            <a:ext cx="7254875" cy="171132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 我们会带来什么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860" y="3123654"/>
            <a:ext cx="8457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>
                <a:latin typeface="Hiragino Sans GB W3" charset="-122"/>
                <a:ea typeface="Hiragino Sans GB W3" charset="-122"/>
                <a:cs typeface="Hiragino Sans GB W3" charset="-122"/>
              </a:rPr>
              <a:t>e</a:t>
            </a:r>
            <a:r>
              <a:rPr kumimoji="1" lang="en-US" altLang="zh-CN" sz="3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tools</a:t>
            </a:r>
            <a:r>
              <a:rPr kumimoji="1" lang="en-US" altLang="zh-CN" sz="3200" dirty="0">
                <a:latin typeface="Hiragino Sans GB W3" charset="-122"/>
                <a:ea typeface="Hiragino Sans GB W3" charset="-122"/>
                <a:cs typeface="Hiragino Sans GB W3" charset="-122"/>
              </a:rPr>
              <a:t>: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一个更适合后台开发的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生态自动化</a:t>
            </a:r>
          </a:p>
          <a:p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工具</a:t>
            </a:r>
            <a:endParaRPr kumimoji="1" lang="zh-CN" altLang="en-US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860" y="3931372"/>
            <a:ext cx="826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eplatform</a:t>
            </a:r>
            <a:r>
              <a:rPr kumimoji="1"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</a:t>
            </a:r>
            <a:r>
              <a:rPr kumimoji="1" lang="zh-CN" altLang="en-US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一个</a:t>
            </a:r>
            <a:r>
              <a:rPr kumimoji="1"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angular2</a:t>
            </a:r>
            <a:r>
              <a:rPr kumimoji="1" lang="zh-CN" altLang="en-US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生态资源共享平台</a:t>
            </a:r>
            <a:endParaRPr kumimoji="1" lang="zh-CN" altLang="en-US" sz="3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6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0130" y="128807"/>
            <a:ext cx="7254875" cy="171132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相关技术资料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50130" y="1840131"/>
            <a:ext cx="7779922" cy="380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Bef>
                <a:spcPts val="1800"/>
              </a:spcBef>
              <a:buAutoNum type="arabicPeriod"/>
            </a:pP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angular2</a:t>
            </a:r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官网：</a:t>
            </a:r>
            <a:r>
              <a:rPr kumimoji="1" lang="en-US" altLang="zh-CN" sz="2400" dirty="0">
                <a:latin typeface="Hiragino Sans GB W3"/>
                <a:ea typeface="Hiragino Sans GB W3"/>
                <a:cs typeface="Hiragino Sans GB W3"/>
              </a:rPr>
              <a:t>https://</a:t>
            </a:r>
            <a:r>
              <a:rPr kumimoji="1" lang="en-US" altLang="zh-CN" sz="2400" dirty="0" err="1" smtClean="0">
                <a:latin typeface="Hiragino Sans GB W3"/>
                <a:ea typeface="Hiragino Sans GB W3"/>
                <a:cs typeface="Hiragino Sans GB W3"/>
              </a:rPr>
              <a:t>angular.io</a:t>
            </a:r>
            <a:endParaRPr kumimoji="1" lang="zh-CN" altLang="en-US" sz="2400" dirty="0" smtClean="0">
              <a:latin typeface="Hiragino Sans GB W3"/>
              <a:ea typeface="Hiragino Sans GB W3"/>
              <a:cs typeface="Hiragino Sans GB W3"/>
            </a:endParaRPr>
          </a:p>
          <a:p>
            <a:pPr marL="457200" indent="-457200" algn="l">
              <a:spcBef>
                <a:spcPts val="1800"/>
              </a:spcBef>
              <a:buAutoNum type="arabicPeriod"/>
            </a:pPr>
            <a:r>
              <a:rPr kumimoji="1" lang="en-US" altLang="zh-CN" sz="2400" dirty="0" err="1" smtClean="0">
                <a:latin typeface="Hiragino Sans GB W3"/>
                <a:ea typeface="Hiragino Sans GB W3"/>
                <a:cs typeface="Hiragino Sans GB W3"/>
              </a:rPr>
              <a:t>github:https</a:t>
            </a: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://</a:t>
            </a:r>
            <a:r>
              <a:rPr kumimoji="1" lang="en-US" altLang="zh-CN" sz="2400" dirty="0" err="1" smtClean="0">
                <a:latin typeface="Hiragino Sans GB W3"/>
                <a:ea typeface="Hiragino Sans GB W3"/>
                <a:cs typeface="Hiragino Sans GB W3"/>
              </a:rPr>
              <a:t>github.com</a:t>
            </a: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/angular/angular</a:t>
            </a:r>
            <a:endParaRPr kumimoji="1" lang="zh-CN" altLang="en-US" sz="2400" dirty="0" smtClean="0">
              <a:latin typeface="Hiragino Sans GB W3"/>
              <a:ea typeface="Hiragino Sans GB W3"/>
              <a:cs typeface="Hiragino Sans GB W3"/>
            </a:endParaRPr>
          </a:p>
          <a:p>
            <a:pPr marL="457200" indent="-457200" algn="l">
              <a:spcBef>
                <a:spcPts val="1800"/>
              </a:spcBef>
              <a:buAutoNum type="arabicPeriod"/>
            </a:pP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angular</a:t>
            </a:r>
            <a:r>
              <a:rPr kumimoji="1" lang="zh-CN" altLang="en-US" sz="2400" dirty="0">
                <a:latin typeface="Hiragino Sans GB W3"/>
                <a:ea typeface="Hiragino Sans GB W3"/>
                <a:cs typeface="Hiragino Sans GB W3"/>
              </a:rPr>
              <a:t>英文镜像：</a:t>
            </a:r>
            <a:r>
              <a:rPr kumimoji="1" lang="en-US" altLang="zh-CN" sz="2400" dirty="0" err="1">
                <a:latin typeface="Hiragino Sans GB W3"/>
                <a:ea typeface="Hiragino Sans GB W3"/>
                <a:cs typeface="Hiragino Sans GB W3"/>
              </a:rPr>
              <a:t>angular.axuer.com</a:t>
            </a:r>
            <a:r>
              <a:rPr kumimoji="1" lang="en-US" altLang="zh-CN" sz="2400" dirty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2400" dirty="0" smtClean="0">
              <a:latin typeface="Hiragino Sans GB W3"/>
              <a:ea typeface="Hiragino Sans GB W3"/>
              <a:cs typeface="Hiragino Sans GB W3"/>
            </a:endParaRPr>
          </a:p>
          <a:p>
            <a:pPr marL="457200" indent="-457200" algn="l">
              <a:spcBef>
                <a:spcPts val="1800"/>
              </a:spcBef>
              <a:buAutoNum type="arabicPeriod"/>
            </a:pP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Angular2</a:t>
            </a:r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技术交流</a:t>
            </a:r>
            <a:r>
              <a:rPr kumimoji="1" lang="en-US" altLang="zh-CN" sz="2400" dirty="0" smtClean="0">
                <a:latin typeface="Hiragino Sans GB W3"/>
                <a:ea typeface="Hiragino Sans GB W3"/>
                <a:cs typeface="Hiragino Sans GB W3"/>
              </a:rPr>
              <a:t>QQ</a:t>
            </a:r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>群：</a:t>
            </a:r>
            <a:r>
              <a:rPr kumimoji="1" lang="en-US" altLang="zh-CN" sz="2400" dirty="0">
                <a:latin typeface="Hiragino Sans GB W3"/>
                <a:ea typeface="Hiragino Sans GB W3"/>
                <a:cs typeface="Hiragino Sans GB W3"/>
              </a:rPr>
              <a:t>568133924</a:t>
            </a:r>
            <a: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sz="2400" dirty="0" smtClean="0">
                <a:latin typeface="Hiragino Sans GB W3"/>
                <a:ea typeface="Hiragino Sans GB W3"/>
                <a:cs typeface="Hiragino Sans GB W3"/>
              </a:rPr>
            </a:br>
            <a:endParaRPr kumimoji="1" lang="zh-CN" altLang="en-US" sz="24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9705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829" y="1758463"/>
            <a:ext cx="7779922" cy="1924538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今天，我们开启了一段旅途</a:t>
            </a:r>
            <a:b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明天，我们奋力拼搏</a:t>
            </a:r>
            <a:b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当一切被禁锢时，只有梦想可以自由流动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284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4875" y="1971675"/>
            <a:ext cx="7254875" cy="1711325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世界向东，我们向西</a:t>
            </a:r>
            <a:b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打破边界，共享</a:t>
            </a:r>
            <a:r>
              <a:rPr kumimoji="1" lang="en-US" altLang="zh-CN" sz="3600" dirty="0" smtClean="0">
                <a:latin typeface="Hiragino Sans GB W3"/>
                <a:ea typeface="Hiragino Sans GB W3"/>
                <a:cs typeface="Hiragino Sans GB W3"/>
              </a:rPr>
              <a:t>NG2</a:t>
            </a:r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生态世界</a:t>
            </a:r>
            <a:endParaRPr kumimoji="1" lang="zh-CN" altLang="en-US" sz="36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635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1"/>
          <a:stretch/>
        </p:blipFill>
        <p:spPr>
          <a:xfrm>
            <a:off x="1903458" y="591625"/>
            <a:ext cx="5004486" cy="5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8342" y="60491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请看下面代码：</a:t>
            </a:r>
            <a:endParaRPr kumimoji="1" lang="zh-CN" altLang="en-US" sz="44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8" y="1979832"/>
            <a:ext cx="8207892" cy="15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1394" y="3488788"/>
            <a:ext cx="7772400" cy="134962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1.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 我们学习了一种更简洁的对象创建方式</a:t>
            </a:r>
            <a:b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2.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 这种对象创建方式来自</a:t>
            </a: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ECMAScript2015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en-US" altLang="zh-CN" sz="2800" dirty="0" smtClean="0">
                <a:latin typeface="Hiragino Sans GB W3"/>
                <a:ea typeface="Hiragino Sans GB W3"/>
                <a:cs typeface="Hiragino Sans GB W3"/>
              </a:rPr>
              <a:t>3.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2800" dirty="0">
                <a:latin typeface="Hiragino Sans GB W3"/>
                <a:ea typeface="Hiragino Sans GB W3"/>
                <a:cs typeface="Hiragino Sans GB W3"/>
              </a:rPr>
              <a:t>ECMAScript</a:t>
            </a:r>
            <a:r>
              <a:rPr kumimoji="1" lang="zh-CN" altLang="en-US" sz="2800" dirty="0">
                <a:latin typeface="Hiragino Sans GB W3"/>
                <a:ea typeface="Hiragino Sans GB W3"/>
                <a:cs typeface="Hiragino Sans GB W3"/>
              </a:rPr>
              <a:t>及其版本介绍</a:t>
            </a: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</a:br>
            <a: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  <a:t/>
            </a:r>
            <a:br>
              <a:rPr kumimoji="1" lang="zh-CN" altLang="en-US" sz="2800" dirty="0" smtClean="0">
                <a:latin typeface="Hiragino Sans GB W3"/>
                <a:ea typeface="Hiragino Sans GB W3"/>
                <a:cs typeface="Hiragino Sans GB W3"/>
              </a:rPr>
            </a:br>
            <a:endParaRPr kumimoji="1" lang="zh-CN" altLang="en-US" sz="28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979659"/>
            <a:ext cx="8458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什么是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angular2?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1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4875" y="1971675"/>
            <a:ext cx="7254875" cy="17113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100" dirty="0" smtClean="0">
                <a:latin typeface="Hiragino Sans GB W3"/>
                <a:ea typeface="Hiragino Sans GB W3"/>
                <a:cs typeface="Hiragino Sans GB W3"/>
              </a:rPr>
              <a:t>Angular2</a:t>
            </a:r>
            <a:r>
              <a:rPr kumimoji="1" lang="zh-CN" altLang="en-US" sz="3100" dirty="0" smtClean="0">
                <a:latin typeface="Hiragino Sans GB W3"/>
                <a:ea typeface="Hiragino Sans GB W3"/>
                <a:cs typeface="Hiragino Sans GB W3"/>
              </a:rPr>
              <a:t>是一个完整的生态前端开发平台。</a:t>
            </a:r>
            <a:endParaRPr kumimoji="1" lang="zh-CN" altLang="en-US" sz="27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9683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Hiragino Sans GB W3"/>
                <a:ea typeface="Hiragino Sans GB W3"/>
                <a:cs typeface="Hiragino Sans GB W3"/>
              </a:rPr>
              <a:t>为什么选择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angular2?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7648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跨平台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我们可以使用</a:t>
            </a:r>
            <a:r>
              <a:rPr kumimoji="1" lang="en-US" altLang="zh-CN" dirty="0" smtClean="0"/>
              <a:t>angular2</a:t>
            </a:r>
            <a:r>
              <a:rPr kumimoji="1" lang="zh-CN" altLang="en-US" dirty="0"/>
              <a:t>开发出</a:t>
            </a:r>
            <a:r>
              <a:rPr kumimoji="1" lang="zh-CN" altLang="en-US" dirty="0" smtClean="0"/>
              <a:t>纵观平台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横跨</a:t>
            </a:r>
            <a:r>
              <a:rPr kumimoji="1" lang="zh-CN" altLang="en-US" dirty="0" smtClean="0"/>
              <a:t>终端的应用。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1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1665</TotalTime>
  <Words>674</Words>
  <Application>Microsoft Macintosh PowerPoint</Application>
  <PresentationFormat>全屏显示(4:3)</PresentationFormat>
  <Paragraphs>125</Paragraphs>
  <Slides>39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Calibri</vt:lpstr>
      <vt:lpstr>Helvetica Neue</vt:lpstr>
      <vt:lpstr>Hiragino Sans GB W3</vt:lpstr>
      <vt:lpstr>宋体</vt:lpstr>
      <vt:lpstr>Arial</vt:lpstr>
      <vt:lpstr>黑色</vt:lpstr>
      <vt:lpstr>一套框架，完整生态  走入NG2的生态世界</vt:lpstr>
      <vt:lpstr>关于我</vt:lpstr>
      <vt:lpstr>小知识</vt:lpstr>
      <vt:lpstr>PowerPoint 演示文稿</vt:lpstr>
      <vt:lpstr>1. 我们学习了一种更简洁的对象创建方式  2. 这种对象创建方式来自ECMAScript2015  3. ECMAScript及其版本介绍  </vt:lpstr>
      <vt:lpstr>什么是angular2?</vt:lpstr>
      <vt:lpstr>Angular2是一个完整的生态前端开发平台。</vt:lpstr>
      <vt:lpstr>为什么选择angular2?</vt:lpstr>
      <vt:lpstr>跨平台</vt:lpstr>
      <vt:lpstr>速度性能好</vt:lpstr>
      <vt:lpstr>生产力强</vt:lpstr>
      <vt:lpstr>资料丰富社区完整</vt:lpstr>
      <vt:lpstr>生态完整</vt:lpstr>
      <vt:lpstr>angular2框架介绍</vt:lpstr>
      <vt:lpstr>PowerPoint 演示文稿</vt:lpstr>
      <vt:lpstr>模块</vt:lpstr>
      <vt:lpstr>模块定义</vt:lpstr>
      <vt:lpstr>启动模块</vt:lpstr>
      <vt:lpstr>组件</vt:lpstr>
      <vt:lpstr>组件</vt:lpstr>
      <vt:lpstr>组件</vt:lpstr>
      <vt:lpstr>模板</vt:lpstr>
      <vt:lpstr>模板</vt:lpstr>
      <vt:lpstr>属性指令</vt:lpstr>
      <vt:lpstr>属性指令</vt:lpstr>
      <vt:lpstr>结构指令</vt:lpstr>
      <vt:lpstr>结构指令</vt:lpstr>
      <vt:lpstr>管道</vt:lpstr>
      <vt:lpstr>管道</vt:lpstr>
      <vt:lpstr>提供商</vt:lpstr>
      <vt:lpstr>提供商</vt:lpstr>
      <vt:lpstr>生命周期管理</vt:lpstr>
      <vt:lpstr>生命周期管理</vt:lpstr>
      <vt:lpstr>完整测试代码</vt:lpstr>
      <vt:lpstr> 我们会带来什么</vt:lpstr>
      <vt:lpstr>相关技术资料</vt:lpstr>
      <vt:lpstr>今天，我们开启了一段旅途 明天，我们奋力拼搏 当一切被禁锢时，只有梦想可以自由流动</vt:lpstr>
      <vt:lpstr>世界向东，我们向西 打破边界，共享NG2生态世界</vt:lpstr>
      <vt:lpstr>PowerPoint 演示文稿</vt:lpstr>
    </vt:vector>
  </TitlesOfParts>
  <Company>tuniu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ecojs</dc:title>
  <dc:creator>niuzhiheng niu</dc:creator>
  <cp:lastModifiedBy>Microsoft Office 用户</cp:lastModifiedBy>
  <cp:revision>119</cp:revision>
  <dcterms:created xsi:type="dcterms:W3CDTF">2015-10-29T16:00:19Z</dcterms:created>
  <dcterms:modified xsi:type="dcterms:W3CDTF">2016-08-23T08:39:36Z</dcterms:modified>
</cp:coreProperties>
</file>