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5"/>
  </p:notesMasterIdLst>
  <p:sldIdLst>
    <p:sldId id="256" r:id="rId2"/>
    <p:sldId id="257" r:id="rId3"/>
    <p:sldId id="263" r:id="rId4"/>
    <p:sldId id="258" r:id="rId5"/>
    <p:sldId id="26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69" r:id="rId15"/>
    <p:sldId id="291" r:id="rId16"/>
    <p:sldId id="279" r:id="rId17"/>
    <p:sldId id="277" r:id="rId18"/>
    <p:sldId id="281" r:id="rId19"/>
    <p:sldId id="272" r:id="rId20"/>
    <p:sldId id="273" r:id="rId21"/>
    <p:sldId id="282" r:id="rId22"/>
    <p:sldId id="280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 autoAdjust="0"/>
    <p:restoredTop sz="82920" autoAdjust="0"/>
  </p:normalViewPr>
  <p:slideViewPr>
    <p:cSldViewPr snapToGrid="0">
      <p:cViewPr>
        <p:scale>
          <a:sx n="74" d="100"/>
          <a:sy n="74" d="100"/>
        </p:scale>
        <p:origin x="62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8A702-D9A0-4B0C-8649-F53987D5F3A7}" type="datetimeFigureOut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A7E47-165B-4D7A-BE28-F8C643DBD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024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接下来会对每种浏览器的调试方法进行简单介绍，但是不包含具体的如何使用，介绍的这些调试方法使用场针对线上调试和真机调试，当本地无法重现，部分机型存在兼容性问题等极其异常的场景。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A7E47-165B-4D7A-BE28-F8C643DBDD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871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PC</a:t>
            </a:r>
            <a:r>
              <a:rPr kumimoji="1" lang="zh-CN" altLang="en-US" dirty="0" smtClean="0"/>
              <a:t>主要是环境问题，受制于本地环境难以安装，线上数据本地不好模拟，解决办法尽量把请求代理到本地的文件中调试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A7E47-165B-4D7A-BE28-F8C643DBDD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827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遇到比较多的问题是出现黑线</a:t>
            </a:r>
          </a:p>
          <a:p>
            <a:r>
              <a:rPr kumimoji="1" lang="zh-CN" altLang="en-US" dirty="0" smtClean="0"/>
              <a:t>日期处理不支持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号相连的日期，支持</a:t>
            </a:r>
            <a:r>
              <a:rPr kumimoji="1" lang="en-US" altLang="zh-CN" dirty="0" smtClean="0"/>
              <a:t>‘/’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A7E47-165B-4D7A-BE28-F8C643DBDD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92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A7E47-165B-4D7A-BE28-F8C643DBDD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286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与本地开发调试一致，容易上手</a:t>
            </a:r>
          </a:p>
          <a:p>
            <a:r>
              <a:rPr kumimoji="1" lang="en-US" altLang="zh-CN" dirty="0" err="1" smtClean="0"/>
              <a:t>Wifi</a:t>
            </a:r>
            <a:r>
              <a:rPr kumimoji="1" lang="zh-CN" altLang="en-US" dirty="0" smtClean="0"/>
              <a:t>和有线连接均</a:t>
            </a:r>
            <a:r>
              <a:rPr kumimoji="1" lang="zh-CN" altLang="en-US" dirty="0" smtClean="0"/>
              <a:t>可</a:t>
            </a:r>
          </a:p>
          <a:p>
            <a:r>
              <a:rPr kumimoji="1" lang="zh-CN" altLang="en-US" dirty="0" smtClean="0"/>
              <a:t>出现问题较多的是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开头命名的样式会被强制隐藏掉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A7E47-165B-4D7A-BE28-F8C643DBDD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556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A7E47-165B-4D7A-BE28-F8C643DBDD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391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调试</a:t>
            </a:r>
            <a:r>
              <a:rPr kumimoji="1" lang="en-US" altLang="zh-CN" dirty="0" smtClean="0"/>
              <a:t>x5</a:t>
            </a:r>
            <a:r>
              <a:rPr kumimoji="1" lang="zh-CN" altLang="en-US" dirty="0" smtClean="0"/>
              <a:t>内核，祝您</a:t>
            </a:r>
            <a:r>
              <a:rPr kumimoji="1" lang="zh-CN" altLang="en-US" dirty="0" smtClean="0"/>
              <a:t>好运</a:t>
            </a:r>
          </a:p>
          <a:p>
            <a:r>
              <a:rPr kumimoji="1" lang="zh-CN" altLang="en-US" dirty="0" smtClean="0"/>
              <a:t>可调试朋友圈，分享等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A7E47-165B-4D7A-BE28-F8C643DBDD0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554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A7E47-165B-4D7A-BE28-F8C643DBDD0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471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先分析，多在几个浏览器中看看，如果在可调试的浏览器之内，那就用上面的方法调试，如果无法调试，那就找个不影响线上和测试的可联调环境</a:t>
            </a:r>
            <a:r>
              <a:rPr lang="en-US" altLang="zh-CN" dirty="0" smtClean="0"/>
              <a:t>alert</a:t>
            </a:r>
            <a:r>
              <a:rPr lang="zh-CN" altLang="en-US" dirty="0" smtClean="0"/>
              <a:t>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A7E47-165B-4D7A-BE28-F8C643DBDD0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078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7/25/16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7/25/16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7/25/16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7/25/16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7/25/16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7/25/16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7/25/16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7/25/16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7/25/16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7/25/16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7/25/16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7/25/16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plus.uc.cn/document/webapp/doc5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hyperlink" Target="https://mp.weixin.qq.com/wiki/10/e5f772f4521da17fa0d7304f68b97d7e.html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调试二三事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无线网站中心</a:t>
            </a:r>
            <a:r>
              <a:rPr lang="en-US" altLang="zh-CN" dirty="0" smtClean="0"/>
              <a:t>/</a:t>
            </a:r>
            <a:r>
              <a:rPr lang="zh-CN" altLang="en-US" smtClean="0"/>
              <a:t>网站研发中心</a:t>
            </a:r>
            <a:r>
              <a:rPr lang="en-US" altLang="zh-CN" smtClean="0"/>
              <a:t>/</a:t>
            </a:r>
            <a:r>
              <a:rPr lang="zh-CN" altLang="en-US" dirty="0" smtClean="0"/>
              <a:t>前端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B</a:t>
            </a:r>
            <a:r>
              <a:rPr lang="zh-CN" altLang="en-US" dirty="0" smtClean="0"/>
              <a:t>组 程文晶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92" y="1466850"/>
            <a:ext cx="40767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UC</a:t>
            </a:r>
            <a:r>
              <a:rPr kumimoji="1" lang="zh-CN" altLang="en-US" dirty="0" smtClean="0"/>
              <a:t>浏览器</a:t>
            </a:r>
            <a:r>
              <a:rPr kumimoji="1" lang="en-US" altLang="zh-CN" dirty="0" smtClean="0"/>
              <a:t>-android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调试方法：</a:t>
            </a:r>
          </a:p>
          <a:p>
            <a:pPr marL="0" indent="0">
              <a:buNone/>
            </a:pPr>
            <a:r>
              <a:rPr kumimoji="1" lang="en-US" altLang="zh-CN" dirty="0" smtClean="0"/>
              <a:t>UC</a:t>
            </a:r>
            <a:r>
              <a:rPr kumimoji="1" lang="zh-CN" altLang="en-US" dirty="0" smtClean="0"/>
              <a:t>提供的</a:t>
            </a:r>
            <a:r>
              <a:rPr kumimoji="1" lang="zh-CN" altLang="en-US" dirty="0" smtClean="0">
                <a:hlinkClick r:id="rId3"/>
              </a:rPr>
              <a:t>开发者版本</a:t>
            </a:r>
            <a:r>
              <a:rPr kumimoji="1" lang="zh-CN" altLang="en-US" dirty="0" smtClean="0"/>
              <a:t>（</a:t>
            </a:r>
            <a:r>
              <a:rPr kumimoji="1" lang="en-US" altLang="zh-CN" dirty="0" err="1" smtClean="0"/>
              <a:t>wifi</a:t>
            </a:r>
            <a:r>
              <a:rPr kumimoji="1" lang="zh-CN" altLang="en-US" dirty="0"/>
              <a:t>和有线连接均</a:t>
            </a:r>
            <a:r>
              <a:rPr kumimoji="1" lang="zh-CN" altLang="en-US" dirty="0" smtClean="0"/>
              <a:t>可调试）</a:t>
            </a:r>
          </a:p>
          <a:p>
            <a:pPr marL="0" indent="0">
              <a:buNone/>
            </a:pPr>
            <a:r>
              <a:rPr kumimoji="1" lang="zh-CN" altLang="en-US" dirty="0" smtClean="0"/>
              <a:t>前提条件：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一台安卓机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需安装</a:t>
            </a:r>
            <a:r>
              <a:rPr kumimoji="1" lang="en-US" altLang="zh-CN" dirty="0" smtClean="0"/>
              <a:t>ADB</a:t>
            </a:r>
            <a:r>
              <a:rPr kumimoji="1" lang="zh-CN" altLang="en-US" dirty="0" smtClean="0"/>
              <a:t>，配置较复杂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UC</a:t>
            </a:r>
            <a:r>
              <a:rPr kumimoji="1" lang="zh-CN" altLang="en-US" dirty="0" smtClean="0"/>
              <a:t>的开发者版本</a:t>
            </a:r>
          </a:p>
          <a:p>
            <a:pPr marL="0" indent="0">
              <a:buNone/>
            </a:pPr>
            <a:r>
              <a:rPr kumimoji="1" lang="zh-CN" altLang="en-US" dirty="0" smtClean="0"/>
              <a:t>操作步骤</a:t>
            </a:r>
          </a:p>
          <a:p>
            <a:pPr marL="0" indent="0">
              <a:buNone/>
            </a:pPr>
            <a:r>
              <a:rPr kumimoji="1" lang="zh-CN" altLang="en-US" dirty="0" smtClean="0"/>
              <a:t>参考</a:t>
            </a:r>
            <a:r>
              <a:rPr kumimoji="1" lang="en-US" altLang="zh-CN" dirty="0" smtClean="0"/>
              <a:t>UC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>
                <a:hlinkClick r:id="rId3"/>
              </a:rPr>
              <a:t>开发者工具</a:t>
            </a:r>
            <a:r>
              <a:rPr kumimoji="1" lang="zh-CN" altLang="en-US" dirty="0" smtClean="0"/>
              <a:t>文档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60" y="0"/>
            <a:ext cx="9378601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34" y="647491"/>
            <a:ext cx="11030868" cy="556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3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Chrome-android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zh-CN" altLang="en-US" dirty="0" smtClean="0"/>
              <a:t>调试方法：</a:t>
            </a:r>
          </a:p>
          <a:p>
            <a:pPr marL="0" indent="0">
              <a:buNone/>
            </a:pPr>
            <a:r>
              <a:rPr kumimoji="1" lang="en-US" altLang="zh-CN" dirty="0" smtClean="0"/>
              <a:t>chrome://inspect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前提条件：</a:t>
            </a:r>
          </a:p>
          <a:p>
            <a:pPr marL="342900" indent="-342900">
              <a:buFont typeface="+mj-lt"/>
              <a:buAutoNum type="arabicPeriod"/>
            </a:pPr>
            <a:r>
              <a:rPr lang="cs-CZ" altLang="zh-CN" dirty="0"/>
              <a:t>Chrome 30</a:t>
            </a:r>
            <a:r>
              <a:rPr lang="zh-CN" altLang="cs-CZ" dirty="0"/>
              <a:t>或更高</a:t>
            </a:r>
            <a:r>
              <a:rPr lang="zh-CN" altLang="cs-CZ" dirty="0" smtClean="0"/>
              <a:t>版本</a:t>
            </a:r>
            <a:endParaRPr lang="zh-CN" alt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手机安装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android</a:t>
            </a:r>
            <a:endParaRPr lang="zh-CN" alt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安卓</a:t>
            </a:r>
            <a:r>
              <a:rPr lang="en-US" altLang="zh-CN" dirty="0" smtClean="0"/>
              <a:t>4.0</a:t>
            </a:r>
            <a:r>
              <a:rPr lang="zh-CN" altLang="en-US" dirty="0" smtClean="0"/>
              <a:t>及以上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Windows</a:t>
            </a:r>
            <a:r>
              <a:rPr lang="zh-CN" altLang="en-US" dirty="0" smtClean="0"/>
              <a:t>电脑需要安装设备驱动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一根</a:t>
            </a:r>
            <a:r>
              <a:rPr lang="en-US" altLang="zh-CN" dirty="0" smtClean="0"/>
              <a:t>USB</a:t>
            </a:r>
            <a:r>
              <a:rPr lang="zh-CN" altLang="en-US" dirty="0" smtClean="0"/>
              <a:t>连接线</a:t>
            </a:r>
            <a:endParaRPr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操作步骤：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开启</a:t>
            </a:r>
            <a:r>
              <a:rPr lang="en-US" altLang="zh-CN" dirty="0" smtClean="0"/>
              <a:t>Android</a:t>
            </a:r>
            <a:r>
              <a:rPr lang="zh-CN" altLang="en-US" dirty="0"/>
              <a:t>设备的</a:t>
            </a:r>
            <a:r>
              <a:rPr lang="en-US" altLang="zh-CN" dirty="0"/>
              <a:t>USB</a:t>
            </a:r>
            <a:r>
              <a:rPr lang="zh-CN" altLang="en-US" dirty="0"/>
              <a:t>调试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用</a:t>
            </a:r>
            <a:r>
              <a:rPr lang="en-US" altLang="zh-CN" dirty="0"/>
              <a:t>USB</a:t>
            </a:r>
            <a:r>
              <a:rPr lang="zh-CN" altLang="en-US" dirty="0"/>
              <a:t>线连接</a:t>
            </a:r>
            <a:r>
              <a:rPr lang="en-US" altLang="zh-CN" dirty="0"/>
              <a:t>Android</a:t>
            </a:r>
            <a:r>
              <a:rPr lang="zh-CN" altLang="en-US" dirty="0"/>
              <a:t>设备，在</a:t>
            </a:r>
            <a:r>
              <a:rPr lang="en-US" altLang="zh-CN" dirty="0"/>
              <a:t>PC</a:t>
            </a:r>
            <a:r>
              <a:rPr lang="zh-CN" altLang="en-US" dirty="0"/>
              <a:t>或</a:t>
            </a:r>
            <a:r>
              <a:rPr lang="en-US" altLang="zh-CN" dirty="0"/>
              <a:t>MAC</a:t>
            </a:r>
            <a:r>
              <a:rPr lang="zh-CN" altLang="en-US" dirty="0"/>
              <a:t>上的</a:t>
            </a:r>
            <a:r>
              <a:rPr lang="en-US" altLang="zh-CN" dirty="0"/>
              <a:t>chrome</a:t>
            </a:r>
            <a:r>
              <a:rPr lang="zh-CN" altLang="en-US" dirty="0"/>
              <a:t>地址栏输入 </a:t>
            </a:r>
            <a:r>
              <a:rPr lang="en-US" altLang="zh-CN" dirty="0"/>
              <a:t>chrome://inspect </a:t>
            </a:r>
            <a:r>
              <a:rPr lang="zh-CN" altLang="en-US" dirty="0"/>
              <a:t>然后回车，或通过菜单图标→工具→检查设备，进入调试</a:t>
            </a:r>
            <a:r>
              <a:rPr lang="zh-CN" altLang="en-US" dirty="0" smtClean="0"/>
              <a:t>界面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在页面列表中，选择对应页面，点击“</a:t>
            </a:r>
            <a:r>
              <a:rPr lang="en-US" altLang="zh-CN" dirty="0" smtClean="0"/>
              <a:t>inspect</a:t>
            </a:r>
            <a:r>
              <a:rPr lang="zh-CN" altLang="en-US" dirty="0" smtClean="0"/>
              <a:t>”开始调试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25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72" y="409929"/>
            <a:ext cx="10058400" cy="552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4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</a:t>
            </a:r>
            <a:r>
              <a:rPr lang="en-US" altLang="zh-CN" dirty="0" err="1" smtClean="0"/>
              <a:t>ebview</a:t>
            </a:r>
            <a:r>
              <a:rPr lang="en-US" altLang="zh-CN" dirty="0" smtClean="0"/>
              <a:t>—android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调试方法：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chrome</a:t>
            </a:r>
            <a:r>
              <a:rPr lang="en-US" altLang="zh-CN" dirty="0" smtClean="0"/>
              <a:t>://</a:t>
            </a:r>
            <a:r>
              <a:rPr lang="en-US" altLang="zh-CN" dirty="0" smtClean="0"/>
              <a:t>inspect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前提条件：</a:t>
            </a:r>
            <a:endParaRPr lang="zh-CN" alt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手机</a:t>
            </a:r>
            <a:r>
              <a:rPr lang="zh-CN" altLang="en-US" dirty="0" smtClean="0"/>
              <a:t>安卓</a:t>
            </a:r>
            <a:r>
              <a:rPr lang="zh-CN" altLang="en-US" dirty="0" smtClean="0"/>
              <a:t>系统版本为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4.4</a:t>
            </a:r>
            <a:r>
              <a:rPr lang="en-US" altLang="zh-CN" dirty="0" smtClean="0"/>
              <a:t>+</a:t>
            </a:r>
            <a:endParaRPr lang="zh-CN" alt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Chrome30+</a:t>
            </a:r>
            <a:endParaRPr lang="zh-CN" alt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用来调试</a:t>
            </a:r>
            <a:r>
              <a:rPr lang="en-US" altLang="zh-CN" dirty="0" err="1"/>
              <a:t>WebView</a:t>
            </a:r>
            <a:r>
              <a:rPr lang="zh-CN" altLang="en-US" dirty="0"/>
              <a:t>的</a:t>
            </a:r>
            <a:r>
              <a:rPr lang="en-US" altLang="zh-CN" dirty="0"/>
              <a:t>Android</a:t>
            </a:r>
            <a:r>
              <a:rPr lang="zh-CN" altLang="en-US" dirty="0"/>
              <a:t>应用</a:t>
            </a:r>
            <a:r>
              <a:rPr lang="zh-CN" altLang="en-US" dirty="0" smtClean="0"/>
              <a:t>程序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PS</a:t>
            </a:r>
            <a:r>
              <a:rPr lang="zh-CN" altLang="en-US" dirty="0" smtClean="0"/>
              <a:t>：可调试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包，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包不可调试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3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68" y="1119277"/>
            <a:ext cx="9296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06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webview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本地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738" y="2139781"/>
            <a:ext cx="6080125" cy="2578438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console</a:t>
            </a:r>
            <a:r>
              <a:rPr kumimoji="1" lang="zh-CN" altLang="en-US" dirty="0" smtClean="0"/>
              <a:t>中执行：</a:t>
            </a:r>
          </a:p>
          <a:p>
            <a:r>
              <a:rPr kumimoji="1" lang="en-US" altLang="zh-CN" dirty="0" err="1" smtClean="0"/>
              <a:t>document.cookie</a:t>
            </a:r>
            <a:r>
              <a:rPr kumimoji="1" lang="en-US" altLang="zh-CN" dirty="0" smtClean="0"/>
              <a:t>=“</a:t>
            </a:r>
            <a:r>
              <a:rPr kumimoji="1" lang="en-US" altLang="zh-CN" dirty="0" err="1" smtClean="0"/>
              <a:t>deviceType</a:t>
            </a:r>
            <a:r>
              <a:rPr kumimoji="1" lang="en-US" altLang="zh-CN" dirty="0" smtClean="0"/>
              <a:t>=1</a:t>
            </a:r>
            <a:r>
              <a:rPr kumimoji="1" lang="zh-CN" altLang="en-US" dirty="0" smtClean="0"/>
              <a:t>”</a:t>
            </a:r>
          </a:p>
          <a:p>
            <a:r>
              <a:rPr kumimoji="1" lang="zh-CN" altLang="en-US" dirty="0" smtClean="0"/>
              <a:t>可在本地模拟在</a:t>
            </a:r>
            <a:r>
              <a:rPr kumimoji="1" lang="en-US" altLang="zh-CN" dirty="0" err="1" smtClean="0"/>
              <a:t>webview</a:t>
            </a:r>
            <a:r>
              <a:rPr kumimoji="1" lang="zh-CN" altLang="en-US" dirty="0" smtClean="0"/>
              <a:t>中的部分显示（如隐藏头部和底部等）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28655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webview</a:t>
            </a:r>
            <a:r>
              <a:rPr lang="en-US" altLang="zh-CN" dirty="0" smtClean="0"/>
              <a:t>—IOS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基本可在</a:t>
            </a:r>
            <a:r>
              <a:rPr lang="en-US" altLang="zh-CN" dirty="0" smtClean="0"/>
              <a:t>safari</a:t>
            </a:r>
            <a:r>
              <a:rPr lang="zh-CN" altLang="en-US" dirty="0" smtClean="0"/>
              <a:t>中重现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74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微信浏览器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340" y="685800"/>
            <a:ext cx="5716921" cy="5486400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 smtClean="0">
                <a:hlinkClick r:id="rId4"/>
              </a:rPr>
              <a:t>微信开发者工具</a:t>
            </a:r>
            <a:endParaRPr kumimoji="1" lang="zh-CN" altLang="en-US" dirty="0"/>
          </a:p>
          <a:p>
            <a:r>
              <a:rPr kumimoji="1" lang="zh-CN" altLang="en-US" dirty="0" smtClean="0"/>
              <a:t>前提条件：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拥有一个微信号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 公众号平台授权</a:t>
            </a:r>
          </a:p>
          <a:p>
            <a:r>
              <a:rPr kumimoji="1" lang="zh-CN" altLang="en-US" dirty="0" smtClean="0"/>
              <a:t>操作步骤：</a:t>
            </a:r>
          </a:p>
          <a:p>
            <a:r>
              <a:rPr kumimoji="1" lang="zh-CN" altLang="en-US" dirty="0" smtClean="0"/>
              <a:t>参考</a:t>
            </a:r>
            <a:r>
              <a:rPr kumimoji="1" lang="zh-CN" altLang="en-US" dirty="0" smtClean="0">
                <a:hlinkClick r:id="rId4"/>
              </a:rPr>
              <a:t>官方文档</a:t>
            </a:r>
            <a:endParaRPr kumimoji="1" lang="zh-CN" altLang="en-US" dirty="0" smtClean="0"/>
          </a:p>
          <a:p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030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辅助工具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89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兼容性要求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桌面端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移动端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smtClean="0"/>
              <a:t>Safari</a:t>
            </a:r>
          </a:p>
          <a:p>
            <a:r>
              <a:rPr lang="zh-CN" altLang="en-US" dirty="0"/>
              <a:t>安</a:t>
            </a:r>
            <a:r>
              <a:rPr lang="zh-CN" altLang="en-US" dirty="0" smtClean="0"/>
              <a:t>卓自带浏览器</a:t>
            </a:r>
            <a:endParaRPr lang="en-US" altLang="zh-CN" dirty="0" smtClean="0"/>
          </a:p>
          <a:p>
            <a:r>
              <a:rPr lang="en-US" altLang="zh-CN" dirty="0" smtClean="0"/>
              <a:t>UC</a:t>
            </a:r>
            <a:r>
              <a:rPr lang="zh-CN" altLang="en-US" dirty="0" smtClean="0"/>
              <a:t>浏览器</a:t>
            </a:r>
            <a:endParaRPr lang="en-US" altLang="zh-CN" dirty="0" smtClean="0"/>
          </a:p>
          <a:p>
            <a:r>
              <a:rPr lang="en-US" altLang="zh-CN" dirty="0" smtClean="0"/>
              <a:t>Chrome</a:t>
            </a:r>
            <a:r>
              <a:rPr lang="zh-CN" altLang="en-US" dirty="0" smtClean="0"/>
              <a:t>浏览器</a:t>
            </a:r>
            <a:endParaRPr lang="en-US" altLang="zh-CN" dirty="0" smtClean="0"/>
          </a:p>
          <a:p>
            <a:r>
              <a:rPr lang="zh-CN" altLang="en-US" dirty="0"/>
              <a:t>微</a:t>
            </a:r>
            <a:r>
              <a:rPr lang="zh-CN" altLang="en-US" dirty="0" smtClean="0"/>
              <a:t>信浏览器</a:t>
            </a:r>
            <a:endParaRPr lang="en-US" altLang="zh-CN" dirty="0" smtClean="0"/>
          </a:p>
          <a:p>
            <a:r>
              <a:rPr lang="en-US" altLang="zh-CN" dirty="0" err="1" smtClean="0"/>
              <a:t>webview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IE7+</a:t>
            </a:r>
          </a:p>
          <a:p>
            <a:r>
              <a:rPr lang="en-US" altLang="zh-CN" dirty="0" smtClean="0"/>
              <a:t>Chrome</a:t>
            </a:r>
          </a:p>
          <a:p>
            <a:r>
              <a:rPr lang="en-US" altLang="zh-CN" dirty="0" smtClean="0"/>
              <a:t>Firebug</a:t>
            </a:r>
          </a:p>
          <a:p>
            <a:r>
              <a:rPr lang="en-US" altLang="zh-CN" dirty="0" smtClean="0"/>
              <a:t>360</a:t>
            </a:r>
            <a:r>
              <a:rPr lang="zh-CN" altLang="en-US" dirty="0" smtClean="0"/>
              <a:t>浏览器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774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抓包工具</a:t>
            </a:r>
            <a:r>
              <a:rPr lang="en-US" altLang="zh-CN" dirty="0" err="1" smtClean="0"/>
              <a:t>charles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支持</a:t>
            </a:r>
            <a:r>
              <a:rPr lang="en-US" altLang="zh-CN" dirty="0" smtClean="0"/>
              <a:t>MAC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以及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平台</a:t>
            </a:r>
          </a:p>
          <a:p>
            <a:pPr marL="0" indent="0">
              <a:buNone/>
            </a:pPr>
            <a:r>
              <a:rPr lang="zh-CN" altLang="en-US" dirty="0" smtClean="0"/>
              <a:t>支持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抓包</a:t>
            </a:r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用途： 通过抓包分析网络请求，根据请求和接口数据缩小定位范围</a:t>
            </a:r>
          </a:p>
          <a:p>
            <a:pPr marL="0" indent="0">
              <a:buNone/>
            </a:pPr>
            <a:r>
              <a:rPr lang="zh-CN" altLang="en-US" dirty="0" smtClean="0"/>
              <a:t>操作步骤：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手机和电脑在同一局域网下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查看电脑的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在手机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设置中设置手动代理，将服务器地址设为电脑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，端口号设为</a:t>
            </a:r>
            <a:r>
              <a:rPr lang="en-US" altLang="zh-CN" dirty="0" smtClean="0"/>
              <a:t>8888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16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82" y="523336"/>
            <a:ext cx="98171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3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47811"/>
              </p:ext>
            </p:extLst>
          </p:nvPr>
        </p:nvGraphicFramePr>
        <p:xfrm>
          <a:off x="1261872" y="2311879"/>
          <a:ext cx="9124140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380"/>
                <a:gridCol w="3041380"/>
                <a:gridCol w="304138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调试浏览器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chrome://inspect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安卓的</a:t>
                      </a:r>
                      <a:r>
                        <a:rPr lang="en-US" altLang="zh-CN" dirty="0" smtClean="0"/>
                        <a:t>chrome</a:t>
                      </a:r>
                      <a:r>
                        <a:rPr lang="zh-CN" altLang="en-US" dirty="0" smtClean="0"/>
                        <a:t>浏览器</a:t>
                      </a:r>
                    </a:p>
                    <a:p>
                      <a:r>
                        <a:rPr lang="zh-CN" altLang="en-US" dirty="0" smtClean="0"/>
                        <a:t>安卓的</a:t>
                      </a:r>
                      <a:r>
                        <a:rPr lang="en-US" altLang="zh-CN" dirty="0" err="1" smtClean="0"/>
                        <a:t>webview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需要科学上网</a:t>
                      </a:r>
                    </a:p>
                    <a:p>
                      <a:r>
                        <a:rPr lang="zh-CN" altLang="en-US" dirty="0" smtClean="0"/>
                        <a:t>需要安卓版本在</a:t>
                      </a:r>
                      <a:r>
                        <a:rPr lang="en-US" altLang="zh-CN" dirty="0" smtClean="0"/>
                        <a:t>4.4</a:t>
                      </a:r>
                      <a:r>
                        <a:rPr lang="zh-CN" altLang="en-US" dirty="0" smtClean="0"/>
                        <a:t>以上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UC</a:t>
                      </a:r>
                      <a:r>
                        <a:rPr lang="zh-CN" altLang="en-US" dirty="0" smtClean="0"/>
                        <a:t>开发者工具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安卓的</a:t>
                      </a:r>
                      <a:r>
                        <a:rPr lang="en-US" altLang="zh-CN" dirty="0" smtClean="0"/>
                        <a:t>UC</a:t>
                      </a:r>
                      <a:r>
                        <a:rPr lang="zh-CN" altLang="en-US" dirty="0" smtClean="0"/>
                        <a:t>浏览器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低版本需要安装</a:t>
                      </a:r>
                      <a:r>
                        <a:rPr lang="en-US" altLang="zh-CN" dirty="0" smtClean="0"/>
                        <a:t>ADB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MAC</a:t>
                      </a:r>
                      <a:r>
                        <a:rPr lang="zh-CN" altLang="en-US" dirty="0" smtClean="0"/>
                        <a:t>版</a:t>
                      </a:r>
                      <a:r>
                        <a:rPr lang="en-US" altLang="zh-CN" dirty="0" smtClean="0"/>
                        <a:t>safari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IOS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smtClean="0"/>
                        <a:t>safari</a:t>
                      </a:r>
                      <a:endParaRPr lang="zh-CN" altLang="en-US" dirty="0" smtClean="0"/>
                    </a:p>
                    <a:p>
                      <a:r>
                        <a:rPr lang="en-US" altLang="zh-CN" dirty="0" smtClean="0"/>
                        <a:t>IOS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err="1" smtClean="0"/>
                        <a:t>webview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需要一台</a:t>
                      </a:r>
                      <a:r>
                        <a:rPr lang="en-US" altLang="zh-CN" dirty="0" smtClean="0"/>
                        <a:t>MAC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IOS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simulator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IOS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smtClean="0"/>
                        <a:t>safari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需要一台</a:t>
                      </a:r>
                      <a:r>
                        <a:rPr lang="en-US" altLang="zh-CN" dirty="0" smtClean="0"/>
                        <a:t>MAC</a:t>
                      </a:r>
                      <a:endParaRPr lang="zh-CN" altLang="en-US" dirty="0" smtClean="0"/>
                    </a:p>
                    <a:p>
                      <a:r>
                        <a:rPr lang="zh-CN" altLang="en-US" dirty="0" smtClean="0"/>
                        <a:t>需要安装</a:t>
                      </a:r>
                      <a:r>
                        <a:rPr lang="en-US" altLang="zh-CN" dirty="0" err="1" smtClean="0"/>
                        <a:t>xcode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54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567" y="2424238"/>
            <a:ext cx="2732467" cy="2009524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55856" y="2705725"/>
            <a:ext cx="30537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GOOD</a:t>
            </a:r>
          </a:p>
          <a:p>
            <a:r>
              <a:rPr lang="en-US" altLang="zh-CN" sz="4400" dirty="0" smtClean="0"/>
              <a:t>LUCK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982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桌面端</a:t>
            </a:r>
            <a:r>
              <a:rPr lang="en-US" altLang="zh-CN" dirty="0" smtClean="0"/>
              <a:t>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84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调试线上页面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绑定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指向本地</a:t>
            </a:r>
            <a:endParaRPr lang="en-US" altLang="zh-CN" dirty="0" smtClean="0"/>
          </a:p>
          <a:p>
            <a:r>
              <a:rPr lang="zh-CN" altLang="en-US" dirty="0" smtClean="0"/>
              <a:t>大白菜</a:t>
            </a:r>
            <a:endParaRPr lang="en-US" altLang="zh-CN" dirty="0" smtClean="0"/>
          </a:p>
          <a:p>
            <a:r>
              <a:rPr lang="en-US" altLang="zh-CN" dirty="0" smtClean="0"/>
              <a:t>Fiddler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Charles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41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</a:t>
            </a:r>
            <a:r>
              <a:rPr lang="zh-CN" altLang="en-US" dirty="0" smtClean="0"/>
              <a:t>端真机调试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21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Safari(</a:t>
            </a:r>
            <a:r>
              <a:rPr kumimoji="1" lang="zh-CN" altLang="en-US" dirty="0" smtClean="0"/>
              <a:t>一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zh-CN" altLang="en-US" dirty="0" smtClean="0"/>
              <a:t>调试方法：使用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safari</a:t>
            </a:r>
            <a:r>
              <a:rPr kumimoji="1" lang="zh-CN" altLang="en-US" dirty="0" smtClean="0"/>
              <a:t>调试</a:t>
            </a:r>
          </a:p>
          <a:p>
            <a:pPr marL="0" indent="0">
              <a:buNone/>
            </a:pPr>
            <a:r>
              <a:rPr kumimoji="1" lang="zh-CN" altLang="en-US" dirty="0" smtClean="0"/>
              <a:t>前提条件：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需要一台</a:t>
            </a:r>
            <a:r>
              <a:rPr kumimoji="1" lang="en-US" altLang="zh-CN" dirty="0" smtClean="0"/>
              <a:t>MAC</a:t>
            </a:r>
            <a:endParaRPr kumimoji="1" lang="zh-CN" altLang="en-US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需要一台</a:t>
            </a:r>
            <a:r>
              <a:rPr kumimoji="1" lang="en-US" altLang="zh-CN" dirty="0" err="1" smtClean="0"/>
              <a:t>iphone</a:t>
            </a:r>
            <a:r>
              <a:rPr kumimoji="1" lang="zh-CN" altLang="en-US" dirty="0" smtClean="0"/>
              <a:t>手机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需要一根连接线</a:t>
            </a:r>
          </a:p>
          <a:p>
            <a:pPr marL="0" indent="0">
              <a:buNone/>
            </a:pPr>
            <a:r>
              <a:rPr kumimoji="1" lang="zh-CN" altLang="en-US" dirty="0" smtClean="0"/>
              <a:t>操作步骤：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iOS</a:t>
            </a:r>
            <a:r>
              <a:rPr lang="zh-CN" altLang="en-US" dirty="0"/>
              <a:t>设备上打开允许调试：设置→</a:t>
            </a:r>
            <a:r>
              <a:rPr lang="en-US" altLang="zh-CN" dirty="0"/>
              <a:t>Safari→</a:t>
            </a:r>
            <a:r>
              <a:rPr lang="zh-CN" altLang="en-US" dirty="0"/>
              <a:t>高级→打开”</a:t>
            </a:r>
            <a:r>
              <a:rPr lang="en-US" altLang="zh-CN" dirty="0"/>
              <a:t>web</a:t>
            </a:r>
            <a:r>
              <a:rPr lang="zh-CN" altLang="en-US" dirty="0"/>
              <a:t>检查器“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MAC</a:t>
            </a:r>
            <a:r>
              <a:rPr lang="zh-CN" altLang="en-US" dirty="0"/>
              <a:t>上打开</a:t>
            </a:r>
            <a:r>
              <a:rPr lang="en-US" altLang="zh-CN" dirty="0"/>
              <a:t>Safari</a:t>
            </a:r>
            <a:r>
              <a:rPr lang="zh-CN" altLang="en-US" dirty="0"/>
              <a:t>的开发菜单：顶部菜单栏“</a:t>
            </a:r>
            <a:r>
              <a:rPr lang="en-US" altLang="zh-CN" dirty="0"/>
              <a:t>Safari”→</a:t>
            </a:r>
            <a:r>
              <a:rPr lang="zh-CN" altLang="en-US" dirty="0"/>
              <a:t>偏好设置→高级→打开”在菜单栏中显示“开发”菜单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iOS</a:t>
            </a:r>
            <a:r>
              <a:rPr lang="zh-CN" altLang="en-US" dirty="0"/>
              <a:t>设备上的</a:t>
            </a:r>
            <a:r>
              <a:rPr lang="en-US" altLang="zh-CN" dirty="0"/>
              <a:t>Safari</a:t>
            </a:r>
            <a:r>
              <a:rPr lang="zh-CN" altLang="en-US" dirty="0"/>
              <a:t>浏览器中打开要调试的页面，然后切换到</a:t>
            </a:r>
            <a:r>
              <a:rPr lang="en-US" altLang="zh-CN" dirty="0"/>
              <a:t>MAC</a:t>
            </a:r>
            <a:r>
              <a:rPr lang="zh-CN" altLang="en-US" dirty="0"/>
              <a:t>的</a:t>
            </a:r>
            <a:r>
              <a:rPr lang="en-US" altLang="zh-CN" dirty="0"/>
              <a:t>Safari</a:t>
            </a:r>
            <a:r>
              <a:rPr lang="zh-CN" altLang="en-US" dirty="0"/>
              <a:t>，在顶部菜单栏选择“开发”→找到你的</a:t>
            </a:r>
            <a:r>
              <a:rPr lang="en-US" altLang="zh-CN" dirty="0"/>
              <a:t>iOS</a:t>
            </a:r>
            <a:r>
              <a:rPr lang="zh-CN" altLang="en-US" dirty="0"/>
              <a:t>设备名称→右边二级菜单选择需要调试的对应标签</a:t>
            </a:r>
            <a:r>
              <a:rPr lang="zh-CN" altLang="en-US" dirty="0" smtClean="0"/>
              <a:t>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07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87" y="2305977"/>
            <a:ext cx="6080125" cy="20433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06" y="1518250"/>
            <a:ext cx="6295366" cy="409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6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Safari</a:t>
            </a:r>
            <a:r>
              <a:rPr kumimoji="1" lang="zh-CN" altLang="en-US" dirty="0"/>
              <a:t>（二）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调试方法</a:t>
            </a:r>
            <a:r>
              <a:rPr kumimoji="1" lang="zh-CN" altLang="en-US" dirty="0" smtClean="0"/>
              <a:t>：使用</a:t>
            </a:r>
            <a:r>
              <a:rPr kumimoji="1" lang="en-US" altLang="zh-CN" dirty="0"/>
              <a:t>IOS</a:t>
            </a:r>
            <a:r>
              <a:rPr kumimoji="1" lang="zh-CN" altLang="en-US" dirty="0"/>
              <a:t>模拟器中的</a:t>
            </a:r>
            <a:r>
              <a:rPr kumimoji="1" lang="en-US" altLang="zh-CN" dirty="0"/>
              <a:t>safari</a:t>
            </a:r>
            <a:r>
              <a:rPr kumimoji="1" lang="zh-CN" altLang="en-US" dirty="0"/>
              <a:t>打开页面调试</a:t>
            </a:r>
          </a:p>
          <a:p>
            <a:pPr marL="0" indent="0">
              <a:buNone/>
            </a:pPr>
            <a:r>
              <a:rPr kumimoji="1" lang="zh-CN" altLang="en-US" dirty="0"/>
              <a:t>前提条件：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一台安装</a:t>
            </a:r>
            <a:r>
              <a:rPr kumimoji="1" lang="en-US" altLang="zh-CN" dirty="0" err="1"/>
              <a:t>xcode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MAC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使用</a:t>
            </a:r>
            <a:r>
              <a:rPr kumimoji="1" lang="zh-CN" altLang="en-US" dirty="0" smtClean="0"/>
              <a:t>步骤：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打开</a:t>
            </a:r>
            <a:r>
              <a:rPr lang="en-US" altLang="zh-CN" dirty="0" err="1" smtClean="0"/>
              <a:t>xcode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点击</a:t>
            </a:r>
            <a:r>
              <a:rPr lang="zh-CN" altLang="en-US" dirty="0"/>
              <a:t>顶部“</a:t>
            </a:r>
            <a:r>
              <a:rPr lang="en-US" altLang="zh-CN" dirty="0" err="1"/>
              <a:t>Xcode</a:t>
            </a:r>
            <a:r>
              <a:rPr lang="en-US" altLang="zh-CN" dirty="0"/>
              <a:t>”→“Open Developer </a:t>
            </a:r>
            <a:r>
              <a:rPr lang="en-US" altLang="zh-CN" dirty="0" err="1"/>
              <a:t>Tool”→“iOS</a:t>
            </a:r>
            <a:r>
              <a:rPr lang="en-US" altLang="zh-CN" dirty="0"/>
              <a:t> Simulator”</a:t>
            </a:r>
            <a:r>
              <a:rPr lang="zh-CN" altLang="en-US" dirty="0"/>
              <a:t>即可打开一个</a:t>
            </a:r>
            <a:r>
              <a:rPr lang="en-US" altLang="zh-CN" dirty="0"/>
              <a:t>iOS</a:t>
            </a:r>
            <a:r>
              <a:rPr lang="zh-CN" altLang="en-US" dirty="0"/>
              <a:t>设备的</a:t>
            </a:r>
            <a:r>
              <a:rPr lang="zh-CN" altLang="en-US" dirty="0" smtClean="0"/>
              <a:t>模拟器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模拟器</a:t>
            </a:r>
            <a:r>
              <a:rPr lang="zh-CN" altLang="en-US" dirty="0"/>
              <a:t>里面</a:t>
            </a:r>
            <a:r>
              <a:rPr lang="en-US" altLang="zh-CN" dirty="0"/>
              <a:t>Safari</a:t>
            </a:r>
            <a:r>
              <a:rPr lang="zh-CN" altLang="en-US" dirty="0"/>
              <a:t>打开的页面</a:t>
            </a:r>
            <a:r>
              <a:rPr lang="zh-CN" altLang="en-US" dirty="0" smtClean="0"/>
              <a:t>，通过</a:t>
            </a:r>
            <a:r>
              <a:rPr lang="zh-CN" altLang="en-US" dirty="0"/>
              <a:t>上个步骤中</a:t>
            </a:r>
            <a:r>
              <a:rPr lang="en-US" altLang="zh-CN" dirty="0"/>
              <a:t>MAC</a:t>
            </a:r>
            <a:r>
              <a:rPr lang="zh-CN" altLang="en-US" dirty="0"/>
              <a:t>上的</a:t>
            </a:r>
            <a:r>
              <a:rPr lang="en-US" altLang="zh-CN" dirty="0"/>
              <a:t>Safari</a:t>
            </a:r>
            <a:r>
              <a:rPr lang="zh-CN" altLang="en-US" dirty="0"/>
              <a:t>调试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686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72" y="375250"/>
            <a:ext cx="3352948" cy="62286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34" y="1627996"/>
            <a:ext cx="3530600" cy="2946400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643632" y="2616564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006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"/>
                            </p:stCondLst>
                            <p:childTnLst>
                              <p:par>
                                <p:cTn id="8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3515</TotalTime>
  <Words>803</Words>
  <Application>Microsoft Macintosh PowerPoint</Application>
  <PresentationFormat>宽屏</PresentationFormat>
  <Paragraphs>137</Paragraphs>
  <Slides>23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Calibri</vt:lpstr>
      <vt:lpstr>Century Schoolbook</vt:lpstr>
      <vt:lpstr>Wingdings 2</vt:lpstr>
      <vt:lpstr>宋体</vt:lpstr>
      <vt:lpstr>Arial</vt:lpstr>
      <vt:lpstr>View</vt:lpstr>
      <vt:lpstr>调试二三事</vt:lpstr>
      <vt:lpstr>兼容性要求</vt:lpstr>
      <vt:lpstr>桌面端PC</vt:lpstr>
      <vt:lpstr>调试线上页面</vt:lpstr>
      <vt:lpstr>移动端真机调试</vt:lpstr>
      <vt:lpstr>Safari(一)</vt:lpstr>
      <vt:lpstr>PowerPoint 演示文稿</vt:lpstr>
      <vt:lpstr>Safari（二）</vt:lpstr>
      <vt:lpstr>PowerPoint 演示文稿</vt:lpstr>
      <vt:lpstr>UC浏览器-android</vt:lpstr>
      <vt:lpstr>PowerPoint 演示文稿</vt:lpstr>
      <vt:lpstr>Chrome-android</vt:lpstr>
      <vt:lpstr>PowerPoint 演示文稿</vt:lpstr>
      <vt:lpstr>webview—android</vt:lpstr>
      <vt:lpstr>PowerPoint 演示文稿</vt:lpstr>
      <vt:lpstr>webview—本地</vt:lpstr>
      <vt:lpstr>webview—IOS</vt:lpstr>
      <vt:lpstr>微信浏览器</vt:lpstr>
      <vt:lpstr>辅助工具</vt:lpstr>
      <vt:lpstr>抓包工具charles</vt:lpstr>
      <vt:lpstr>PowerPoint 演示文稿</vt:lpstr>
      <vt:lpstr>总结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</dc:title>
  <dc:creator>周远超</dc:creator>
  <cp:lastModifiedBy>Microsoft Office 用户</cp:lastModifiedBy>
  <cp:revision>46</cp:revision>
  <dcterms:created xsi:type="dcterms:W3CDTF">2016-07-23T02:07:14Z</dcterms:created>
  <dcterms:modified xsi:type="dcterms:W3CDTF">2016-07-26T03:36:58Z</dcterms:modified>
</cp:coreProperties>
</file>