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36" d="100"/>
          <a:sy n="36" d="100"/>
        </p:scale>
        <p:origin x="29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50A6-AE1C-493F-962D-12834B7C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714D-C323-4E66-B510-27F82478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E414-6ED2-4511-8BB3-4114EF1D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E746-4A2E-405B-AD63-83E193B5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8E12-F258-4802-9DF8-147FE9BE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4AF-DAF5-43D1-BDFA-1E618802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C34C-05AF-4959-90F5-868B99AC0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6AB6-4658-4BBE-9CF8-9A4AF5A2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2F18-8C17-4CD4-B325-981B23F3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75DF-B878-4E11-8E53-38FDE83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62853-B947-451C-9ED0-300FE1778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10AB-5107-4011-9386-81F4C6E8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16C1-0C4B-4031-B814-BC1DCE4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B928-D8A9-4BA1-A672-4B5BEE62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C93F-EDCF-4C58-9B75-96857DD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1B70-3DB5-4E75-B0F9-1C6BC609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177A-33E1-4E04-A48D-9C10975E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6D76-CD94-4F12-B144-D1991F18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48FF-F2D2-494D-82C8-7D8650A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0575-C3B0-4A16-AFF0-E34D3B60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C057-541B-4AFF-AD77-9E3707E3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BFF5-1198-4BBD-B340-B010B43A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B4D6-3E54-4077-947E-B1FC6B9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019-83A2-4C1F-B6D6-5AF366D7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E40D-A71C-4D13-8B62-C8FCC521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2E74-6D24-466E-9D3D-315CA0E1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D22E-3078-48CA-993D-4119780E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D96FD-888F-4FF6-90EC-1BB8370E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1FFF-2E3C-44A0-9D6B-C0AC893D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830BD-A71E-4CE4-ABCB-2C34A645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B552-A725-403A-BF15-D432ACE2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517-9754-49BE-AC7A-BF6E558B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BBBB-16F4-4284-8025-296FA549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5266-9F69-4357-B953-9B814073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70D94-0BFE-4DE0-98F2-2263F230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5900C-7086-4ED0-84B3-D8D7AB27F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70A5-A154-4358-9B9F-EEBFD5A7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CC4CC-F2AD-4002-881D-EDF5AE99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2687-D741-4A46-AF8F-1DAADC89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9B8E-3138-4488-B7BF-B6863589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96ED-7C2B-49A6-B552-3C0664A2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7A2A9-4F8B-4E86-B249-56021C1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0C6E-F832-4E2A-BCE7-D2387C21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09A24-EA7C-4E8A-8444-93F1378D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F3D4-A2DD-4CEF-854D-8EB223DC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E7986-F2A8-4C15-8029-9AFE9928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B824-C1AD-4DD4-B2E4-DE317251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6049-233A-406C-B130-B853AA77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172BF-7BC2-4614-89DA-55C9A8F5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AABC-67EB-4DF8-9550-CADB017B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BB04-22B8-4F30-9910-76846197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8D7F8-D15B-4F92-8316-E8D6B66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6A64-AB07-4298-8479-21E7B854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A9C38-01F4-4173-A6E2-851AA0A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E7B01-898A-4308-8861-882184A2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3610-772A-4E86-8EC5-518DCEC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746E-ADF9-4255-8C9A-4D0F75FE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067E8-3502-4A71-A583-3787013C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07F9F-72A7-4303-8C29-847A7ABB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30A78-4F76-4F3F-9B93-72F840B3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035B-D1F1-4867-A9E4-B8622546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D186-4CE6-4879-A998-B490E35145F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3C69-1F90-4C56-B5E0-9BBA08B61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EC7D-4200-46BE-8D50-DF2742C64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CA66-74D3-440E-9129-85C35E84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FD8998-1008-4D60-9C86-3DA8E853E40E}"/>
              </a:ext>
            </a:extLst>
          </p:cNvPr>
          <p:cNvSpPr/>
          <p:nvPr/>
        </p:nvSpPr>
        <p:spPr>
          <a:xfrm>
            <a:off x="4303552" y="2441196"/>
            <a:ext cx="1233181" cy="503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Touch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1949-660B-498D-ABE2-8A10EAB6B30F}"/>
              </a:ext>
            </a:extLst>
          </p:cNvPr>
          <p:cNvSpPr/>
          <p:nvPr/>
        </p:nvSpPr>
        <p:spPr>
          <a:xfrm>
            <a:off x="1855365" y="2441196"/>
            <a:ext cx="1233181" cy="503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F79CD-1D8A-4CEE-ACE1-4A2B9EF40FB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88546" y="2692866"/>
            <a:ext cx="121500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22AECD-BFCC-4713-8050-CF6309649D16}"/>
              </a:ext>
            </a:extLst>
          </p:cNvPr>
          <p:cNvSpPr txBox="1"/>
          <p:nvPr/>
        </p:nvSpPr>
        <p:spPr>
          <a:xfrm>
            <a:off x="3350712" y="232353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2729D-3255-45F4-A453-3BE484CE0A54}"/>
              </a:ext>
            </a:extLst>
          </p:cNvPr>
          <p:cNvSpPr/>
          <p:nvPr/>
        </p:nvSpPr>
        <p:spPr>
          <a:xfrm>
            <a:off x="6733565" y="2441196"/>
            <a:ext cx="1233181" cy="503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Check Touch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DEAF94-6147-44A5-B82E-5DE0475E7B41}"/>
              </a:ext>
            </a:extLst>
          </p:cNvPr>
          <p:cNvCxnSpPr>
            <a:cxnSpLocks/>
          </p:cNvCxnSpPr>
          <p:nvPr/>
        </p:nvCxnSpPr>
        <p:spPr>
          <a:xfrm>
            <a:off x="5518559" y="2692866"/>
            <a:ext cx="121500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261B53-8DDB-494D-BCEB-23854646F270}"/>
              </a:ext>
            </a:extLst>
          </p:cNvPr>
          <p:cNvSpPr txBox="1"/>
          <p:nvPr/>
        </p:nvSpPr>
        <p:spPr>
          <a:xfrm>
            <a:off x="5780725" y="2323533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E3E06-268D-43F1-A109-6598B2AC2F06}"/>
              </a:ext>
            </a:extLst>
          </p:cNvPr>
          <p:cNvSpPr/>
          <p:nvPr/>
        </p:nvSpPr>
        <p:spPr>
          <a:xfrm>
            <a:off x="6733564" y="3835166"/>
            <a:ext cx="1233181" cy="503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AC83D1-A199-4D7B-BB84-0E0474F8B80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350155" y="2944535"/>
            <a:ext cx="1" cy="89063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D76D71-87BF-4B90-A72B-069D28BF402F}"/>
              </a:ext>
            </a:extLst>
          </p:cNvPr>
          <p:cNvSpPr txBox="1"/>
          <p:nvPr/>
        </p:nvSpPr>
        <p:spPr>
          <a:xfrm>
            <a:off x="7350154" y="3105834"/>
            <a:ext cx="275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Move.DeltaPos</a:t>
            </a:r>
            <a:r>
              <a:rPr lang="en-US" dirty="0"/>
              <a:t> &gt; </a:t>
            </a:r>
            <a:r>
              <a:rPr lang="en-US" dirty="0" err="1"/>
              <a:t>Threshold.pos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BCAA6-07D5-4450-A839-FD7C1BAB5CA1}"/>
              </a:ext>
            </a:extLst>
          </p:cNvPr>
          <p:cNvSpPr/>
          <p:nvPr/>
        </p:nvSpPr>
        <p:spPr>
          <a:xfrm>
            <a:off x="7966745" y="3835166"/>
            <a:ext cx="1233181" cy="503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Handle Move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3FF06-3328-4B5C-9047-D7210DA4B8C6}"/>
              </a:ext>
            </a:extLst>
          </p:cNvPr>
          <p:cNvSpPr/>
          <p:nvPr/>
        </p:nvSpPr>
        <p:spPr>
          <a:xfrm>
            <a:off x="6733564" y="1047226"/>
            <a:ext cx="1233181" cy="503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LongTap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1C2BF7-D1C6-4ABC-84D9-A9EFA15C4EB3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7350155" y="1550565"/>
            <a:ext cx="1" cy="89063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C666CB-04EC-44BC-AE48-33C146E56095}"/>
              </a:ext>
            </a:extLst>
          </p:cNvPr>
          <p:cNvSpPr txBox="1"/>
          <p:nvPr/>
        </p:nvSpPr>
        <p:spPr>
          <a:xfrm>
            <a:off x="7434043" y="1731543"/>
            <a:ext cx="275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Move.DeltaTime</a:t>
            </a:r>
            <a:r>
              <a:rPr lang="en-US" dirty="0"/>
              <a:t> &gt; </a:t>
            </a:r>
            <a:r>
              <a:rPr lang="en-US" dirty="0" err="1"/>
              <a:t>Threshold.time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CE7608-4CA7-46CA-A361-DCFB9580822A}"/>
              </a:ext>
            </a:extLst>
          </p:cNvPr>
          <p:cNvSpPr/>
          <p:nvPr/>
        </p:nvSpPr>
        <p:spPr>
          <a:xfrm>
            <a:off x="7966744" y="1037546"/>
            <a:ext cx="1233181" cy="503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LongTap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F1742DA-C842-44E8-BF0A-BE935244ED1E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2471956" y="1298896"/>
            <a:ext cx="4261608" cy="1142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4BA3866-890D-482E-BFFF-77E3F2EB8CDF}"/>
              </a:ext>
            </a:extLst>
          </p:cNvPr>
          <p:cNvCxnSpPr>
            <a:cxnSpLocks/>
            <a:stCxn id="14" idx="1"/>
            <a:endCxn id="5" idx="2"/>
          </p:cNvCxnSpPr>
          <p:nvPr/>
        </p:nvCxnSpPr>
        <p:spPr>
          <a:xfrm rot="10800000">
            <a:off x="2471956" y="2944536"/>
            <a:ext cx="4261608" cy="1142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F87DC2-8E20-4F64-B111-87EB8D70E607}"/>
              </a:ext>
            </a:extLst>
          </p:cNvPr>
          <p:cNvSpPr txBox="1"/>
          <p:nvPr/>
        </p:nvSpPr>
        <p:spPr>
          <a:xfrm>
            <a:off x="4379609" y="8625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8074E-82C5-4BCB-8916-06AA52DFF325}"/>
              </a:ext>
            </a:extLst>
          </p:cNvPr>
          <p:cNvSpPr txBox="1"/>
          <p:nvPr/>
        </p:nvSpPr>
        <p:spPr>
          <a:xfrm>
            <a:off x="4602759" y="415383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759C0F-748F-4CE2-8099-836B58D58AE4}"/>
              </a:ext>
            </a:extLst>
          </p:cNvPr>
          <p:cNvCxnSpPr>
            <a:cxnSpLocks/>
          </p:cNvCxnSpPr>
          <p:nvPr/>
        </p:nvCxnSpPr>
        <p:spPr>
          <a:xfrm rot="10800000">
            <a:off x="2649525" y="2944539"/>
            <a:ext cx="2144162" cy="571148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530D4C-384D-41E3-99E8-D561DE61C0AC}"/>
              </a:ext>
            </a:extLst>
          </p:cNvPr>
          <p:cNvCxnSpPr>
            <a:stCxn id="4" idx="2"/>
          </p:cNvCxnSpPr>
          <p:nvPr/>
        </p:nvCxnSpPr>
        <p:spPr>
          <a:xfrm flipH="1">
            <a:off x="4793687" y="2944535"/>
            <a:ext cx="126456" cy="57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2761E5-8513-4928-A4FF-30DC4BA445E1}"/>
              </a:ext>
            </a:extLst>
          </p:cNvPr>
          <p:cNvSpPr txBox="1"/>
          <p:nvPr/>
        </p:nvSpPr>
        <p:spPr>
          <a:xfrm>
            <a:off x="2835336" y="32051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DB86AB-DA7C-4A4C-B45A-5D601E6CDBA3}"/>
              </a:ext>
            </a:extLst>
          </p:cNvPr>
          <p:cNvSpPr/>
          <p:nvPr/>
        </p:nvSpPr>
        <p:spPr>
          <a:xfrm>
            <a:off x="3416694" y="3266249"/>
            <a:ext cx="1233181" cy="503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SingleTap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lin</dc:creator>
  <cp:lastModifiedBy>leon lin</cp:lastModifiedBy>
  <cp:revision>7</cp:revision>
  <dcterms:created xsi:type="dcterms:W3CDTF">2020-05-10T06:06:08Z</dcterms:created>
  <dcterms:modified xsi:type="dcterms:W3CDTF">2020-05-13T17:08:05Z</dcterms:modified>
</cp:coreProperties>
</file>