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D0"/>
    <a:srgbClr val="09E9E9"/>
    <a:srgbClr val="0382EB"/>
    <a:srgbClr val="038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A0BB-EE3C-4C4B-A075-F4E513B2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48D0F-72D2-45FB-ABB7-16C6DB3C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5E42-186C-487C-88BD-C5E6FD90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8027-30CE-4406-B770-AF38CD1C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D562-8A88-4A73-AF09-A6B5A898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F3F0-D16D-4F7E-B1C9-2FFE7BD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4756E-7674-4215-8465-8E7A7C7C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27B3-F595-446F-85E2-07F45F75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D617-6582-4D7F-AA75-65C6C5F8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CAF6-9507-4BC1-89BD-FC35847D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D7950-B1C6-4441-BD73-B26D31A9D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B32B2-290B-44AB-B7BD-F693C29F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1220-B5D7-44B6-B211-06109E6B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D006-503F-47F2-A4EE-BD8CFADD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66F8-6199-495F-B855-466E5850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AFB0-182A-4750-B26A-C755EC57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1937-3DD6-4990-AA17-E4CBE084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46AA-9D58-40F5-82F7-BD86C2CD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09F2A-68D8-4E7F-8763-64910E28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BBC8-079F-4433-A42B-1366570A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2A79-2553-49A2-BDC8-9591B94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3A23-482F-4A00-B53D-9F6728F8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C219-B15C-42F3-959D-DB85EAAD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F3FD-8BF5-4843-842C-579FE33D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104F-A2A1-48C3-9696-2B63FC8B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2FC4-E87D-4AEB-AB2A-95AD7CC3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0D13-349F-4950-9E45-3C95EDF2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8B28C-3D75-4BB0-BB4D-2C2CF862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3D9E-A149-4BB4-A942-574AC740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FEA2F-BC70-47C9-B9A8-7391EEED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2F25-C44A-4B0B-A6EF-CC6C6B17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C244-3B20-49B3-A38A-FB6AB29B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817F-347A-4E56-A4D7-80D78505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E337-EC65-46E0-B43C-78DD643C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9DD02-74E0-449C-8A7A-68B8B88FE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55B08-6DFD-458B-932D-1769C646A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978D5-CE15-4A17-9197-B28EB9CD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36A8E-E5C1-4EB0-AD14-CFB153E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FC7E2-F925-48D2-9CF2-EAE9E8B9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24B4-E699-4EBA-8210-723FE6D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F2082-A9C2-4C4E-9110-202FB621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B7ED5-7E2F-4F8F-A1E8-95115BAC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978C3-BEB4-4DF0-A5EC-6242C043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2EFD8-1821-4E48-829E-7464853A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09610-2A51-4790-8A2F-9832A76A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C2FFD-A842-464D-9DAB-5E00D7D3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DE9D-9B5D-48DF-9D8F-1C4F8E2C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2956-960F-4C32-B56D-68852DA0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64ABC-317F-4E6D-B50F-FD359BB38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3B6B3-DEDD-4D3E-824D-3D326C10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49237-271B-4D2F-9A08-044A5D21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63FE0-99BA-42AD-B581-14B55769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2469-35B1-4AB1-BE4F-B8324BB0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EC99-E0A3-49DB-BB2A-0FE10B16D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CD165-AC36-410C-A1F5-2DFFE57E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30A6C-05D7-47BA-B3C5-378AA79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1259-18AE-4138-8546-AA768D7B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DC73-AB73-4B56-BFCF-5524548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D67CA-58B2-4B0B-B445-0CA17090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314E-620B-4936-9668-F347C627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0938-D274-4768-9DD6-3CFC5DDC4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A534-3EEE-4B0C-AC4F-27F2D961864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E228-FF40-4FEB-8BFA-F284BB865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7152-DBFF-4245-81ED-1E3C588B4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6AD5-C0F1-413B-BF69-C2B72359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16750-4C32-4212-AD07-BCFD6756D676}"/>
              </a:ext>
            </a:extLst>
          </p:cNvPr>
          <p:cNvSpPr/>
          <p:nvPr/>
        </p:nvSpPr>
        <p:spPr>
          <a:xfrm>
            <a:off x="843379" y="1180730"/>
            <a:ext cx="2104007" cy="4705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0-15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DF901-359D-4E41-828F-4F861FE2554C}"/>
              </a:ext>
            </a:extLst>
          </p:cNvPr>
          <p:cNvSpPr/>
          <p:nvPr/>
        </p:nvSpPr>
        <p:spPr>
          <a:xfrm>
            <a:off x="3303973" y="1180730"/>
            <a:ext cx="2104007" cy="4705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16-31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956BE-83B1-40C5-9FD3-3456C3394451}"/>
              </a:ext>
            </a:extLst>
          </p:cNvPr>
          <p:cNvSpPr/>
          <p:nvPr/>
        </p:nvSpPr>
        <p:spPr>
          <a:xfrm>
            <a:off x="5764567" y="1180730"/>
            <a:ext cx="2104007" cy="4705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32-47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09B23-5547-40F5-A862-04964538FBC9}"/>
              </a:ext>
            </a:extLst>
          </p:cNvPr>
          <p:cNvSpPr/>
          <p:nvPr/>
        </p:nvSpPr>
        <p:spPr>
          <a:xfrm>
            <a:off x="8225161" y="1180730"/>
            <a:ext cx="2104007" cy="4705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71445-B171-49A8-8E35-47A15C557D77}"/>
              </a:ext>
            </a:extLst>
          </p:cNvPr>
          <p:cNvSpPr/>
          <p:nvPr/>
        </p:nvSpPr>
        <p:spPr>
          <a:xfrm>
            <a:off x="2587841" y="3320250"/>
            <a:ext cx="2104007" cy="470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D5374-DADC-4ADC-BC70-9CACB627A2E9}"/>
              </a:ext>
            </a:extLst>
          </p:cNvPr>
          <p:cNvCxnSpPr>
            <a:cxnSpLocks/>
          </p:cNvCxnSpPr>
          <p:nvPr/>
        </p:nvCxnSpPr>
        <p:spPr>
          <a:xfrm flipH="1">
            <a:off x="2587841" y="1651246"/>
            <a:ext cx="3176726" cy="165124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4C05D-34D7-4312-9913-018E9F5B8765}"/>
              </a:ext>
            </a:extLst>
          </p:cNvPr>
          <p:cNvCxnSpPr>
            <a:cxnSpLocks/>
          </p:cNvCxnSpPr>
          <p:nvPr/>
        </p:nvCxnSpPr>
        <p:spPr>
          <a:xfrm>
            <a:off x="7868574" y="1651246"/>
            <a:ext cx="2460594" cy="165124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BECE7-DE60-4F63-9E60-5C375139FC5A}"/>
              </a:ext>
            </a:extLst>
          </p:cNvPr>
          <p:cNvSpPr/>
          <p:nvPr/>
        </p:nvSpPr>
        <p:spPr>
          <a:xfrm>
            <a:off x="4870883" y="3320250"/>
            <a:ext cx="1225118" cy="470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CCEE90-776C-48E1-96D1-DFB996056321}"/>
              </a:ext>
            </a:extLst>
          </p:cNvPr>
          <p:cNvSpPr/>
          <p:nvPr/>
        </p:nvSpPr>
        <p:spPr>
          <a:xfrm>
            <a:off x="6275036" y="3320250"/>
            <a:ext cx="2104007" cy="470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7D260C-0018-4204-9D11-643E34C801FD}"/>
              </a:ext>
            </a:extLst>
          </p:cNvPr>
          <p:cNvSpPr/>
          <p:nvPr/>
        </p:nvSpPr>
        <p:spPr>
          <a:xfrm>
            <a:off x="8565479" y="3302493"/>
            <a:ext cx="1763689" cy="4705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66725-F7D3-4546-BADD-AB2797120785}"/>
              </a:ext>
            </a:extLst>
          </p:cNvPr>
          <p:cNvSpPr/>
          <p:nvPr/>
        </p:nvSpPr>
        <p:spPr>
          <a:xfrm>
            <a:off x="6692679" y="3320250"/>
            <a:ext cx="425374" cy="4705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E5255-9886-4E20-A546-1C68869272F8}"/>
              </a:ext>
            </a:extLst>
          </p:cNvPr>
          <p:cNvSpPr txBox="1"/>
          <p:nvPr/>
        </p:nvSpPr>
        <p:spPr>
          <a:xfrm>
            <a:off x="6445945" y="290209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Median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C9A323D-54D7-4958-A2A6-B99DCF40148C}"/>
              </a:ext>
            </a:extLst>
          </p:cNvPr>
          <p:cNvSpPr/>
          <p:nvPr/>
        </p:nvSpPr>
        <p:spPr>
          <a:xfrm rot="16200000">
            <a:off x="4297535" y="2178730"/>
            <a:ext cx="88774" cy="3508157"/>
          </a:xfrm>
          <a:prstGeom prst="lef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EBA33-FAB5-40EE-85B4-F30E81674564}"/>
              </a:ext>
            </a:extLst>
          </p:cNvPr>
          <p:cNvSpPr txBox="1"/>
          <p:nvPr/>
        </p:nvSpPr>
        <p:spPr>
          <a:xfrm>
            <a:off x="3947691" y="419379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Before B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489096F-C4D5-41C1-813F-B9169A2C5B14}"/>
              </a:ext>
            </a:extLst>
          </p:cNvPr>
          <p:cNvSpPr/>
          <p:nvPr/>
        </p:nvSpPr>
        <p:spPr>
          <a:xfrm rot="5400000">
            <a:off x="3036022" y="-1306640"/>
            <a:ext cx="179314" cy="4564601"/>
          </a:xfrm>
          <a:prstGeom prst="leftBrac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EC84C-9500-4521-8933-A5D4972C3ED9}"/>
              </a:ext>
            </a:extLst>
          </p:cNvPr>
          <p:cNvSpPr txBox="1"/>
          <p:nvPr/>
        </p:nvSpPr>
        <p:spPr>
          <a:xfrm>
            <a:off x="2587841" y="323127"/>
            <a:ext cx="100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Before A</a:t>
            </a:r>
          </a:p>
        </p:txBody>
      </p:sp>
    </p:spTree>
    <p:extLst>
      <p:ext uri="{BB962C8B-B14F-4D97-AF65-F5344CB8AC3E}">
        <p14:creationId xmlns:p14="http://schemas.microsoft.com/office/powerpoint/2010/main" val="68091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B8771C-8CFD-4303-9560-844D7B34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79313"/>
              </p:ext>
            </p:extLst>
          </p:nvPr>
        </p:nvGraphicFramePr>
        <p:xfrm>
          <a:off x="2378229" y="2255501"/>
          <a:ext cx="7594444" cy="45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404">
                  <a:extLst>
                    <a:ext uri="{9D8B030D-6E8A-4147-A177-3AD203B41FA5}">
                      <a16:colId xmlns:a16="http://schemas.microsoft.com/office/drawing/2014/main" val="2088095781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3114342093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3553455037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485257131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2791163773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269574652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2171238093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1189797951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4000738794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3690373083"/>
                    </a:ext>
                  </a:extLst>
                </a:gridCol>
                <a:gridCol w="690404">
                  <a:extLst>
                    <a:ext uri="{9D8B030D-6E8A-4147-A177-3AD203B41FA5}">
                      <a16:colId xmlns:a16="http://schemas.microsoft.com/office/drawing/2014/main" val="142157405"/>
                    </a:ext>
                  </a:extLst>
                </a:gridCol>
              </a:tblGrid>
              <a:tr h="452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57066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7AAB5E-2102-40BA-846D-FDA53E0470BB}"/>
              </a:ext>
            </a:extLst>
          </p:cNvPr>
          <p:cNvCxnSpPr>
            <a:cxnSpLocks/>
          </p:cNvCxnSpPr>
          <p:nvPr/>
        </p:nvCxnSpPr>
        <p:spPr>
          <a:xfrm>
            <a:off x="2378230" y="2139518"/>
            <a:ext cx="127838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8B1045-C738-4792-BD4E-2DD48815CC9F}"/>
              </a:ext>
            </a:extLst>
          </p:cNvPr>
          <p:cNvSpPr txBox="1"/>
          <p:nvPr/>
        </p:nvSpPr>
        <p:spPr>
          <a:xfrm>
            <a:off x="2281561" y="177018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NonZeros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CE151-CBAD-468B-813E-C7D12CF8B55D}"/>
              </a:ext>
            </a:extLst>
          </p:cNvPr>
          <p:cNvSpPr/>
          <p:nvPr/>
        </p:nvSpPr>
        <p:spPr>
          <a:xfrm>
            <a:off x="2378230" y="2127274"/>
            <a:ext cx="1278384" cy="698469"/>
          </a:xfrm>
          <a:prstGeom prst="rect">
            <a:avLst/>
          </a:prstGeom>
          <a:solidFill>
            <a:srgbClr val="00B0F0">
              <a:alpha val="6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A663CB-44BE-4DBF-A4C2-1489FEA78245}"/>
              </a:ext>
            </a:extLst>
          </p:cNvPr>
          <p:cNvSpPr/>
          <p:nvPr/>
        </p:nvSpPr>
        <p:spPr>
          <a:xfrm>
            <a:off x="3858688" y="2127275"/>
            <a:ext cx="1278384" cy="698469"/>
          </a:xfrm>
          <a:prstGeom prst="rect">
            <a:avLst/>
          </a:prstGeom>
          <a:solidFill>
            <a:srgbClr val="7030A0">
              <a:alpha val="6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937562-2A83-46CD-8007-78471322CE6B}"/>
              </a:ext>
            </a:extLst>
          </p:cNvPr>
          <p:cNvCxnSpPr>
            <a:cxnSpLocks/>
          </p:cNvCxnSpPr>
          <p:nvPr/>
        </p:nvCxnSpPr>
        <p:spPr>
          <a:xfrm>
            <a:off x="3858687" y="2139518"/>
            <a:ext cx="127838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152F1-9DE8-4883-9000-8E2532AAC5EF}"/>
              </a:ext>
            </a:extLst>
          </p:cNvPr>
          <p:cNvSpPr txBox="1"/>
          <p:nvPr/>
        </p:nvSpPr>
        <p:spPr>
          <a:xfrm>
            <a:off x="3753283" y="17701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#Zeros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D7E927-0384-4B10-9847-275E0D429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75923"/>
              </p:ext>
            </p:extLst>
          </p:nvPr>
        </p:nvGraphicFramePr>
        <p:xfrm>
          <a:off x="2378230" y="3322497"/>
          <a:ext cx="7594443" cy="45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220">
                  <a:extLst>
                    <a:ext uri="{9D8B030D-6E8A-4147-A177-3AD203B41FA5}">
                      <a16:colId xmlns:a16="http://schemas.microsoft.com/office/drawing/2014/main" val="3145973639"/>
                    </a:ext>
                  </a:extLst>
                </a:gridCol>
                <a:gridCol w="3443527">
                  <a:extLst>
                    <a:ext uri="{9D8B030D-6E8A-4147-A177-3AD203B41FA5}">
                      <a16:colId xmlns:a16="http://schemas.microsoft.com/office/drawing/2014/main" val="4090477181"/>
                    </a:ext>
                  </a:extLst>
                </a:gridCol>
                <a:gridCol w="1404696">
                  <a:extLst>
                    <a:ext uri="{9D8B030D-6E8A-4147-A177-3AD203B41FA5}">
                      <a16:colId xmlns:a16="http://schemas.microsoft.com/office/drawing/2014/main" val="4060372192"/>
                    </a:ext>
                  </a:extLst>
                </a:gridCol>
              </a:tblGrid>
              <a:tr h="452187">
                <a:tc>
                  <a:txBody>
                    <a:bodyPr/>
                    <a:lstStyle/>
                    <a:p>
                      <a:r>
                        <a:rPr lang="en-US" dirty="0"/>
                        <a:t>Row0: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Row1: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Row2: 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604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A4864E-6963-41D0-A3E2-E868AAE9AE38}"/>
              </a:ext>
            </a:extLst>
          </p:cNvPr>
          <p:cNvSpPr txBox="1"/>
          <p:nvPr/>
        </p:nvSpPr>
        <p:spPr>
          <a:xfrm>
            <a:off x="1367858" y="22918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CF2D4-4562-4DCF-9A5D-EFBC1EC3C229}"/>
              </a:ext>
            </a:extLst>
          </p:cNvPr>
          <p:cNvSpPr txBox="1"/>
          <p:nvPr/>
        </p:nvSpPr>
        <p:spPr>
          <a:xfrm>
            <a:off x="957159" y="331892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CBD0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Row Index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C8FEA9E-23DA-4F61-ACEB-83F0E2B35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96751"/>
              </p:ext>
            </p:extLst>
          </p:nvPr>
        </p:nvGraphicFramePr>
        <p:xfrm>
          <a:off x="2386966" y="1178332"/>
          <a:ext cx="7585710" cy="45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>
                  <a:extLst>
                    <a:ext uri="{9D8B030D-6E8A-4147-A177-3AD203B41FA5}">
                      <a16:colId xmlns:a16="http://schemas.microsoft.com/office/drawing/2014/main" val="208809578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3114342093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3553455037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48525713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791163773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69574652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171238093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118979795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4000738794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3690373083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3692877633"/>
                    </a:ext>
                  </a:extLst>
                </a:gridCol>
              </a:tblGrid>
              <a:tr h="452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5706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C5C33C6-45F8-40E9-880C-0D77A8A0DF88}"/>
              </a:ext>
            </a:extLst>
          </p:cNvPr>
          <p:cNvSpPr txBox="1"/>
          <p:nvPr/>
        </p:nvSpPr>
        <p:spPr>
          <a:xfrm>
            <a:off x="608034" y="121975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82EB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Column Index</a:t>
            </a:r>
          </a:p>
        </p:txBody>
      </p:sp>
    </p:spTree>
    <p:extLst>
      <p:ext uri="{BB962C8B-B14F-4D97-AF65-F5344CB8AC3E}">
        <p14:creationId xmlns:p14="http://schemas.microsoft.com/office/powerpoint/2010/main" val="20106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A0ED8-202B-4DB7-B11A-6042FD5EF2B9}"/>
              </a:ext>
            </a:extLst>
          </p:cNvPr>
          <p:cNvSpPr/>
          <p:nvPr/>
        </p:nvSpPr>
        <p:spPr>
          <a:xfrm>
            <a:off x="762001" y="2316163"/>
            <a:ext cx="5697415" cy="23876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E2ED-0168-411B-AD99-B7AD33F1742D}"/>
              </a:ext>
            </a:extLst>
          </p:cNvPr>
          <p:cNvSpPr/>
          <p:nvPr/>
        </p:nvSpPr>
        <p:spPr>
          <a:xfrm rot="19831843">
            <a:off x="5532194" y="1122363"/>
            <a:ext cx="3130102" cy="2387600"/>
          </a:xfrm>
          <a:prstGeom prst="rect">
            <a:avLst/>
          </a:prstGeom>
          <a:solidFill>
            <a:schemeClr val="accent2">
              <a:alpha val="3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6BB9E-1283-4014-A1E2-38DDA8255B18}"/>
              </a:ext>
            </a:extLst>
          </p:cNvPr>
          <p:cNvCxnSpPr/>
          <p:nvPr/>
        </p:nvCxnSpPr>
        <p:spPr>
          <a:xfrm>
            <a:off x="5147382" y="2049864"/>
            <a:ext cx="158148" cy="266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0B5DE-C1A4-4D4B-B465-68B56DC95204}"/>
              </a:ext>
            </a:extLst>
          </p:cNvPr>
          <p:cNvCxnSpPr>
            <a:cxnSpLocks/>
          </p:cNvCxnSpPr>
          <p:nvPr/>
        </p:nvCxnSpPr>
        <p:spPr>
          <a:xfrm>
            <a:off x="5500749" y="2316163"/>
            <a:ext cx="958667" cy="1723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0C586-3D18-4DE7-947F-4E56514A9055}"/>
              </a:ext>
            </a:extLst>
          </p:cNvPr>
          <p:cNvCxnSpPr>
            <a:cxnSpLocks/>
          </p:cNvCxnSpPr>
          <p:nvPr/>
        </p:nvCxnSpPr>
        <p:spPr>
          <a:xfrm>
            <a:off x="5305530" y="2316163"/>
            <a:ext cx="19521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3D7EF3-61BB-4BB3-B69F-7775E2405BA1}"/>
              </a:ext>
            </a:extLst>
          </p:cNvPr>
          <p:cNvCxnSpPr>
            <a:cxnSpLocks/>
          </p:cNvCxnSpPr>
          <p:nvPr/>
        </p:nvCxnSpPr>
        <p:spPr>
          <a:xfrm flipV="1">
            <a:off x="6459416" y="2572378"/>
            <a:ext cx="2587692" cy="14670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FC7D82-5798-4851-90C9-DECBEA0F30FF}"/>
              </a:ext>
            </a:extLst>
          </p:cNvPr>
          <p:cNvCxnSpPr>
            <a:cxnSpLocks/>
          </p:cNvCxnSpPr>
          <p:nvPr/>
        </p:nvCxnSpPr>
        <p:spPr>
          <a:xfrm flipV="1">
            <a:off x="5147382" y="506878"/>
            <a:ext cx="2740574" cy="15429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6838D5-CBBE-43F5-857A-B155599350AD}"/>
              </a:ext>
            </a:extLst>
          </p:cNvPr>
          <p:cNvCxnSpPr>
            <a:cxnSpLocks/>
          </p:cNvCxnSpPr>
          <p:nvPr/>
        </p:nvCxnSpPr>
        <p:spPr>
          <a:xfrm>
            <a:off x="7887956" y="506878"/>
            <a:ext cx="1159152" cy="20655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A0ED8-202B-4DB7-B11A-6042FD5EF2B9}"/>
              </a:ext>
            </a:extLst>
          </p:cNvPr>
          <p:cNvSpPr/>
          <p:nvPr/>
        </p:nvSpPr>
        <p:spPr>
          <a:xfrm rot="1573226">
            <a:off x="928387" y="1510139"/>
            <a:ext cx="5697415" cy="23876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E2ED-0168-411B-AD99-B7AD33F1742D}"/>
              </a:ext>
            </a:extLst>
          </p:cNvPr>
          <p:cNvSpPr/>
          <p:nvPr/>
        </p:nvSpPr>
        <p:spPr>
          <a:xfrm>
            <a:off x="5480286" y="2835498"/>
            <a:ext cx="3130102" cy="2387600"/>
          </a:xfrm>
          <a:prstGeom prst="rect">
            <a:avLst/>
          </a:prstGeom>
          <a:solidFill>
            <a:schemeClr val="accent2">
              <a:alpha val="3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0B5DE-C1A4-4D4B-B465-68B56DC95204}"/>
              </a:ext>
            </a:extLst>
          </p:cNvPr>
          <p:cNvCxnSpPr>
            <a:cxnSpLocks/>
          </p:cNvCxnSpPr>
          <p:nvPr/>
        </p:nvCxnSpPr>
        <p:spPr>
          <a:xfrm>
            <a:off x="5665853" y="2835498"/>
            <a:ext cx="0" cy="20943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3D7EF3-61BB-4BB3-B69F-7775E2405BA1}"/>
              </a:ext>
            </a:extLst>
          </p:cNvPr>
          <p:cNvCxnSpPr>
            <a:cxnSpLocks/>
          </p:cNvCxnSpPr>
          <p:nvPr/>
        </p:nvCxnSpPr>
        <p:spPr>
          <a:xfrm>
            <a:off x="5500749" y="2835498"/>
            <a:ext cx="16510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B6BF8B-69A6-4977-BD01-E1798FEBB48A}"/>
              </a:ext>
            </a:extLst>
          </p:cNvPr>
          <p:cNvCxnSpPr>
            <a:cxnSpLocks/>
          </p:cNvCxnSpPr>
          <p:nvPr/>
        </p:nvCxnSpPr>
        <p:spPr>
          <a:xfrm>
            <a:off x="5665853" y="2835498"/>
            <a:ext cx="1079504" cy="0"/>
          </a:xfrm>
          <a:prstGeom prst="line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6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A0ED8-202B-4DB7-B11A-6042FD5EF2B9}"/>
              </a:ext>
            </a:extLst>
          </p:cNvPr>
          <p:cNvSpPr/>
          <p:nvPr/>
        </p:nvSpPr>
        <p:spPr>
          <a:xfrm rot="1573226">
            <a:off x="928387" y="1510139"/>
            <a:ext cx="5697415" cy="2387600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E2ED-0168-411B-AD99-B7AD33F1742D}"/>
              </a:ext>
            </a:extLst>
          </p:cNvPr>
          <p:cNvSpPr/>
          <p:nvPr/>
        </p:nvSpPr>
        <p:spPr>
          <a:xfrm>
            <a:off x="5480286" y="2835498"/>
            <a:ext cx="3130102" cy="2387600"/>
          </a:xfrm>
          <a:prstGeom prst="rect">
            <a:avLst/>
          </a:prstGeom>
          <a:solidFill>
            <a:srgbClr val="FF0000">
              <a:alpha val="35000"/>
            </a:srgb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CA285-FD5E-4C43-BC1D-430795288565}"/>
              </a:ext>
            </a:extLst>
          </p:cNvPr>
          <p:cNvSpPr/>
          <p:nvPr/>
        </p:nvSpPr>
        <p:spPr>
          <a:xfrm>
            <a:off x="5680619" y="3006484"/>
            <a:ext cx="2729436" cy="2045628"/>
          </a:xfrm>
          <a:prstGeom prst="rect">
            <a:avLst/>
          </a:prstGeom>
          <a:solidFill>
            <a:schemeClr val="accent4">
              <a:lumMod val="20000"/>
              <a:lumOff val="80000"/>
              <a:alpha val="86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A0ED8-202B-4DB7-B11A-6042FD5EF2B9}"/>
              </a:ext>
            </a:extLst>
          </p:cNvPr>
          <p:cNvSpPr/>
          <p:nvPr/>
        </p:nvSpPr>
        <p:spPr>
          <a:xfrm>
            <a:off x="762001" y="2316163"/>
            <a:ext cx="5697415" cy="23876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E2ED-0168-411B-AD99-B7AD33F1742D}"/>
              </a:ext>
            </a:extLst>
          </p:cNvPr>
          <p:cNvSpPr/>
          <p:nvPr/>
        </p:nvSpPr>
        <p:spPr>
          <a:xfrm rot="19831843">
            <a:off x="5532194" y="1122363"/>
            <a:ext cx="3130102" cy="2387600"/>
          </a:xfrm>
          <a:prstGeom prst="rect">
            <a:avLst/>
          </a:prstGeom>
          <a:solidFill>
            <a:schemeClr val="accent2">
              <a:alpha val="3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6BB9E-1283-4014-A1E2-38DDA8255B18}"/>
              </a:ext>
            </a:extLst>
          </p:cNvPr>
          <p:cNvCxnSpPr/>
          <p:nvPr/>
        </p:nvCxnSpPr>
        <p:spPr>
          <a:xfrm>
            <a:off x="5147382" y="2049864"/>
            <a:ext cx="158148" cy="266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0B5DE-C1A4-4D4B-B465-68B56DC95204}"/>
              </a:ext>
            </a:extLst>
          </p:cNvPr>
          <p:cNvCxnSpPr>
            <a:cxnSpLocks/>
          </p:cNvCxnSpPr>
          <p:nvPr/>
        </p:nvCxnSpPr>
        <p:spPr>
          <a:xfrm>
            <a:off x="5500749" y="2316163"/>
            <a:ext cx="958667" cy="1723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0C586-3D18-4DE7-947F-4E56514A9055}"/>
              </a:ext>
            </a:extLst>
          </p:cNvPr>
          <p:cNvCxnSpPr>
            <a:cxnSpLocks/>
          </p:cNvCxnSpPr>
          <p:nvPr/>
        </p:nvCxnSpPr>
        <p:spPr>
          <a:xfrm>
            <a:off x="5305530" y="2316163"/>
            <a:ext cx="19521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3D7EF3-61BB-4BB3-B69F-7775E2405BA1}"/>
              </a:ext>
            </a:extLst>
          </p:cNvPr>
          <p:cNvCxnSpPr>
            <a:cxnSpLocks/>
          </p:cNvCxnSpPr>
          <p:nvPr/>
        </p:nvCxnSpPr>
        <p:spPr>
          <a:xfrm flipV="1">
            <a:off x="6459416" y="2572378"/>
            <a:ext cx="2587692" cy="14670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FC7D82-5798-4851-90C9-DECBEA0F30FF}"/>
              </a:ext>
            </a:extLst>
          </p:cNvPr>
          <p:cNvCxnSpPr>
            <a:cxnSpLocks/>
          </p:cNvCxnSpPr>
          <p:nvPr/>
        </p:nvCxnSpPr>
        <p:spPr>
          <a:xfrm flipV="1">
            <a:off x="5147382" y="506878"/>
            <a:ext cx="2740574" cy="15429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6838D5-CBBE-43F5-857A-B155599350AD}"/>
              </a:ext>
            </a:extLst>
          </p:cNvPr>
          <p:cNvCxnSpPr>
            <a:cxnSpLocks/>
          </p:cNvCxnSpPr>
          <p:nvPr/>
        </p:nvCxnSpPr>
        <p:spPr>
          <a:xfrm>
            <a:off x="7887956" y="506878"/>
            <a:ext cx="1159152" cy="20655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5BED-960E-456E-9563-C2B78DC62842}"/>
              </a:ext>
            </a:extLst>
          </p:cNvPr>
          <p:cNvSpPr/>
          <p:nvPr/>
        </p:nvSpPr>
        <p:spPr>
          <a:xfrm rot="19831843">
            <a:off x="5734938" y="1284392"/>
            <a:ext cx="2740233" cy="2027097"/>
          </a:xfrm>
          <a:prstGeom prst="rect">
            <a:avLst/>
          </a:prstGeom>
          <a:solidFill>
            <a:schemeClr val="accent2">
              <a:alpha val="35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53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Devanagari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lin</dc:creator>
  <cp:lastModifiedBy>leon lin</cp:lastModifiedBy>
  <cp:revision>16</cp:revision>
  <dcterms:created xsi:type="dcterms:W3CDTF">2020-03-05T12:58:08Z</dcterms:created>
  <dcterms:modified xsi:type="dcterms:W3CDTF">2020-07-09T15:00:14Z</dcterms:modified>
</cp:coreProperties>
</file>