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angax.github.io/compat-table/es5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github, in language rank. JavaScript is #1, TypeScript is #10.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https://madnight.github.io/githut/#/pull_requests/2017/4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http://kangax.github.io/compat-table/es5/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solution: Babel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fa6507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fa65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solution: JSDoc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old days, a website has few lines of JS. But now a web application is built by </a:t>
            </a:r>
            <a:r>
              <a:rPr lang="en"/>
              <a:t>thousands</a:t>
            </a:r>
            <a:r>
              <a:rPr lang="en"/>
              <a:t> lines of JS. Scaling in large complex </a:t>
            </a:r>
            <a:r>
              <a:rPr lang="en"/>
              <a:t>maintainable</a:t>
            </a:r>
            <a:r>
              <a:rPr lang="en"/>
              <a:t> code bases becomes very important.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fa6507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fa650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fa6507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fa650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efa650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efa650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fa650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fa650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7"/>
            <a:ext cx="8222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that scales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JS - cross browser and platform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Browser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IE 8/9/10/11/Edge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Chrome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Firefox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Safari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Chrome mobile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Safari mobile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JavaScript edition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ES3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ES5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ES6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ES7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ESNEXT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to make sure your JavaScript can be executed in all different browsers?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need something can be executed on ANY browser, ANY host and ANY OS.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JS - No type system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Weak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 foo = $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Function foo(a, b, c) {}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foo(a, b) </a:t>
            </a:r>
            <a:endParaRPr sz="1600"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Language aspect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Readability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Maintainability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Language safety</a:t>
            </a:r>
            <a:endParaRPr sz="1600"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3" name="Google Shape;12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Without type system, we cannot know the data structure change, we cannot know the function </a:t>
            </a:r>
            <a:r>
              <a:rPr lang="en" sz="1600"/>
              <a:t>signature change. No intellisense.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Code becomes very hard to maintain when your JS grow bigger and bigger.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TypeScript is a superset of JavaScript that gives you advantages like:</a:t>
            </a:r>
            <a:endParaRPr sz="11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80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Optional static typing (the key here is optional)</a:t>
            </a:r>
            <a:endParaRPr sz="10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 Inference, which gives some of the benefits of types, without actually using them</a:t>
            </a:r>
            <a:endParaRPr sz="10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Access to ES6 and ES7 features, before they become supported by major browsers</a:t>
            </a:r>
            <a:endParaRPr sz="10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ability to compile down to a version of JavaScript that runs on all browsers</a:t>
            </a:r>
            <a:endParaRPr sz="10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Great tooling support with IntelliSense</a:t>
            </a:r>
            <a:endParaRPr sz="10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40" name="Google Shape;14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two main goals of TypeScript: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an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 type system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JavaScript.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planned features from future JavaScript editions to current JavaScript engines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system</a:t>
            </a:r>
            <a:endParaRPr/>
          </a:p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have proven ability to enhance code quality and understandability. Large teams (Google, Microsoft, Facebook) have continually arrived at this conclusion. Specifically: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increase your agility when doing refactoring.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better for the compiler to catch errors than to have things fail at runtime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are one of the best forms of documentation you can have.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function signature is a theorem and the function body is the proof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Usage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23K 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Companies are using/supporting: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Microsoft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language rank #10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Babel: The compiler for writing next generation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Flow: A static type system for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CoffeeScript: A program language that transcompiles to JavaScript.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Dart: </a:t>
            </a:r>
            <a:r>
              <a:rPr lang="en"/>
              <a:t>A program language that transcompiles to JavaScript.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