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315D-0FEE-40E5-B9BD-B2715B86E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D9AE6-004A-4884-81C7-EE26C4259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F38F5-D2C1-46FB-97A2-E2F049D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0AEB-5949-4909-BA3E-46C6E2D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D91B-28B8-4547-B46E-F305A6B9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B945F-861F-4673-BF05-20908C0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813E4-8369-4966-B1F0-49BB1E1C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42DEA-6E62-4DCD-B4E2-303BFFDC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3543-059D-458A-9FE5-3DA4B920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14EC-0DF7-4A64-A274-C4CFD533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7275D-F07B-456A-8907-6EDDF0992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F8798-3D0A-47D7-A7FC-48C4D093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A27AC-A4B9-4EAB-99CE-4D42DFA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F1CCF-590B-448C-9B53-ACBE394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1F14D-96BE-439B-9C0A-80AB562A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7A16B-AF23-4BC9-8162-FDAC556A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7BDA-888E-4807-AA3A-B0A29BB9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836DC-07C9-45DA-88B0-1BDCDF8F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630D8-47E7-43CB-83E0-29579920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EE37-93B3-482D-96B7-08C5D0FE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3EA1-74BB-4024-A2E5-9C8B5B53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25D03-4195-4FBE-982A-2AC9A24B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DA4AA-A8C7-4F88-BD5F-887EFA3C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ABCD8-8298-47D2-A113-0F72F79C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F377-16CF-46BB-9BF3-6FE24C8E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6716-09FD-482D-8585-DD6BF102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247D6-A879-441D-A007-3E99508D2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E2106-2384-4D8C-B5A3-D0A85C2C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661BA-B6F5-4C61-BC7D-44F28785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EB973-700B-4FA2-8EE5-49FA112B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7F129-B434-4BCB-B324-89052DD2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B9F7D-EF5E-429B-9A7C-5376C4D7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47232-1AC3-4D51-AD42-17F407AC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520B1-E151-4D48-B956-ED53540F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E04C6-39CD-4250-BF66-C5F69C500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D1423-B4A0-4CF6-B373-7523C442F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5D25C-77E1-4474-A6C9-A2DF9D3C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132606-8570-4C2E-A1A2-8EBF36D7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8148A-6D34-4330-8710-D88338BD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FC67-C975-4180-8420-CA40083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E671A4-3D65-4719-9493-A5D917AA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6E46B-B4D8-4308-BDB6-2292DBF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F7EC2-D966-4CFD-B0C4-026623D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0BCF0-CBDB-42BE-91D3-BEA59FB8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4A7D38-7F5C-48A6-BA6B-57217A45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C2E2B-7D73-4154-9D7D-0BCFF3DD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DFAE3-3458-4D46-BCFA-B404710C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DA635-A696-431B-B09F-A8EE7CB3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6468C-E432-434B-80EE-F5E7C00C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4E516-98A7-42D0-8E64-89B4728B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0412-D21D-4F87-87FD-A2853975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A5B3C-C94E-416D-9B6B-657AC595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69F3-626C-4D14-99C0-5CFEDCB4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4CB085-90FF-48D9-8FD8-82977809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2A393-46B8-441D-A018-79AC3FF4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50E0E-88A6-4D4F-A3C8-E0B525E6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F813B-A7A0-4B89-8F32-DA93586F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E4590-E85C-4872-862E-B0E5C79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B5D0F-6F42-4BC5-9D00-DB00238F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6CCFF-29C9-401A-9927-68D3B63A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B2C9-4B0B-44D5-A2ED-24C7C8FD2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C2B4-FA8C-48C0-B6DB-64E6D7D902C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BED06-D2D4-41AD-9C25-BD9A9911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D4455-F110-4590-9E8C-B3655EE74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2E5C-37BD-4F2F-B544-9BB517262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AB283-1812-4AC4-978C-2ED79C368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豆瓣</a:t>
            </a:r>
            <a:r>
              <a:rPr lang="en-US" altLang="zh-CN" dirty="0"/>
              <a:t>TOP250</a:t>
            </a:r>
            <a:r>
              <a:rPr lang="zh-CN" altLang="en-US" dirty="0"/>
              <a:t>爬取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08255-77AD-4F8D-A8AF-391BE786D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爬虫的基本原理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37133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9C692-A9D3-4282-884F-B62C2D93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464C7-DEBA-466A-A1A9-50D8ADA4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http</a:t>
            </a:r>
            <a:r>
              <a:rPr lang="zh-CN" altLang="en-US" dirty="0"/>
              <a:t>请求基础知识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发送请求获取页面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解析页面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保存数据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46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6C477-71D0-49D4-81D2-82433AA1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http</a:t>
            </a:r>
            <a:r>
              <a:rPr lang="zh-CN" altLang="en-US" dirty="0"/>
              <a:t>请求基础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C92A-54AE-468B-A122-ED0084C3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这边给个图示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也就是说我们要伪装成浏览器，去发起</a:t>
            </a:r>
            <a:r>
              <a:rPr lang="en-US" altLang="zh-CN" dirty="0"/>
              <a:t>http</a:t>
            </a:r>
            <a:r>
              <a:rPr lang="zh-CN" altLang="en-US" dirty="0"/>
              <a:t>请求，获取我们想要的页面。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B6199-2761-4003-B349-74E33345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发送请求获取页面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1E29-1EAA-4C46-AB0C-7DF7BBF1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构造请求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）发现页面规律（</a:t>
            </a:r>
            <a:r>
              <a:rPr lang="en-US" altLang="zh-CN" dirty="0"/>
              <a:t>a.</a:t>
            </a:r>
            <a:r>
              <a:rPr lang="zh-CN" altLang="en-US" dirty="0"/>
              <a:t>每页显示</a:t>
            </a:r>
            <a:r>
              <a:rPr lang="en-US" altLang="zh-CN" dirty="0"/>
              <a:t>25</a:t>
            </a:r>
            <a:r>
              <a:rPr lang="zh-CN" altLang="en-US" dirty="0"/>
              <a:t>条 </a:t>
            </a:r>
            <a:r>
              <a:rPr lang="en-US" altLang="zh-CN" dirty="0"/>
              <a:t>b. start=</a:t>
            </a:r>
            <a:r>
              <a:rPr lang="zh-CN" altLang="en-US" dirty="0"/>
              <a:t>起始序号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FF878-D3B7-4B38-9D0D-F4D52BDF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2921994"/>
            <a:ext cx="3459035" cy="3805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C11B0C-D82A-4A32-81BD-CD7BDBA0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48" y="2848434"/>
            <a:ext cx="3404995" cy="3804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6651C4-6C82-407C-9601-54BB7D811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24" y="2848434"/>
            <a:ext cx="3388189" cy="25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2872-D5B7-467D-BC63-2A930D5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发送请求获取页面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E306D-7682-49E5-9DD7-9C3467CB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）查看请求形式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Chrome</a:t>
            </a:r>
            <a:r>
              <a:rPr lang="zh-CN" altLang="en-US" dirty="0"/>
              <a:t>浏览器按</a:t>
            </a:r>
            <a:r>
              <a:rPr lang="en-US" altLang="zh-CN" dirty="0"/>
              <a:t>F12</a:t>
            </a:r>
            <a:r>
              <a:rPr lang="zh-CN" altLang="en-US" dirty="0"/>
              <a:t>（</a:t>
            </a:r>
            <a:r>
              <a:rPr lang="en-US" altLang="zh-CN" dirty="0"/>
              <a:t>a. </a:t>
            </a:r>
            <a:r>
              <a:rPr lang="zh-CN" altLang="en-US" dirty="0"/>
              <a:t>找到真实请求 </a:t>
            </a:r>
            <a:r>
              <a:rPr lang="en-US" altLang="zh-CN" dirty="0"/>
              <a:t>b.</a:t>
            </a:r>
            <a:r>
              <a:rPr lang="zh-CN" altLang="en-US" dirty="0"/>
              <a:t>关注重点参数）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F0DF78-B04C-44C2-9CD0-6F020DA2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4" y="3127186"/>
            <a:ext cx="8598966" cy="33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2872-D5B7-467D-BC63-2A930D5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发送请求获取页面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E306D-7682-49E5-9DD7-9C3467CB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）构造请求</a:t>
            </a:r>
            <a:r>
              <a:rPr lang="en-US" altLang="zh-CN" dirty="0"/>
              <a:t>(</a:t>
            </a:r>
            <a:r>
              <a:rPr lang="zh-CN" altLang="en-US" dirty="0"/>
              <a:t>具体代码见</a:t>
            </a:r>
            <a:r>
              <a:rPr lang="en-US" altLang="zh-CN" dirty="0" err="1"/>
              <a:t>manman</a:t>
            </a:r>
            <a:r>
              <a:rPr lang="en-US" altLang="zh-CN" dirty="0"/>
              <a:t>/test/getHtml.py)</a:t>
            </a:r>
          </a:p>
          <a:p>
            <a:pPr marL="514350" indent="-514350">
              <a:buAutoNum type="alphaLcPeriod"/>
            </a:pPr>
            <a:r>
              <a:rPr lang="zh-CN" altLang="en-US" dirty="0"/>
              <a:t>伪造成浏览器</a:t>
            </a:r>
            <a:r>
              <a:rPr lang="en-US" altLang="zh-CN" dirty="0"/>
              <a:t>(User-Agent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，设置为发送 </a:t>
            </a:r>
            <a:r>
              <a:rPr lang="en-US" altLang="zh-CN" dirty="0"/>
              <a:t>GET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514350" indent="-514350">
              <a:buAutoNum type="alphaLcPeriod"/>
            </a:pPr>
            <a:r>
              <a:rPr lang="zh-CN" altLang="en-US" dirty="0"/>
              <a:t>构造请求</a:t>
            </a:r>
            <a:r>
              <a:rPr lang="en-US" altLang="zh-CN" dirty="0"/>
              <a:t>, </a:t>
            </a:r>
            <a:r>
              <a:rPr lang="zh-CN" altLang="en-US" dirty="0"/>
              <a:t>生成请求器</a:t>
            </a:r>
            <a:endParaRPr lang="en-US" altLang="zh-CN" dirty="0"/>
          </a:p>
          <a:p>
            <a:pPr marL="514350" indent="-514350">
              <a:buAutoNum type="alphaLcPeriod"/>
            </a:pPr>
            <a:r>
              <a:rPr lang="zh-CN" altLang="en-US" dirty="0"/>
              <a:t>发送请求</a:t>
            </a:r>
            <a:r>
              <a:rPr lang="en-US" altLang="zh-CN" dirty="0"/>
              <a:t>, </a:t>
            </a:r>
            <a:r>
              <a:rPr lang="zh-CN" altLang="en-US" dirty="0"/>
              <a:t>获取存有页面内容的变量</a:t>
            </a:r>
            <a:endParaRPr lang="en-US" altLang="zh-CN" dirty="0"/>
          </a:p>
          <a:p>
            <a:pPr marL="514350" indent="-514350">
              <a:buAutoNum type="alphaLcPeriod"/>
            </a:pPr>
            <a:r>
              <a:rPr lang="zh-CN" altLang="en-US" dirty="0"/>
              <a:t>调用</a:t>
            </a:r>
            <a:r>
              <a:rPr lang="en-US" altLang="zh-CN" dirty="0"/>
              <a:t>read()</a:t>
            </a:r>
            <a:r>
              <a:rPr lang="zh-CN" altLang="en-US" dirty="0"/>
              <a:t>方法和</a:t>
            </a:r>
            <a:r>
              <a:rPr lang="en-US" altLang="zh-CN" dirty="0"/>
              <a:t>decode()</a:t>
            </a:r>
            <a:r>
              <a:rPr lang="zh-CN" altLang="en-US" dirty="0"/>
              <a:t>方法读取并解析网页内容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4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173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豆瓣TOP250爬取</vt:lpstr>
      <vt:lpstr>目录</vt:lpstr>
      <vt:lpstr>1 http请求基础</vt:lpstr>
      <vt:lpstr>2 发送请求获取页面</vt:lpstr>
      <vt:lpstr>2 发送请求获取页面</vt:lpstr>
      <vt:lpstr>2 发送请求获取页面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豆瓣TOP250爬取</dc:title>
  <dc:creator>林 万欣</dc:creator>
  <cp:lastModifiedBy>林 万欣</cp:lastModifiedBy>
  <cp:revision>6</cp:revision>
  <dcterms:created xsi:type="dcterms:W3CDTF">2020-12-23T04:12:51Z</dcterms:created>
  <dcterms:modified xsi:type="dcterms:W3CDTF">2020-12-23T16:22:48Z</dcterms:modified>
</cp:coreProperties>
</file>