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5AB6E-E02A-4C68-BC09-D45C296D86AC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8D902-1A48-4A72-B11E-97CEE5F6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1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8D902-1A48-4A72-B11E-97CEE5F6BF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1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8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60FA-F12F-40F8-AB08-9A64BB9A734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A3CD-72E8-4257-95D1-7671A695F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180.png"/><Relationship Id="rId10" Type="http://schemas.openxmlformats.org/officeDocument/2006/relationships/image" Target="../media/image29.png"/><Relationship Id="rId4" Type="http://schemas.openxmlformats.org/officeDocument/2006/relationships/image" Target="../media/image17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3.png"/><Relationship Id="rId18" Type="http://schemas.openxmlformats.org/officeDocument/2006/relationships/image" Target="../media/image39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6.jpeg"/><Relationship Id="rId5" Type="http://schemas.openxmlformats.org/officeDocument/2006/relationships/image" Target="../media/image170.png"/><Relationship Id="rId15" Type="http://schemas.openxmlformats.org/officeDocument/2006/relationships/image" Target="../media/image36.png"/><Relationship Id="rId10" Type="http://schemas.openxmlformats.org/officeDocument/2006/relationships/image" Target="../media/image15.jpeg"/><Relationship Id="rId4" Type="http://schemas.openxmlformats.org/officeDocument/2006/relationships/image" Target="../media/image160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4.png"/><Relationship Id="rId5" Type="http://schemas.openxmlformats.org/officeDocument/2006/relationships/image" Target="../media/image180.png"/><Relationship Id="rId10" Type="http://schemas.openxmlformats.org/officeDocument/2006/relationships/image" Target="../media/image43.png"/><Relationship Id="rId4" Type="http://schemas.openxmlformats.org/officeDocument/2006/relationships/image" Target="../media/image17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0.png"/><Relationship Id="rId10" Type="http://schemas.openxmlformats.org/officeDocument/2006/relationships/image" Target="../media/image25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5100" y="894773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斯理论导读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0200" y="469900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SYSU_CIS@lindayong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8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11845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45907" y="2756285"/>
            <a:ext cx="513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参数的后验分布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45907" y="3508965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𝒟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07" y="3508965"/>
                <a:ext cx="5283200" cy="7652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478736" y="3219654"/>
                <a:ext cx="92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36" y="3219654"/>
                <a:ext cx="9226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648989" y="3232906"/>
                <a:ext cx="214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9" y="3232906"/>
                <a:ext cx="21468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411844" y="4321988"/>
                <a:ext cx="3989585" cy="102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0" dirty="0" smtClean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max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4" y="4321988"/>
                <a:ext cx="3989585" cy="1020216"/>
              </a:xfrm>
              <a:prstGeom prst="rect">
                <a:avLst/>
              </a:prstGeom>
              <a:blipFill rotWithShape="0">
                <a:blip r:embed="rId11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肘形连接符 10"/>
          <p:cNvCxnSpPr/>
          <p:nvPr/>
        </p:nvCxnSpPr>
        <p:spPr>
          <a:xfrm flipV="1">
            <a:off x="2888974" y="5016500"/>
            <a:ext cx="3988904" cy="774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44986" y="4675250"/>
            <a:ext cx="113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887566" y="5791200"/>
            <a:ext cx="199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19093" y="5477009"/>
            <a:ext cx="133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080805" y="5597974"/>
                <a:ext cx="3881771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05" y="5597974"/>
                <a:ext cx="3881771" cy="386452"/>
              </a:xfrm>
              <a:prstGeom prst="rect">
                <a:avLst/>
              </a:prstGeom>
              <a:blipFill rotWithShape="0">
                <a:blip r:embed="rId12"/>
                <a:stretch>
                  <a:fillRect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4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" grpId="0"/>
      <p:bldP spid="7" grpId="0"/>
      <p:bldP spid="22" grpId="0"/>
      <p:bldP spid="23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4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5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/>
          <p:cNvSpPr/>
          <p:nvPr/>
        </p:nvSpPr>
        <p:spPr>
          <a:xfrm>
            <a:off x="8165826" y="1948069"/>
            <a:ext cx="143289" cy="440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309115" y="1988359"/>
            <a:ext cx="173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288970" y="2446693"/>
                <a:ext cx="427658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70" y="2446693"/>
                <a:ext cx="4276586" cy="369588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805681" y="1542078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9053" y="2502864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45" y="3168812"/>
            <a:ext cx="1772508" cy="13293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1"/>
          <a:stretch/>
        </p:blipFill>
        <p:spPr>
          <a:xfrm>
            <a:off x="7169727" y="3183362"/>
            <a:ext cx="1732316" cy="1291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163636" y="4924567"/>
                <a:ext cx="17323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猫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36" y="4924567"/>
                <a:ext cx="173231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9591150" y="4950239"/>
            <a:ext cx="3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710424" y="4892903"/>
                <a:ext cx="1299669" cy="33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猫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24" y="4892903"/>
                <a:ext cx="1299669" cy="338939"/>
              </a:xfrm>
              <a:prstGeom prst="rect">
                <a:avLst/>
              </a:prstGeom>
              <a:blipFill rotWithShape="0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862000" y="4943893"/>
                <a:ext cx="1778417" cy="33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猫</m:t>
                        </m:r>
                      </m:e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 </a:t>
                </a:r>
                <a:r>
                  <a:rPr lang="en-US" altLang="zh-CN" sz="1600" dirty="0" smtClean="0"/>
                  <a:t>=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00" y="4943893"/>
                <a:ext cx="1778417" cy="338939"/>
              </a:xfrm>
              <a:prstGeom prst="rect">
                <a:avLst/>
              </a:prstGeom>
              <a:blipFill rotWithShape="0">
                <a:blip r:embed="rId1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473957" y="5315505"/>
                <a:ext cx="1732316" cy="34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熊猫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57" y="5315505"/>
                <a:ext cx="1732316" cy="342145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10007489" y="5341177"/>
            <a:ext cx="3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0171382" y="5296179"/>
                <a:ext cx="1434757" cy="33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熊猫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382" y="5296179"/>
                <a:ext cx="1434757" cy="338939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868628" y="5334831"/>
                <a:ext cx="1819113" cy="34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熊猫</m:t>
                        </m:r>
                      </m:e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 </a:t>
                </a:r>
                <a:r>
                  <a:rPr lang="en-US" altLang="zh-CN" sz="1600" dirty="0" smtClean="0"/>
                  <a:t>=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28" y="5334831"/>
                <a:ext cx="1819113" cy="342145"/>
              </a:xfrm>
              <a:prstGeom prst="rect">
                <a:avLst/>
              </a:prstGeom>
              <a:blipFill rotWithShape="0">
                <a:blip r:embed="rId17"/>
                <a:stretch>
                  <a:fillRect t="-3571" r="-2349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29953" y="5819476"/>
                <a:ext cx="5880100" cy="34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猫</m:t>
                        </m:r>
                      </m: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熊猫</m:t>
                        </m:r>
                      </m:e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?  </m:t>
                    </m:r>
                    <m:acc>
                      <m:accPr>
                        <m:chr m:val="̂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猫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:</m:t>
                    </m:r>
                    <m:acc>
                      <m:accPr>
                        <m:chr m:val="̂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 smtClean="0"/>
                  <a:t>熊猫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53" y="5819476"/>
                <a:ext cx="5880100" cy="342145"/>
              </a:xfrm>
              <a:prstGeom prst="rect">
                <a:avLst/>
              </a:prstGeom>
              <a:blipFill rotWithShape="0">
                <a:blip r:embed="rId18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4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8" grpId="0"/>
      <p:bldP spid="9" grpId="0"/>
      <p:bldP spid="29" grpId="0"/>
      <p:bldP spid="26" grpId="0"/>
      <p:bldP spid="27" grpId="0"/>
      <p:bldP spid="28" grpId="0"/>
      <p:bldP spid="30" grpId="0"/>
      <p:bldP spid="35" grpId="0"/>
      <p:bldP spid="36" grpId="0"/>
      <p:bldP spid="37" grpId="0"/>
      <p:bldP spid="3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11845" y="3058494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45907" y="3617679"/>
            <a:ext cx="513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参数的后验分布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45907" y="4370359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𝒟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07" y="4370359"/>
                <a:ext cx="5283200" cy="7652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478736" y="4081048"/>
                <a:ext cx="92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36" y="4081048"/>
                <a:ext cx="9226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648989" y="4094300"/>
                <a:ext cx="214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9" y="4094300"/>
                <a:ext cx="21468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6411844" y="5183382"/>
            <a:ext cx="3989585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模型预测：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贝叶斯估计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080805" y="5810016"/>
                <a:ext cx="3881771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05" y="5810016"/>
                <a:ext cx="3881771" cy="386452"/>
              </a:xfrm>
              <a:prstGeom prst="rect">
                <a:avLst/>
              </a:prstGeom>
              <a:blipFill rotWithShape="0"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箭头 23"/>
          <p:cNvSpPr/>
          <p:nvPr/>
        </p:nvSpPr>
        <p:spPr>
          <a:xfrm>
            <a:off x="8165826" y="1948069"/>
            <a:ext cx="143289" cy="440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309115" y="1988359"/>
            <a:ext cx="173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288970" y="2446693"/>
                <a:ext cx="427658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70" y="2446693"/>
                <a:ext cx="4276586" cy="369588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805681" y="1542078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9053" y="2502864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8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41844" y="2425149"/>
            <a:ext cx="2968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Thank you 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18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3000" y="2006600"/>
                <a:ext cx="6870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个样本点构成的数据集，其中第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个样本表示为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个样本的特征值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个样本的标签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06600"/>
                <a:ext cx="6870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79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109200" y="3746500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缺一张表示数据集的图片</a:t>
            </a:r>
            <a:endParaRPr lang="zh-CN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746500"/>
            <a:ext cx="42862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44500" y="6731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有监督学习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8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" y="4064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92200" y="1485900"/>
                <a:ext cx="3695700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1485900"/>
                <a:ext cx="3695700" cy="874407"/>
              </a:xfrm>
              <a:prstGeom prst="rect">
                <a:avLst/>
              </a:prstGeom>
              <a:blipFill rotWithShape="0">
                <a:blip r:embed="rId2"/>
                <a:stretch>
                  <a:fillRect l="-1650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53000" y="1726160"/>
                <a:ext cx="3403600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给定模型的参数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对于某个特征值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模型的预测结果为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26160"/>
                <a:ext cx="3403600" cy="787523"/>
              </a:xfrm>
              <a:prstGeom prst="rect">
                <a:avLst/>
              </a:prstGeom>
              <a:blipFill rotWithShape="0">
                <a:blip r:embed="rId3"/>
                <a:stretch>
                  <a:fillRect l="-1075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797300" y="1979245"/>
            <a:ext cx="889000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07028"/>
            <a:ext cx="42862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>
          <a:xfrm>
            <a:off x="5461000" y="3795345"/>
            <a:ext cx="889000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934200" y="3782645"/>
                <a:ext cx="210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782645"/>
                <a:ext cx="21082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63600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13300" y="1230860"/>
                <a:ext cx="3403600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给定模型的参数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对于某个特征值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模型的预测结果为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00" y="1230860"/>
                <a:ext cx="3403600" cy="787523"/>
              </a:xfrm>
              <a:prstGeom prst="rect">
                <a:avLst/>
              </a:prstGeom>
              <a:blipFill rotWithShape="0">
                <a:blip r:embed="rId3"/>
                <a:stretch>
                  <a:fillRect l="-1075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568700" y="1534745"/>
            <a:ext cx="889000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3600" y="24003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4100" y="3542034"/>
                <a:ext cx="8153400" cy="93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542034"/>
                <a:ext cx="8153400" cy="939744"/>
              </a:xfrm>
              <a:prstGeom prst="rect">
                <a:avLst/>
              </a:prstGeom>
              <a:blipFill rotWithShape="0">
                <a:blip r:embed="rId4"/>
                <a:stretch>
                  <a:fillRect b="-55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54100" y="29585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958525"/>
                <a:ext cx="513080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54100" y="4362558"/>
                <a:ext cx="5283200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62558"/>
                <a:ext cx="5283200" cy="7684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63600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13300" y="1230860"/>
                <a:ext cx="3403600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给定模型的参数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对于某个特征值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模型的预测结果为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00" y="1230860"/>
                <a:ext cx="3403600" cy="787523"/>
              </a:xfrm>
              <a:prstGeom prst="rect">
                <a:avLst/>
              </a:prstGeom>
              <a:blipFill rotWithShape="0">
                <a:blip r:embed="rId3"/>
                <a:stretch>
                  <a:fillRect l="-1075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568700" y="1534745"/>
            <a:ext cx="889000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3600" y="24003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63600" y="52197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219700"/>
                <a:ext cx="3695700" cy="974049"/>
              </a:xfrm>
              <a:prstGeom prst="rect">
                <a:avLst/>
              </a:prstGeom>
              <a:blipFill rotWithShape="0">
                <a:blip r:embed="rId4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4100" y="3542034"/>
                <a:ext cx="8153400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542034"/>
                <a:ext cx="8153400" cy="983154"/>
              </a:xfrm>
              <a:prstGeom prst="rect">
                <a:avLst/>
              </a:prstGeom>
              <a:blipFill rotWithShape="0">
                <a:blip r:embed="rId5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54100" y="43625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62558"/>
                <a:ext cx="5283200" cy="7652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54100" y="29585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958525"/>
                <a:ext cx="513080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499188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82747" y="990600"/>
                <a:ext cx="4081669" cy="338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对于其他预测结果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靠谱程度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的衡量：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747" y="990600"/>
                <a:ext cx="4081669" cy="338747"/>
              </a:xfrm>
              <a:prstGeom prst="rect">
                <a:avLst/>
              </a:prstGeom>
              <a:blipFill rotWithShape="0">
                <a:blip r:embed="rId7"/>
                <a:stretch>
                  <a:fillRect l="-897" t="-545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30887" y="1484243"/>
                <a:ext cx="3498574" cy="338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存在，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87" y="1484243"/>
                <a:ext cx="3498574" cy="338747"/>
              </a:xfrm>
              <a:prstGeom prst="rect">
                <a:avLst/>
              </a:prstGeom>
              <a:blipFill rotWithShape="0">
                <a:blip r:embed="rId8"/>
                <a:stretch>
                  <a:fillRect l="-104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9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8295859" y="2007707"/>
            <a:ext cx="26504" cy="19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22363" y="3911173"/>
            <a:ext cx="2186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8600658" y="2398619"/>
            <a:ext cx="1470991" cy="1073453"/>
          </a:xfrm>
          <a:custGeom>
            <a:avLst/>
            <a:gdLst>
              <a:gd name="connsiteX0" fmla="*/ 0 w 1470991"/>
              <a:gd name="connsiteY0" fmla="*/ 1046949 h 1073453"/>
              <a:gd name="connsiteX1" fmla="*/ 636105 w 1470991"/>
              <a:gd name="connsiteY1" fmla="*/ 27 h 1073453"/>
              <a:gd name="connsiteX2" fmla="*/ 1470991 w 1470991"/>
              <a:gd name="connsiteY2" fmla="*/ 1073453 h 107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991" h="1073453">
                <a:moveTo>
                  <a:pt x="0" y="1046949"/>
                </a:moveTo>
                <a:cubicBezTo>
                  <a:pt x="195470" y="521279"/>
                  <a:pt x="390940" y="-4390"/>
                  <a:pt x="636105" y="27"/>
                </a:cubicBezTo>
                <a:cubicBezTo>
                  <a:pt x="881270" y="4444"/>
                  <a:pt x="1176130" y="538948"/>
                  <a:pt x="1470991" y="1073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0495719" y="3748543"/>
                <a:ext cx="60960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19" y="3748543"/>
                <a:ext cx="609600" cy="369588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0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3" grpId="0" animBg="1"/>
      <p:bldP spid="4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11845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45907" y="2756285"/>
                <a:ext cx="5130799" cy="85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的似然函数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𝒟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07" y="2756285"/>
                <a:ext cx="5130799" cy="851195"/>
              </a:xfrm>
              <a:prstGeom prst="rect">
                <a:avLst/>
              </a:prstGeom>
              <a:blipFill rotWithShape="0">
                <a:blip r:embed="rId8"/>
                <a:stretch>
                  <a:fillRect b="-6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45907" y="3472096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𝒟</m:t>
                        </m:r>
                      </m:e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07" y="3472096"/>
                <a:ext cx="5283200" cy="7652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45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800" y="254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990600"/>
                <a:ext cx="36957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2712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模型预测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" y="5016500"/>
                <a:ext cx="3695700" cy="974049"/>
              </a:xfrm>
              <a:prstGeom prst="rect">
                <a:avLst/>
              </a:prstGeom>
              <a:blipFill rotWithShape="0"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loss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reg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3" y="3338834"/>
                <a:ext cx="5130799" cy="983154"/>
              </a:xfrm>
              <a:prstGeom prst="rect">
                <a:avLst/>
              </a:prstGeom>
              <a:blipFill rotWithShape="0">
                <a:blip r:embed="rId4"/>
                <a:stretch>
                  <a:fillRect b="-4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loss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𝜽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4159358"/>
                <a:ext cx="5283200" cy="7652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样本的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2" y="2755325"/>
                <a:ext cx="5130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95829" y="260628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构建模型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45" y="983976"/>
                <a:ext cx="36957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379303" y="1696276"/>
            <a:ext cx="33925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731577" y="1696276"/>
            <a:ext cx="2036970" cy="14444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11845" y="2197100"/>
            <a:ext cx="43561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45907" y="2756285"/>
                <a:ext cx="5130799" cy="85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的似然函数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𝒟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07" y="2756285"/>
                <a:ext cx="5130799" cy="851195"/>
              </a:xfrm>
              <a:prstGeom prst="rect">
                <a:avLst/>
              </a:prstGeom>
              <a:blipFill rotWithShape="0">
                <a:blip r:embed="rId8"/>
                <a:stretch>
                  <a:fillRect b="-6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68547" y="4646048"/>
                <a:ext cx="5283200" cy="76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2.3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训练目标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lim>
                        </m:limLow>
                      </m:e>
                    </m:func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𝒟</m:t>
                        </m:r>
                      </m:e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47" y="4646048"/>
                <a:ext cx="5283200" cy="7652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465484" y="4150823"/>
                <a:ext cx="92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484" y="4150823"/>
                <a:ext cx="9226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635737" y="4164075"/>
                <a:ext cx="214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37" y="4164075"/>
                <a:ext cx="214685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8709163" y="3710609"/>
            <a:ext cx="143289" cy="440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52452" y="3750899"/>
            <a:ext cx="173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05739" y="122791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501</Words>
  <Application>Microsoft Office PowerPoint</Application>
  <PresentationFormat>宽屏</PresentationFormat>
  <Paragraphs>176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Dayong Lin</dc:creator>
  <cp:lastModifiedBy>Dayong Lin</cp:lastModifiedBy>
  <cp:revision>206</cp:revision>
  <dcterms:created xsi:type="dcterms:W3CDTF">2016-11-10T08:35:25Z</dcterms:created>
  <dcterms:modified xsi:type="dcterms:W3CDTF">2016-11-14T18:18:35Z</dcterms:modified>
</cp:coreProperties>
</file>