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组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30" y="4396105"/>
            <a:ext cx="5135880" cy="1488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2855" y="584835"/>
            <a:ext cx="5285105" cy="607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600"/>
              <a:t>女神之美菁纯美颜粉底液</a:t>
            </a:r>
            <a:endParaRPr lang="zh-CN" altLang="en-US" sz="2600"/>
          </a:p>
        </p:txBody>
      </p:sp>
      <p:sp>
        <p:nvSpPr>
          <p:cNvPr id="8" name="文本框 7"/>
          <p:cNvSpPr txBox="1"/>
          <p:nvPr/>
        </p:nvSpPr>
        <p:spPr>
          <a:xfrm>
            <a:off x="6332855" y="1781810"/>
            <a:ext cx="5284470" cy="1155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妆效持久服帖，底妆随时在线，贴服清透，无负担底妆，轻松遮瑕 ，呈现自然无暇妆感，防水防汗，出油暴汗不脱妆</a:t>
            </a:r>
            <a:endParaRPr lang="zh-CN" altLang="en-US" sz="1600"/>
          </a:p>
        </p:txBody>
      </p:sp>
      <p:cxnSp>
        <p:nvCxnSpPr>
          <p:cNvPr id="12" name="直接连接符 11"/>
          <p:cNvCxnSpPr/>
          <p:nvPr/>
        </p:nvCxnSpPr>
        <p:spPr>
          <a:xfrm>
            <a:off x="6332855" y="1238250"/>
            <a:ext cx="5126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99530" y="3067050"/>
            <a:ext cx="5135880" cy="108712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21450" y="3133725"/>
            <a:ext cx="4892040" cy="927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产品功效：蕴含多种精华成分，质地轻薄，莹润养肤，持久遮瑕，让妆容持久服帖，均匀提亮肤色，持妆不假面，呈现莹润透亮肤感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6552565" y="5494020"/>
            <a:ext cx="120205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虎杖提取物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8277225" y="5529580"/>
            <a:ext cx="1595120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大豆发酵提取物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10178415" y="5494020"/>
            <a:ext cx="1275080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透明质酸钠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6399530" y="6007100"/>
            <a:ext cx="168846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滋养保湿 长效持妆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8214995" y="6007100"/>
            <a:ext cx="168846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ym typeface="+mn-ea"/>
              </a:rPr>
              <a:t>平衡油脂 不易卡粉</a:t>
            </a:r>
            <a:endParaRPr lang="zh-CN" altLang="en-US" sz="14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86010" y="6007100"/>
            <a:ext cx="166052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/>
              <a:t>莹润养肤 持久服帖</a:t>
            </a:r>
            <a:endParaRPr lang="zh-CN" altLang="en-US" sz="1400"/>
          </a:p>
        </p:txBody>
      </p:sp>
      <p:pic>
        <p:nvPicPr>
          <p:cNvPr id="30" name="图片 29" descr="女神之美 -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" y="68580"/>
            <a:ext cx="2122805" cy="48577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85850" y="5434965"/>
            <a:ext cx="157734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  建议零售价:</a:t>
            </a:r>
            <a:endParaRPr lang="zh-CN" altLang="en-US" sz="16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89</a:t>
            </a:r>
            <a:r>
              <a:rPr lang="zh-CN" altLang="en-US" sz="1600"/>
              <a:t>元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3145790" y="5434965"/>
            <a:ext cx="157734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  建议直播价:</a:t>
            </a:r>
            <a:endParaRPr lang="zh-CN" altLang="en-US" sz="16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79</a:t>
            </a:r>
            <a:r>
              <a:rPr lang="zh-CN" altLang="en-US" sz="1600"/>
              <a:t>元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6346190" y="1386840"/>
            <a:ext cx="2945765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600"/>
              <a:t>规格：</a:t>
            </a:r>
            <a:r>
              <a:rPr lang="en-US" altLang="zh-CN" sz="1600"/>
              <a:t>(</a:t>
            </a:r>
            <a:r>
              <a:rPr lang="zh-CN" altLang="en-US" sz="1600"/>
              <a:t>象牙白</a:t>
            </a:r>
            <a:r>
              <a:rPr lang="en-US" altLang="zh-CN" sz="1600"/>
              <a:t>/</a:t>
            </a:r>
            <a:r>
              <a:rPr lang="zh-CN" altLang="en-US" sz="1600"/>
              <a:t>自然色</a:t>
            </a:r>
            <a:r>
              <a:rPr lang="en-US" altLang="zh-CN" sz="1600"/>
              <a:t>)30ml</a:t>
            </a:r>
            <a:endParaRPr lang="zh-CN" altLang="en-US" sz="1600"/>
          </a:p>
        </p:txBody>
      </p:sp>
      <p:pic>
        <p:nvPicPr>
          <p:cNvPr id="2" name="图片 1" descr="女神之美菁纯美颜粉底液透明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" y="341630"/>
            <a:ext cx="5093335" cy="50933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YjE4OWVmNDljYTIxYjNjMzIyYzkyZTM0NWRhMGE0YmMifQ=="/>
  <p:tag name="KSO_WPP_MARK_KEY" val="dfe923bd-cfaf-40bb-b903-e167be258229"/>
  <p:tag name="commondata" val="eyJoZGlkIjoiZDdlMjIzYmFjZDVmNTdlZTVjZmZlYzQ2Yzg3MmIxN2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26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Destiny★</cp:lastModifiedBy>
  <cp:revision>182</cp:revision>
  <dcterms:created xsi:type="dcterms:W3CDTF">2019-06-19T02:08:00Z</dcterms:created>
  <dcterms:modified xsi:type="dcterms:W3CDTF">2023-10-30T08:40:45Z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11F3C0A73D4E48C9B605F9DAA179AE0A_13</vt:lpwstr>
  </property>
</Properties>
</file>