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8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48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37275" y="779145"/>
            <a:ext cx="5285105" cy="913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/>
              <a:t>LEADR氨基酸山茶花泡泡慕斯</a:t>
            </a:r>
            <a:endParaRPr lang="zh-CN" altLang="en-US" sz="2400"/>
          </a:p>
        </p:txBody>
      </p:sp>
      <p:cxnSp>
        <p:nvCxnSpPr>
          <p:cNvPr id="12" name="直接连接符 11"/>
          <p:cNvCxnSpPr/>
          <p:nvPr/>
        </p:nvCxnSpPr>
        <p:spPr>
          <a:xfrm>
            <a:off x="6137275" y="1301750"/>
            <a:ext cx="5126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图片 29" descr="女神之美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68580"/>
            <a:ext cx="2122805" cy="48577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68910" y="5927090"/>
            <a:ext cx="1577340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  建议零售价:</a:t>
            </a:r>
            <a:endParaRPr lang="zh-CN" altLang="en-US" sz="1600"/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？？？元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872615" y="5927090"/>
            <a:ext cx="1577340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  建议直播价:</a:t>
            </a:r>
            <a:endParaRPr lang="zh-CN" altLang="en-US" sz="1600"/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？？？元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6137275" y="1370330"/>
            <a:ext cx="5112385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600" b="1"/>
              <a:t>规格：</a:t>
            </a:r>
            <a:r>
              <a:rPr lang="en-US" sz="1600"/>
              <a:t>150ml</a:t>
            </a:r>
            <a:endParaRPr lang="en-US" sz="160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137275" y="2353945"/>
            <a:ext cx="5112385" cy="704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1600" b="1"/>
              <a:t>核心成分：</a:t>
            </a:r>
            <a:r>
              <a:rPr lang="zh-CN" sz="1600"/>
              <a:t>山茶花提取物、金盏花提取物、马齿笕提取物、酵母菌发酵产物、</a:t>
            </a:r>
            <a:endParaRPr lang="zh-CN" sz="160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137275" y="2971165"/>
            <a:ext cx="5627370" cy="902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1600" b="1"/>
              <a:t>注意事项</a:t>
            </a:r>
            <a:r>
              <a:rPr sz="1600" b="1"/>
              <a:t>：</a:t>
            </a:r>
            <a:r>
              <a:rPr sz="1600"/>
              <a:t>请置于婴幼儿无法取到处，以避免误食使用前请先在耳后做局部皮肤敏感性测试，如有不适,建议暂停使用或咨询医生;三岁以下儿童勿用</a:t>
            </a:r>
            <a:endParaRPr sz="160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137275" y="3873500"/>
            <a:ext cx="5627370" cy="1263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1600" b="1"/>
              <a:t>使用方法</a:t>
            </a:r>
            <a:r>
              <a:rPr sz="1600" b="1"/>
              <a:t>：</a:t>
            </a:r>
            <a:r>
              <a:rPr sz="1600"/>
              <a:t>用水浸湿面部,按压泵头挤出适量本品，上脸打圈按摩,再以清水洗净即可。</a:t>
            </a:r>
            <a:endParaRPr sz="1600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137275" y="1725295"/>
            <a:ext cx="5854065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600" b="1"/>
              <a:t>功效：</a:t>
            </a:r>
            <a:r>
              <a:rPr sz="1600"/>
              <a:t>泡沫绵密细腻,洗去肌肤表面油脂污垢，蕴含山茶花与氨基酸养肤成分，洗后肌肤清新净爽不紧绷</a:t>
            </a:r>
            <a:endParaRPr sz="1600"/>
          </a:p>
        </p:txBody>
      </p:sp>
      <p:pic>
        <p:nvPicPr>
          <p:cNvPr id="11" name="图片 10" descr="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21995" y="908685"/>
            <a:ext cx="5018405" cy="501840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137275" y="4512310"/>
            <a:ext cx="5112385" cy="2268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/>
              <a:t>必入理由：</a:t>
            </a:r>
            <a:endParaRPr sz="1600" b="1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/>
              <a:t>1.蕴含丰富山茶花与氨基酸成分,温和舒缓肌肤</a:t>
            </a:r>
            <a:endParaRPr sz="16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/>
              <a:t>2.温和调节油脂</a:t>
            </a:r>
            <a:r>
              <a:rPr lang="zh-CN" sz="1600"/>
              <a:t>，</a:t>
            </a:r>
            <a:r>
              <a:rPr sz="1600"/>
              <a:t>深层溶化毛孔污垢</a:t>
            </a:r>
            <a:endParaRPr sz="16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/>
              <a:t>3.</a:t>
            </a:r>
            <a:r>
              <a:rPr lang="zh-CN" sz="1600"/>
              <a:t>德国进口成分，专利成分</a:t>
            </a:r>
            <a:endParaRPr lang="zh-CN" sz="16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4</a:t>
            </a:r>
            <a:r>
              <a:rPr sz="1600"/>
              <a:t>.轻按get</a:t>
            </a:r>
            <a:r>
              <a:rPr lang="zh-CN" sz="1600"/>
              <a:t>，</a:t>
            </a:r>
            <a:r>
              <a:rPr sz="1600"/>
              <a:t> 云朵泡沫滋润净颜不伤肤</a:t>
            </a:r>
            <a:endParaRPr sz="1600"/>
          </a:p>
        </p:txBody>
      </p:sp>
      <p:pic>
        <p:nvPicPr>
          <p:cNvPr id="13" name="图片 12" descr="藏灵菇专利_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554355"/>
            <a:ext cx="1891030" cy="267398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465830" y="3228340"/>
            <a:ext cx="2303145" cy="74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/>
              <a:t>专利类型:中国发明专利</a:t>
            </a:r>
            <a:endParaRPr lang="zh-CN" altLang="en-US" sz="1200"/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/>
              <a:t>专利名称:藏灵菇菌发酵乳</a:t>
            </a:r>
            <a:endParaRPr lang="zh-CN" altLang="en-US" sz="1200"/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/>
              <a:t>专利号:ZL201410160820.7</a:t>
            </a:r>
            <a:endParaRPr lang="zh-CN" altLang="en-US" sz="1200"/>
          </a:p>
        </p:txBody>
      </p:sp>
      <p:pic>
        <p:nvPicPr>
          <p:cNvPr id="14" name="图片 13" descr="依克多因报关单_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533" y="4029075"/>
            <a:ext cx="2237740" cy="158178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3465830" y="5670550"/>
            <a:ext cx="2303145" cy="74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/>
              <a:t>德国进口成分：</a:t>
            </a:r>
            <a:endParaRPr lang="zh-CN" altLang="en-US" sz="1200"/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/>
              <a:t>四氢甲基喀呢羚酸</a:t>
            </a:r>
            <a:endParaRPr lang="zh-CN" altLang="en-US" sz="1200"/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YjE4OWVmNDljYTIxYjNjMzIyYzkyZTM0NWRhMGE0YmMifQ=="/>
  <p:tag name="KSO_WPP_MARK_KEY" val="dfe923bd-cfaf-40bb-b903-e167be258229"/>
  <p:tag name="commondata" val="eyJoZGlkIjoiZDdlMjIzYmFjZDVmNTdlZTVjZmZlYzQ2Yzg3MmIxN2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宽屏</PresentationFormat>
  <Paragraphs>31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Destiny★</cp:lastModifiedBy>
  <cp:revision>184</cp:revision>
  <dcterms:created xsi:type="dcterms:W3CDTF">2019-06-19T02:08:00Z</dcterms:created>
  <dcterms:modified xsi:type="dcterms:W3CDTF">2023-11-30T03:12:35Z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47863B3FC2E44E3BBC4F33BE1994A965_13</vt:lpwstr>
  </property>
</Properties>
</file>