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i5P3v7S2V/Toek+YbmMSVusLJ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1cb8d6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5d1cb8d6b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Scripting Blender File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Linxiao Wu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Problem resolved (updating)2019 0703</a:t>
            </a:r>
            <a:endParaRPr/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https://blender.stackexchange.com/questions/18857/how-to-eliminate-cycles-artifacts-with-many-overlapping-volumes</a:t>
            </a:r>
            <a:endParaRPr/>
          </a:p>
        </p:txBody>
      </p:sp>
      <p:pic>
        <p:nvPicPr>
          <p:cNvPr descr="图片包含 屏幕截图&#10;&#10;描述已自动生成"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073" y="3003615"/>
            <a:ext cx="9761524" cy="2727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Problem to be Solved(Resolved)</a:t>
            </a:r>
            <a:endParaRPr/>
          </a:p>
        </p:txBody>
      </p: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573110" y="1796603"/>
            <a:ext cx="10780690" cy="43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trike="sngStrike"/>
              <a:t>Strange shade from overlapping</a:t>
            </a:r>
            <a:r>
              <a:rPr lang="en-US"/>
              <a:t>(3 * 3 * 3, with r = 0.5 – 0.01 , which means there is a little gap between each cube)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247" y="2833352"/>
            <a:ext cx="5551463" cy="312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3020" y="2884868"/>
            <a:ext cx="5459879" cy="3071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Problem to be Solved(Resolved)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573110" y="1796603"/>
            <a:ext cx="10780690" cy="43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 more variations: uniform(0.1, 0.8)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7" name="Google Shape;1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108" y="2537138"/>
            <a:ext cx="5483535" cy="3084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9248" y="2537137"/>
            <a:ext cx="5483538" cy="3084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 file format(label)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layer a matrix to specify its volume scatter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each layer: from bottom to top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With each layer: from row to row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eg:(Take the right picture as example)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Layer0: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1 2 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3 4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Layer1: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5 6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7 8</a:t>
            </a:r>
            <a:endParaRPr/>
          </a:p>
        </p:txBody>
      </p:sp>
      <p:pic>
        <p:nvPicPr>
          <p:cNvPr descr="图片包含 文字, 白板&#10;&#10;描述已自动生成" id="175" name="Google Shape;1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883880" y="2249552"/>
            <a:ext cx="2811089" cy="531360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2"/>
          <p:cNvSpPr/>
          <p:nvPr/>
        </p:nvSpPr>
        <p:spPr>
          <a:xfrm>
            <a:off x="1191296" y="3631842"/>
            <a:ext cx="1371600" cy="2195848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>
            <p:ph type="title"/>
          </p:nvPr>
        </p:nvSpPr>
        <p:spPr>
          <a:xfrm>
            <a:off x="643467" y="643467"/>
            <a:ext cx="3363974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Overview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643468" y="2638044"/>
            <a:ext cx="3363974" cy="34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This code is used within blender, which can be downloaded online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descr="图片包含 屏幕截图, 计算机&#10;&#10;描述已自动生成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7763" y="965461"/>
            <a:ext cx="6250769" cy="4766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Usage and Function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piled cubes with different parameters of Volume Scatter in order to simulate haze(smoke). In this function I set it to a uniform distribution of [0.1, 0.3]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 a .txt which specifies the parameter of each cube(See Appendix for the format)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Generate customized multiple views from camera, and save to a customized directory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Should set ambient light parameters within blender(did not set it within code)</a:t>
            </a:r>
            <a:endParaRPr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Tunable Parameter</a:t>
            </a:r>
            <a:endParaRPr/>
          </a:p>
        </p:txBody>
      </p:sp>
      <p:pic>
        <p:nvPicPr>
          <p:cNvPr descr="图片包含 屏幕截图&#10;&#10;描述已自动生成" id="105" name="Google Shape;10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672" y="1416675"/>
            <a:ext cx="7713370" cy="271405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947672" y="4092475"/>
            <a:ext cx="10406128" cy="2388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image set means a set of images generated from each camera, and will be attached with a label to specify the parameters(volume scatter)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case, Each camera lies with in a arc with radius num * 3 in this case, and each with 45 degrees away from each other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set to like 6 camera, each with 60 degree distance, then it will form complete circle views, each camera point at the circle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1cb8d6b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Tunable Parameter(2019 0710 Version 2)</a:t>
            </a:r>
            <a:endParaRPr/>
          </a:p>
        </p:txBody>
      </p:sp>
      <p:sp>
        <p:nvSpPr>
          <p:cNvPr id="112" name="Google Shape;112;g5d1cb8d6ba_0_0"/>
          <p:cNvSpPr txBox="1"/>
          <p:nvPr/>
        </p:nvSpPr>
        <p:spPr>
          <a:xfrm>
            <a:off x="947672" y="4092475"/>
            <a:ext cx="10406100" cy="23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I made camera to look at an exact coordination. See the comment in blender file second version. Also I make dimension of cubes to be tuned by 3 dimensions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5d1cb8d6b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050" y="1409025"/>
            <a:ext cx="7718726" cy="331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Sample Output</a:t>
            </a:r>
            <a:endParaRPr/>
          </a:p>
        </p:txBody>
      </p:sp>
      <p:pic>
        <p:nvPicPr>
          <p:cNvPr id="119" name="Google Shape;11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33787"/>
            <a:ext cx="7103119" cy="12133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屏幕截图&#10;&#10;描述已自动生成"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959350"/>
            <a:ext cx="6811995" cy="2619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Problem to be Solved(updating)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573110" y="1796603"/>
            <a:ext cx="10780690" cy="43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Strange shade from overlapping(3 * 3 * 3, with r = 0.5 – 0.1, which means there is gap between each cube)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图片包含 天空&#10;&#10;描述已自动生成"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393" y="2962141"/>
            <a:ext cx="5002727" cy="2814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5208" y="2962141"/>
            <a:ext cx="5173682" cy="2910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Problem to be Solved(Resolved)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573110" y="1796603"/>
            <a:ext cx="10780690" cy="43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Strange shade from overlapping(3 * 3 * 3, with r = 0.5 – 0.01 , which means there is a little gap between each cube)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149" y="3116687"/>
            <a:ext cx="4761559" cy="26783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墙壁, 白色&#10;&#10;描述已自动生成" id="136" name="Google Shape;1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3363" y="3226157"/>
            <a:ext cx="4372331" cy="2459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Problem to be Solved(updating)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573110" y="1796603"/>
            <a:ext cx="10780690" cy="43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Strange shade from overlapping(3 * 3 * 3, with r = 0.5, which means there is no gap between each cube, touch each other)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图片包含 墙壁&#10;&#10;描述已自动生成"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022" y="2878428"/>
            <a:ext cx="4051788" cy="227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8535" y="3016244"/>
            <a:ext cx="4270420" cy="2402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户外, 天空, 放飞, 平面&#10;&#10;描述已自动生成" id="145" name="Google Shape;14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5701" y="3429000"/>
            <a:ext cx="2447943" cy="2162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2019-06-30T20:02:02Z</dcterms:created>
  <dc:creator>吴林霄</dc:creator>
</cp:coreProperties>
</file>