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610D-4BE8-9140-B6A5-5C6D67C45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69061-4F4A-8B4F-A801-CF8130CA7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EE4B-28CD-9545-8732-7E6FC31B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CF49-95E4-5142-ACDA-677B9AFD514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5A5D-F7D3-5449-80E4-EE9199F8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8171-1E31-9C4A-BDE1-8E1C8E13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606-1DF1-DE4C-8F49-6B40B7D6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7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C771-5CEC-054C-9B3F-7029FBFB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A23E2-2970-6842-B3F5-FFB350062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AE95-8B6E-DA4C-B5E3-253C98B0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CF49-95E4-5142-ACDA-677B9AFD514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37E5-4ED7-7348-BDBB-D52EA892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B33BF-075C-6243-B776-0A466585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606-1DF1-DE4C-8F49-6B40B7D6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13E91-F2D7-724B-9C11-BCA458832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476BC-9710-AF47-A326-1C3F2DDE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C1CF-3EF9-B34F-8680-787386A7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CF49-95E4-5142-ACDA-677B9AFD514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0F9BA-CFB4-6041-A528-85EA0C03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A4DB4-08A3-0845-A648-70974895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606-1DF1-DE4C-8F49-6B40B7D6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7AB2-B133-5342-8647-C8921D21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C73D-D1E4-F540-934A-160052F0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8128-98F1-054F-B8DC-3B7AB95B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CF49-95E4-5142-ACDA-677B9AFD514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6A56-5B4A-C245-A723-6B66E07D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B498-1096-8D4F-9881-E54A9314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606-1DF1-DE4C-8F49-6B40B7D6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B83C-D7A2-CA46-8547-771620C1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0F03-10F3-8A4F-890B-6DD14B86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C1D0-2493-B544-BE20-C0FBFDB2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CF49-95E4-5142-ACDA-677B9AFD514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2C74C-CF41-404B-AEBF-B2276095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C3E0-1CB5-424B-BD59-30253C3B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606-1DF1-DE4C-8F49-6B40B7D6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B8B1-B7F7-924D-A85E-70D488B5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B089-6F84-784C-AD98-1374CB325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AC924-BE07-054C-A79C-80B130771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EA409-83A6-D141-A18B-EAAE28FF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CF49-95E4-5142-ACDA-677B9AFD514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55A38-3B56-B440-9E1E-19B8F767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E2749-D8A3-C94C-AE69-9DDF2962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606-1DF1-DE4C-8F49-6B40B7D6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5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FD5C-04C3-CA46-9C43-4B5CAF1F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E5EA1-9B40-1541-89C0-51E6973A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5344F-4059-0B4C-856F-801514BB7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D81B5-B409-A04B-88AB-8796AC6EA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161B2-7967-4A49-8704-BD6885453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CDFCB-E041-1348-9CB4-7D8C6641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CF49-95E4-5142-ACDA-677B9AFD5149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46452-141C-C94E-A528-8AC27325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8A52E-F112-ED4C-8BD6-7A9A0FC5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606-1DF1-DE4C-8F49-6B40B7D6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C079-357E-8A47-ACF9-10E75D7D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0C9E5-ADCA-B04C-A54D-C9C2A6A9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CF49-95E4-5142-ACDA-677B9AFD5149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ACBF2-FD88-8A44-AB81-348EFD1F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CAD0C-890A-8542-AE12-6F9EAD4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606-1DF1-DE4C-8F49-6B40B7D6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75E6B-E15A-0141-AF6D-653C3C01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CF49-95E4-5142-ACDA-677B9AFD5149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7DA12-BE8B-6843-A10E-10E1C744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8D00F-9AD4-BE43-B772-C1BFA3B8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606-1DF1-DE4C-8F49-6B40B7D6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DE53-D0A7-D041-A827-74483D36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5421-9540-C34C-AFBD-F2E17028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3A8BF-A0E4-9049-A7D8-C921F8DF2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B59D-209E-DD40-B027-EC455B92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CF49-95E4-5142-ACDA-677B9AFD514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FB150-B974-B24B-9576-607F0CD4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304BE-5435-3F41-93E4-1508C294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606-1DF1-DE4C-8F49-6B40B7D6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6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2E43-2296-2246-A428-1DE85B2E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01CBA-FD1C-5C4D-96D6-FDD7B8859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C5E08-88AC-F54C-93D5-0F8856871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73840-CBCB-814C-A32A-CA42FE50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CF49-95E4-5142-ACDA-677B9AFD514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345C2-0A96-D74A-990F-0100E629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3A7CB-6A0C-1445-8DA8-5FADA5F7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606-1DF1-DE4C-8F49-6B40B7D6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BA89B-B961-6E48-9B9C-0399EFF3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7E18D-F4EC-0744-9940-AC5F4031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61BD-844E-6D4C-AD00-92200B3B3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CF49-95E4-5142-ACDA-677B9AFD514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5FC9-9F4F-394F-943A-DDDF2058B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7C23-5E00-DE47-BC9D-D2974F51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6606-1DF1-DE4C-8F49-6B40B7D6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owi.com/blog/what-is-elastic-search/" TargetMode="External"/><Relationship Id="rId2" Type="http://schemas.openxmlformats.org/officeDocument/2006/relationships/hyperlink" Target="https://medium.com/@AIMDekTech/what-is-elasticsearch-why-elasticsearch-advantages-of-elasticsearch-47b81b549f4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D49F-03D3-0141-9185-D1082F54F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79760-3546-4F4F-96FC-6CC990541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Yeqing Lin</a:t>
            </a:r>
          </a:p>
        </p:txBody>
      </p:sp>
    </p:spTree>
    <p:extLst>
      <p:ext uri="{BB962C8B-B14F-4D97-AF65-F5344CB8AC3E}">
        <p14:creationId xmlns:p14="http://schemas.microsoft.com/office/powerpoint/2010/main" val="102798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A646-7F59-534D-AA0E-D5DDEF8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ElasticSearch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51BB-2C5C-1540-AB51-9E6B8ACC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Distributed, open-source search and analytics engine</a:t>
            </a:r>
          </a:p>
          <a:p>
            <a:r>
              <a:rPr lang="en-US" dirty="0"/>
              <a:t>Allows store, search and analyze huge volumes in near real-time</a:t>
            </a:r>
          </a:p>
          <a:p>
            <a:r>
              <a:rPr lang="en-US" dirty="0"/>
              <a:t>Applicable for all types of data, including textual, numerical, geospatial, structured and unstructured data</a:t>
            </a:r>
          </a:p>
          <a:p>
            <a:r>
              <a:rPr lang="en-US" dirty="0"/>
              <a:t>Data structure: inverted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B9A5B-715A-5847-AED7-3F790A40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86" y="3851723"/>
            <a:ext cx="5081514" cy="26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2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ED2A-F97D-3147-95B0-C5E675E2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ElasticSearch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E8D5-D71B-8141-8B18-5981A162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Fast performance</a:t>
            </a:r>
          </a:p>
          <a:p>
            <a:r>
              <a:rPr lang="en-US" dirty="0"/>
              <a:t>Provides domain specific language based on JSON to define queries</a:t>
            </a:r>
          </a:p>
          <a:p>
            <a:r>
              <a:rPr lang="en-US" dirty="0"/>
              <a:t>Easily integration with Kibana (data visualization)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3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7ACA-F6A5-DF4B-BD7B-65953349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34C90-E79A-FC47-8DFD-A8A83ECF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an </a:t>
            </a:r>
            <a:r>
              <a:rPr lang="en-US" dirty="0" err="1"/>
              <a:t>ElasticSearch</a:t>
            </a:r>
            <a:r>
              <a:rPr lang="en-US" dirty="0"/>
              <a:t> instance on AWS?</a:t>
            </a:r>
          </a:p>
          <a:p>
            <a:r>
              <a:rPr lang="en-US" dirty="0"/>
              <a:t>How to set up an </a:t>
            </a:r>
            <a:r>
              <a:rPr lang="en-US" dirty="0" err="1"/>
              <a:t>ElasticSearch</a:t>
            </a:r>
            <a:r>
              <a:rPr lang="en-US" dirty="0"/>
              <a:t> instance?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How to use an </a:t>
            </a:r>
            <a:r>
              <a:rPr lang="en-US" dirty="0" err="1"/>
              <a:t>ElasticSearch</a:t>
            </a:r>
            <a:r>
              <a:rPr lang="en-US" dirty="0"/>
              <a:t> instance?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17433-2011-CC42-AD80-EEFD79E4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71" y="2942377"/>
            <a:ext cx="10886219" cy="9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9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61294-8660-A744-8A9E-3F44A92D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2425700"/>
            <a:ext cx="8775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5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20D551-7964-DF48-832C-85595BB0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374650"/>
            <a:ext cx="69977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2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671F-E666-FB48-B0DD-82FFDEF5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CA65-1837-4040-AADE-1B21ECCC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Delete </a:t>
            </a:r>
            <a:r>
              <a:rPr lang="en-US" dirty="0" err="1">
                <a:solidFill>
                  <a:srgbClr val="FF0000"/>
                </a:solidFill>
              </a:rPr>
              <a:t>ElasticSearch</a:t>
            </a:r>
            <a:r>
              <a:rPr lang="en-US" dirty="0">
                <a:solidFill>
                  <a:srgbClr val="FF0000"/>
                </a:solidFill>
              </a:rPr>
              <a:t> domain when you are not using it!!!</a:t>
            </a:r>
          </a:p>
          <a:p>
            <a:r>
              <a:rPr lang="en-US" dirty="0"/>
              <a:t>When running </a:t>
            </a:r>
            <a:r>
              <a:rPr lang="en-US" dirty="0" err="1"/>
              <a:t>ElasticSearch</a:t>
            </a:r>
            <a:r>
              <a:rPr lang="en-US" dirty="0"/>
              <a:t> on AWS Lambda function, check</a:t>
            </a:r>
          </a:p>
          <a:p>
            <a:pPr marL="0" indent="0">
              <a:buNone/>
            </a:pPr>
            <a:r>
              <a:rPr lang="en-US" dirty="0"/>
              <a:t>   - correct endpoint and access role?</a:t>
            </a:r>
          </a:p>
          <a:p>
            <a:pPr marL="0" indent="0">
              <a:buNone/>
            </a:pPr>
            <a:r>
              <a:rPr lang="en-US" dirty="0"/>
              <a:t>   - lambda role has access to elastic search?</a:t>
            </a:r>
          </a:p>
          <a:p>
            <a:pPr marL="0" indent="0">
              <a:buNone/>
            </a:pPr>
            <a:r>
              <a:rPr lang="en-US" dirty="0"/>
              <a:t>   - elastic search domain grants access?</a:t>
            </a:r>
          </a:p>
        </p:txBody>
      </p:sp>
    </p:spTree>
    <p:extLst>
      <p:ext uri="{BB962C8B-B14F-4D97-AF65-F5344CB8AC3E}">
        <p14:creationId xmlns:p14="http://schemas.microsoft.com/office/powerpoint/2010/main" val="160411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EC4F-3FF4-0347-97DC-088F5858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E475-6AE9-EC45-ACCE-90C34228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https://medium.com/@AIMDekTech/what-is-elasticsearch-why-elasticsearch-advantages-of-elasticsearch-47b81b549f4d</a:t>
            </a:r>
            <a:endParaRPr lang="en-US" dirty="0"/>
          </a:p>
          <a:p>
            <a:r>
              <a:rPr lang="en-US" dirty="0">
                <a:hlinkClick r:id="rId3"/>
              </a:rPr>
              <a:t>https://www.knowi.com/blog/what-is-elastic-search/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5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168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Elastic Search</vt:lpstr>
      <vt:lpstr>What is ElasticSearch?</vt:lpstr>
      <vt:lpstr>Why use ElasticSearch?</vt:lpstr>
      <vt:lpstr>Demo</vt:lpstr>
      <vt:lpstr>PowerPoint Presentation</vt:lpstr>
      <vt:lpstr>PowerPoint Presentation</vt:lpstr>
      <vt:lpstr>Important Tips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</dc:title>
  <dc:creator>Yeqing Lin</dc:creator>
  <cp:lastModifiedBy>Yeqing Lin</cp:lastModifiedBy>
  <cp:revision>7</cp:revision>
  <dcterms:created xsi:type="dcterms:W3CDTF">2021-02-02T20:27:41Z</dcterms:created>
  <dcterms:modified xsi:type="dcterms:W3CDTF">2021-02-02T23:51:48Z</dcterms:modified>
</cp:coreProperties>
</file>