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F422-11DF-4E40-89E3-365CDD23BDD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E20-8585-4C0A-BB82-2DFE3D169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05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F422-11DF-4E40-89E3-365CDD23BDD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E20-8585-4C0A-BB82-2DFE3D169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7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F422-11DF-4E40-89E3-365CDD23BDD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E20-8585-4C0A-BB82-2DFE3D169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8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F422-11DF-4E40-89E3-365CDD23BDD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E20-8585-4C0A-BB82-2DFE3D169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6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F422-11DF-4E40-89E3-365CDD23BDD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E20-8585-4C0A-BB82-2DFE3D169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F422-11DF-4E40-89E3-365CDD23BDD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E20-8585-4C0A-BB82-2DFE3D169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F422-11DF-4E40-89E3-365CDD23BDD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E20-8585-4C0A-BB82-2DFE3D169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F422-11DF-4E40-89E3-365CDD23BDD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E20-8585-4C0A-BB82-2DFE3D169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3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F422-11DF-4E40-89E3-365CDD23BDD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E20-8585-4C0A-BB82-2DFE3D169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3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F422-11DF-4E40-89E3-365CDD23BDD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E20-8585-4C0A-BB82-2DFE3D169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4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F422-11DF-4E40-89E3-365CDD23BDD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AE20-8585-4C0A-BB82-2DFE3D169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4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3F422-11DF-4E40-89E3-365CDD23BDD5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AE20-8585-4C0A-BB82-2DFE3D169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92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32960" y="261257"/>
            <a:ext cx="1942011" cy="134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密码选择界面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924850" y="1602377"/>
            <a:ext cx="2107474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查看总体密码图标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988014" y="1517084"/>
            <a:ext cx="2107474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新建密码项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00932" y="3507761"/>
            <a:ext cx="1915886" cy="110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单击查看密码，右侧悬浮窗口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988014" y="3209108"/>
            <a:ext cx="2107474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页面跳转至新建密码对话框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074381" y="3507760"/>
            <a:ext cx="1915886" cy="110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右键 删除或着修改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98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15414" y="164638"/>
            <a:ext cx="10561173" cy="65287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63" name="组合 62"/>
          <p:cNvGrpSpPr/>
          <p:nvPr/>
        </p:nvGrpSpPr>
        <p:grpSpPr>
          <a:xfrm>
            <a:off x="810598" y="1410816"/>
            <a:ext cx="10565989" cy="5282547"/>
            <a:chOff x="1215670" y="865213"/>
            <a:chExt cx="6596090" cy="3424996"/>
          </a:xfrm>
        </p:grpSpPr>
        <p:sp>
          <p:nvSpPr>
            <p:cNvPr id="10" name="矩形 9"/>
            <p:cNvSpPr/>
            <p:nvPr/>
          </p:nvSpPr>
          <p:spPr>
            <a:xfrm>
              <a:off x="1215670" y="865213"/>
              <a:ext cx="6596090" cy="342499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774355" y="1131590"/>
              <a:ext cx="5544611" cy="815496"/>
              <a:chOff x="1785017" y="1131590"/>
              <a:chExt cx="5544611" cy="815496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785017" y="1131590"/>
                <a:ext cx="598345" cy="815496"/>
                <a:chOff x="1798699" y="1107517"/>
                <a:chExt cx="598345" cy="815496"/>
              </a:xfrm>
            </p:grpSpPr>
            <p:sp>
              <p:nvSpPr>
                <p:cNvPr id="22" name="同心圆 21"/>
                <p:cNvSpPr/>
                <p:nvPr/>
              </p:nvSpPr>
              <p:spPr>
                <a:xfrm>
                  <a:off x="1845843" y="1107517"/>
                  <a:ext cx="504056" cy="504056"/>
                </a:xfrm>
                <a:prstGeom prst="donu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798699" y="1650336"/>
                  <a:ext cx="598345" cy="272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133" dirty="0"/>
                    <a:t>图标</a:t>
                  </a:r>
                  <a:endParaRPr lang="zh-CN" altLang="en-US" sz="2133" dirty="0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433772" y="1131590"/>
                <a:ext cx="598345" cy="815496"/>
                <a:chOff x="1798699" y="1107517"/>
                <a:chExt cx="598345" cy="815496"/>
              </a:xfrm>
            </p:grpSpPr>
            <p:sp>
              <p:nvSpPr>
                <p:cNvPr id="41" name="同心圆 40"/>
                <p:cNvSpPr/>
                <p:nvPr/>
              </p:nvSpPr>
              <p:spPr>
                <a:xfrm>
                  <a:off x="1845843" y="1107517"/>
                  <a:ext cx="504056" cy="504056"/>
                </a:xfrm>
                <a:prstGeom prst="donu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798699" y="1650336"/>
                  <a:ext cx="598345" cy="272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133" dirty="0"/>
                    <a:t>图标</a:t>
                  </a:r>
                  <a:endParaRPr lang="zh-CN" altLang="en-US" sz="2133" dirty="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5082527" y="1131590"/>
                <a:ext cx="598345" cy="815496"/>
                <a:chOff x="1798699" y="1107517"/>
                <a:chExt cx="598345" cy="815496"/>
              </a:xfrm>
            </p:grpSpPr>
            <p:sp>
              <p:nvSpPr>
                <p:cNvPr id="44" name="同心圆 43"/>
                <p:cNvSpPr/>
                <p:nvPr/>
              </p:nvSpPr>
              <p:spPr>
                <a:xfrm>
                  <a:off x="1845843" y="1107517"/>
                  <a:ext cx="504056" cy="504056"/>
                </a:xfrm>
                <a:prstGeom prst="donu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798699" y="1650336"/>
                  <a:ext cx="598345" cy="272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133" dirty="0"/>
                    <a:t>图标</a:t>
                  </a:r>
                  <a:endParaRPr lang="zh-CN" altLang="en-US" sz="2133" dirty="0"/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6731283" y="1131590"/>
                <a:ext cx="598345" cy="815496"/>
                <a:chOff x="1798699" y="1107517"/>
                <a:chExt cx="598345" cy="815496"/>
              </a:xfrm>
            </p:grpSpPr>
            <p:sp>
              <p:nvSpPr>
                <p:cNvPr id="47" name="同心圆 46"/>
                <p:cNvSpPr/>
                <p:nvPr/>
              </p:nvSpPr>
              <p:spPr>
                <a:xfrm>
                  <a:off x="1845843" y="1107517"/>
                  <a:ext cx="504056" cy="504056"/>
                </a:xfrm>
                <a:prstGeom prst="donu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798699" y="1650336"/>
                  <a:ext cx="598345" cy="272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133" dirty="0"/>
                    <a:t>图标</a:t>
                  </a:r>
                  <a:endParaRPr lang="zh-CN" altLang="en-US" sz="2133" dirty="0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1774355" y="2822159"/>
              <a:ext cx="5544611" cy="815496"/>
              <a:chOff x="1785017" y="1131590"/>
              <a:chExt cx="5544611" cy="815496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1785017" y="1131590"/>
                <a:ext cx="598345" cy="815496"/>
                <a:chOff x="1798699" y="1107517"/>
                <a:chExt cx="598345" cy="815496"/>
              </a:xfrm>
            </p:grpSpPr>
            <p:sp>
              <p:nvSpPr>
                <p:cNvPr id="61" name="同心圆 60"/>
                <p:cNvSpPr/>
                <p:nvPr/>
              </p:nvSpPr>
              <p:spPr>
                <a:xfrm>
                  <a:off x="1845843" y="1107517"/>
                  <a:ext cx="504056" cy="504056"/>
                </a:xfrm>
                <a:prstGeom prst="donu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798699" y="1650336"/>
                  <a:ext cx="598345" cy="272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133" dirty="0"/>
                    <a:t>图标</a:t>
                  </a:r>
                  <a:endParaRPr lang="zh-CN" altLang="en-US" sz="2133" dirty="0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433772" y="1131590"/>
                <a:ext cx="598345" cy="815496"/>
                <a:chOff x="1798699" y="1107517"/>
                <a:chExt cx="598345" cy="815496"/>
              </a:xfrm>
            </p:grpSpPr>
            <p:sp>
              <p:nvSpPr>
                <p:cNvPr id="59" name="同心圆 58"/>
                <p:cNvSpPr/>
                <p:nvPr/>
              </p:nvSpPr>
              <p:spPr>
                <a:xfrm>
                  <a:off x="1845843" y="1107517"/>
                  <a:ext cx="504056" cy="504056"/>
                </a:xfrm>
                <a:prstGeom prst="donu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798699" y="1650336"/>
                  <a:ext cx="598345" cy="272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133" dirty="0"/>
                    <a:t>图标</a:t>
                  </a:r>
                  <a:endParaRPr lang="zh-CN" altLang="en-US" sz="2133" dirty="0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5082527" y="1131590"/>
                <a:ext cx="598345" cy="815496"/>
                <a:chOff x="1798699" y="1107517"/>
                <a:chExt cx="598345" cy="815496"/>
              </a:xfrm>
            </p:grpSpPr>
            <p:sp>
              <p:nvSpPr>
                <p:cNvPr id="57" name="同心圆 56"/>
                <p:cNvSpPr/>
                <p:nvPr/>
              </p:nvSpPr>
              <p:spPr>
                <a:xfrm>
                  <a:off x="1845843" y="1107517"/>
                  <a:ext cx="504056" cy="504056"/>
                </a:xfrm>
                <a:prstGeom prst="donu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798699" y="1650336"/>
                  <a:ext cx="598345" cy="272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133" dirty="0"/>
                    <a:t>图标</a:t>
                  </a:r>
                  <a:endParaRPr lang="zh-CN" altLang="en-US" sz="2133" dirty="0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6731283" y="1131590"/>
                <a:ext cx="598345" cy="815496"/>
                <a:chOff x="1798699" y="1107517"/>
                <a:chExt cx="598345" cy="815496"/>
              </a:xfrm>
            </p:grpSpPr>
            <p:sp>
              <p:nvSpPr>
                <p:cNvPr id="55" name="同心圆 54"/>
                <p:cNvSpPr/>
                <p:nvPr/>
              </p:nvSpPr>
              <p:spPr>
                <a:xfrm>
                  <a:off x="1845843" y="1107517"/>
                  <a:ext cx="504056" cy="504056"/>
                </a:xfrm>
                <a:prstGeom prst="donu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文本框 55"/>
                <p:cNvSpPr txBox="1"/>
                <p:nvPr/>
              </p:nvSpPr>
              <p:spPr>
                <a:xfrm>
                  <a:off x="1798699" y="1650336"/>
                  <a:ext cx="598345" cy="272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133" dirty="0"/>
                    <a:t>图标</a:t>
                  </a:r>
                  <a:endParaRPr lang="zh-CN" altLang="en-US" sz="2133" dirty="0"/>
                </a:p>
              </p:txBody>
            </p:sp>
          </p:grpSp>
        </p:grpSp>
      </p:grpSp>
      <p:grpSp>
        <p:nvGrpSpPr>
          <p:cNvPr id="69" name="组合 68"/>
          <p:cNvGrpSpPr/>
          <p:nvPr/>
        </p:nvGrpSpPr>
        <p:grpSpPr>
          <a:xfrm>
            <a:off x="817822" y="168409"/>
            <a:ext cx="10561173" cy="454219"/>
            <a:chOff x="613366" y="126307"/>
            <a:chExt cx="7920880" cy="340664"/>
          </a:xfrm>
        </p:grpSpPr>
        <p:sp>
          <p:nvSpPr>
            <p:cNvPr id="65" name="矩形 64"/>
            <p:cNvSpPr/>
            <p:nvPr/>
          </p:nvSpPr>
          <p:spPr>
            <a:xfrm>
              <a:off x="613366" y="126307"/>
              <a:ext cx="7920880" cy="3406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6948264" y="183760"/>
              <a:ext cx="1368152" cy="225757"/>
              <a:chOff x="6444208" y="508900"/>
              <a:chExt cx="1368152" cy="225757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6444208" y="518633"/>
                <a:ext cx="360040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6948264" y="509624"/>
                <a:ext cx="360040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7452320" y="508900"/>
                <a:ext cx="360040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813006" y="622629"/>
            <a:ext cx="10563581" cy="790148"/>
            <a:chOff x="609754" y="466971"/>
            <a:chExt cx="7922686" cy="592611"/>
          </a:xfrm>
        </p:grpSpPr>
        <p:sp>
          <p:nvSpPr>
            <p:cNvPr id="67" name="矩形 66"/>
            <p:cNvSpPr/>
            <p:nvPr/>
          </p:nvSpPr>
          <p:spPr>
            <a:xfrm>
              <a:off x="609754" y="466971"/>
              <a:ext cx="7922686" cy="59261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043608" y="598872"/>
              <a:ext cx="1612822" cy="305150"/>
              <a:chOff x="1216270" y="464142"/>
              <a:chExt cx="1612822" cy="30515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216270" y="465611"/>
                <a:ext cx="288032" cy="303681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676964" y="465611"/>
                <a:ext cx="288032" cy="303681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09012" y="464143"/>
                <a:ext cx="288032" cy="303681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541060" y="464142"/>
                <a:ext cx="288032" cy="303681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sp>
        <p:nvSpPr>
          <p:cNvPr id="71" name="椭圆 70"/>
          <p:cNvSpPr/>
          <p:nvPr/>
        </p:nvSpPr>
        <p:spPr>
          <a:xfrm>
            <a:off x="6384033" y="6170893"/>
            <a:ext cx="183204" cy="180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2" name="椭圆 71"/>
          <p:cNvSpPr/>
          <p:nvPr/>
        </p:nvSpPr>
        <p:spPr>
          <a:xfrm>
            <a:off x="5857821" y="6170893"/>
            <a:ext cx="183204" cy="1808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4937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15414" y="164638"/>
            <a:ext cx="10561173" cy="65287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63" name="组合 62"/>
          <p:cNvGrpSpPr/>
          <p:nvPr/>
        </p:nvGrpSpPr>
        <p:grpSpPr>
          <a:xfrm>
            <a:off x="810598" y="1410816"/>
            <a:ext cx="10565989" cy="5282547"/>
            <a:chOff x="1215670" y="865213"/>
            <a:chExt cx="6596090" cy="3424996"/>
          </a:xfrm>
        </p:grpSpPr>
        <p:sp>
          <p:nvSpPr>
            <p:cNvPr id="10" name="矩形 9"/>
            <p:cNvSpPr/>
            <p:nvPr/>
          </p:nvSpPr>
          <p:spPr>
            <a:xfrm>
              <a:off x="1215670" y="865213"/>
              <a:ext cx="6596090" cy="342499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774355" y="1131590"/>
              <a:ext cx="2247100" cy="815496"/>
              <a:chOff x="1785017" y="1131590"/>
              <a:chExt cx="2247100" cy="815496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785017" y="1131590"/>
                <a:ext cx="598345" cy="815496"/>
                <a:chOff x="1798699" y="1107517"/>
                <a:chExt cx="598345" cy="815496"/>
              </a:xfrm>
            </p:grpSpPr>
            <p:sp>
              <p:nvSpPr>
                <p:cNvPr id="22" name="同心圆 21"/>
                <p:cNvSpPr/>
                <p:nvPr/>
              </p:nvSpPr>
              <p:spPr>
                <a:xfrm>
                  <a:off x="1845843" y="1107517"/>
                  <a:ext cx="504056" cy="504056"/>
                </a:xfrm>
                <a:prstGeom prst="donu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798699" y="1650336"/>
                  <a:ext cx="598345" cy="272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133" dirty="0"/>
                    <a:t>图标</a:t>
                  </a:r>
                  <a:endParaRPr lang="zh-CN" altLang="en-US" sz="2133" dirty="0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433772" y="1131590"/>
                <a:ext cx="598345" cy="815496"/>
                <a:chOff x="1798699" y="1107517"/>
                <a:chExt cx="598345" cy="815496"/>
              </a:xfrm>
            </p:grpSpPr>
            <p:sp>
              <p:nvSpPr>
                <p:cNvPr id="41" name="同心圆 40"/>
                <p:cNvSpPr/>
                <p:nvPr/>
              </p:nvSpPr>
              <p:spPr>
                <a:xfrm>
                  <a:off x="1845843" y="1107517"/>
                  <a:ext cx="504056" cy="504056"/>
                </a:xfrm>
                <a:prstGeom prst="donu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798699" y="1650336"/>
                  <a:ext cx="598345" cy="272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133" dirty="0"/>
                    <a:t>图标</a:t>
                  </a:r>
                  <a:endParaRPr lang="zh-CN" altLang="en-US" sz="2133" dirty="0"/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1774355" y="2822159"/>
              <a:ext cx="2247100" cy="815496"/>
              <a:chOff x="1785017" y="1131590"/>
              <a:chExt cx="2247100" cy="815496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1785017" y="1131590"/>
                <a:ext cx="598345" cy="815496"/>
                <a:chOff x="1798699" y="1107517"/>
                <a:chExt cx="598345" cy="815496"/>
              </a:xfrm>
            </p:grpSpPr>
            <p:sp>
              <p:nvSpPr>
                <p:cNvPr id="61" name="同心圆 60"/>
                <p:cNvSpPr/>
                <p:nvPr/>
              </p:nvSpPr>
              <p:spPr>
                <a:xfrm>
                  <a:off x="1845843" y="1107517"/>
                  <a:ext cx="504056" cy="504056"/>
                </a:xfrm>
                <a:prstGeom prst="donu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798699" y="1650336"/>
                  <a:ext cx="598345" cy="272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133" dirty="0"/>
                    <a:t>图标</a:t>
                  </a:r>
                  <a:endParaRPr lang="zh-CN" altLang="en-US" sz="2133" dirty="0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433772" y="1131590"/>
                <a:ext cx="598345" cy="815496"/>
                <a:chOff x="1798699" y="1107517"/>
                <a:chExt cx="598345" cy="815496"/>
              </a:xfrm>
            </p:grpSpPr>
            <p:sp>
              <p:nvSpPr>
                <p:cNvPr id="59" name="同心圆 58"/>
                <p:cNvSpPr/>
                <p:nvPr/>
              </p:nvSpPr>
              <p:spPr>
                <a:xfrm>
                  <a:off x="1845843" y="1107517"/>
                  <a:ext cx="504056" cy="504056"/>
                </a:xfrm>
                <a:prstGeom prst="donu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798699" y="1650336"/>
                  <a:ext cx="598345" cy="272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133" dirty="0"/>
                    <a:t>图标</a:t>
                  </a:r>
                  <a:endParaRPr lang="zh-CN" altLang="en-US" sz="2133" dirty="0"/>
                </a:p>
              </p:txBody>
            </p:sp>
          </p:grpSp>
        </p:grpSp>
      </p:grpSp>
      <p:grpSp>
        <p:nvGrpSpPr>
          <p:cNvPr id="69" name="组合 68"/>
          <p:cNvGrpSpPr/>
          <p:nvPr/>
        </p:nvGrpSpPr>
        <p:grpSpPr>
          <a:xfrm>
            <a:off x="817822" y="168409"/>
            <a:ext cx="10561173" cy="454219"/>
            <a:chOff x="613366" y="126307"/>
            <a:chExt cx="7920880" cy="340664"/>
          </a:xfrm>
        </p:grpSpPr>
        <p:sp>
          <p:nvSpPr>
            <p:cNvPr id="65" name="矩形 64"/>
            <p:cNvSpPr/>
            <p:nvPr/>
          </p:nvSpPr>
          <p:spPr>
            <a:xfrm>
              <a:off x="613366" y="126307"/>
              <a:ext cx="7920880" cy="3406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6948264" y="183760"/>
              <a:ext cx="1368152" cy="225757"/>
              <a:chOff x="6444208" y="508900"/>
              <a:chExt cx="1368152" cy="225757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6444208" y="518633"/>
                <a:ext cx="360040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6948264" y="509624"/>
                <a:ext cx="360040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7452320" y="508900"/>
                <a:ext cx="360040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813006" y="622629"/>
            <a:ext cx="10563581" cy="790148"/>
            <a:chOff x="609754" y="466971"/>
            <a:chExt cx="7922686" cy="592611"/>
          </a:xfrm>
        </p:grpSpPr>
        <p:sp>
          <p:nvSpPr>
            <p:cNvPr id="67" name="矩形 66"/>
            <p:cNvSpPr/>
            <p:nvPr/>
          </p:nvSpPr>
          <p:spPr>
            <a:xfrm>
              <a:off x="609754" y="466971"/>
              <a:ext cx="7922686" cy="59261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043608" y="598872"/>
              <a:ext cx="1612822" cy="305150"/>
              <a:chOff x="1216270" y="464142"/>
              <a:chExt cx="1612822" cy="30515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216270" y="465611"/>
                <a:ext cx="288032" cy="303681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676964" y="465611"/>
                <a:ext cx="288032" cy="303681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09012" y="464143"/>
                <a:ext cx="288032" cy="303681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541060" y="464142"/>
                <a:ext cx="288032" cy="303681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sp>
        <p:nvSpPr>
          <p:cNvPr id="70" name="矩形 69"/>
          <p:cNvSpPr/>
          <p:nvPr/>
        </p:nvSpPr>
        <p:spPr>
          <a:xfrm>
            <a:off x="7745506" y="1410815"/>
            <a:ext cx="3631082" cy="52825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3" name="直接连接符 72"/>
          <p:cNvCxnSpPr/>
          <p:nvPr/>
        </p:nvCxnSpPr>
        <p:spPr>
          <a:xfrm>
            <a:off x="5505601" y="1410815"/>
            <a:ext cx="16658" cy="52825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737067" y="1971932"/>
            <a:ext cx="1127379" cy="10747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5" name="矩形 74"/>
          <p:cNvSpPr/>
          <p:nvPr/>
        </p:nvSpPr>
        <p:spPr>
          <a:xfrm>
            <a:off x="5737067" y="4179764"/>
            <a:ext cx="1127379" cy="10747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6" name="直接连接符 75"/>
          <p:cNvCxnSpPr/>
          <p:nvPr/>
        </p:nvCxnSpPr>
        <p:spPr>
          <a:xfrm>
            <a:off x="8385921" y="2562943"/>
            <a:ext cx="27610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385921" y="3619060"/>
            <a:ext cx="27610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8385921" y="4963209"/>
            <a:ext cx="27610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5740706" y="3190390"/>
            <a:ext cx="86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日期</a:t>
            </a:r>
            <a:endParaRPr lang="zh-CN" altLang="en-US" sz="1600" dirty="0"/>
          </a:p>
        </p:txBody>
      </p:sp>
      <p:sp>
        <p:nvSpPr>
          <p:cNvPr id="80" name="文本框 79"/>
          <p:cNvSpPr txBox="1"/>
          <p:nvPr/>
        </p:nvSpPr>
        <p:spPr>
          <a:xfrm>
            <a:off x="5737067" y="5465239"/>
            <a:ext cx="86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日期</a:t>
            </a:r>
            <a:endParaRPr lang="zh-CN" altLang="en-US" sz="1600" dirty="0"/>
          </a:p>
        </p:txBody>
      </p:sp>
      <p:sp>
        <p:nvSpPr>
          <p:cNvPr id="81" name="文本框 80"/>
          <p:cNvSpPr txBox="1"/>
          <p:nvPr/>
        </p:nvSpPr>
        <p:spPr>
          <a:xfrm>
            <a:off x="8385922" y="2054382"/>
            <a:ext cx="97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账号</a:t>
            </a:r>
            <a:endParaRPr lang="zh-CN" altLang="en-US" sz="2400" dirty="0"/>
          </a:p>
        </p:txBody>
      </p:sp>
      <p:sp>
        <p:nvSpPr>
          <p:cNvPr id="82" name="文本框 81"/>
          <p:cNvSpPr txBox="1"/>
          <p:nvPr/>
        </p:nvSpPr>
        <p:spPr>
          <a:xfrm>
            <a:off x="8385922" y="3094911"/>
            <a:ext cx="97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密码</a:t>
            </a:r>
            <a:endParaRPr lang="zh-CN" altLang="en-US" sz="2400" dirty="0"/>
          </a:p>
        </p:txBody>
      </p:sp>
      <p:sp>
        <p:nvSpPr>
          <p:cNvPr id="83" name="文本框 82"/>
          <p:cNvSpPr txBox="1"/>
          <p:nvPr/>
        </p:nvSpPr>
        <p:spPr>
          <a:xfrm>
            <a:off x="8385922" y="4458107"/>
            <a:ext cx="978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网址</a:t>
            </a:r>
            <a:endParaRPr lang="zh-CN" altLang="en-US" sz="24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2127929" y="5957083"/>
            <a:ext cx="86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3492055" y="6114794"/>
            <a:ext cx="183204" cy="180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6" name="椭圆 85"/>
          <p:cNvSpPr/>
          <p:nvPr/>
        </p:nvSpPr>
        <p:spPr>
          <a:xfrm>
            <a:off x="2965843" y="6114794"/>
            <a:ext cx="183204" cy="1808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9225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9403" y="164637"/>
            <a:ext cx="10558765" cy="63367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7" name="组合 26"/>
          <p:cNvGrpSpPr/>
          <p:nvPr/>
        </p:nvGrpSpPr>
        <p:grpSpPr>
          <a:xfrm>
            <a:off x="719403" y="183815"/>
            <a:ext cx="10561173" cy="454219"/>
            <a:chOff x="613366" y="126307"/>
            <a:chExt cx="7920880" cy="340664"/>
          </a:xfrm>
        </p:grpSpPr>
        <p:sp>
          <p:nvSpPr>
            <p:cNvPr id="28" name="矩形 27"/>
            <p:cNvSpPr/>
            <p:nvPr/>
          </p:nvSpPr>
          <p:spPr>
            <a:xfrm>
              <a:off x="613366" y="126307"/>
              <a:ext cx="7920880" cy="3406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948264" y="183760"/>
              <a:ext cx="1368152" cy="225757"/>
              <a:chOff x="6444208" y="508900"/>
              <a:chExt cx="1368152" cy="225757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6444208" y="518633"/>
                <a:ext cx="360040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6948264" y="509624"/>
                <a:ext cx="360040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7452320" y="508900"/>
                <a:ext cx="360040" cy="2160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719403" y="638034"/>
            <a:ext cx="10558765" cy="870753"/>
            <a:chOff x="609754" y="466971"/>
            <a:chExt cx="7922686" cy="592611"/>
          </a:xfrm>
        </p:grpSpPr>
        <p:sp>
          <p:nvSpPr>
            <p:cNvPr id="34" name="矩形 33"/>
            <p:cNvSpPr/>
            <p:nvPr/>
          </p:nvSpPr>
          <p:spPr>
            <a:xfrm>
              <a:off x="609754" y="466971"/>
              <a:ext cx="7922686" cy="59261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043608" y="598872"/>
              <a:ext cx="1612822" cy="305150"/>
              <a:chOff x="1216270" y="464142"/>
              <a:chExt cx="1612822" cy="30515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216270" y="465611"/>
                <a:ext cx="288032" cy="303681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676964" y="465611"/>
                <a:ext cx="288032" cy="303681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109012" y="464143"/>
                <a:ext cx="288032" cy="303681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541060" y="464142"/>
                <a:ext cx="288032" cy="303681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sp>
        <p:nvSpPr>
          <p:cNvPr id="68" name="矩形 67"/>
          <p:cNvSpPr/>
          <p:nvPr/>
        </p:nvSpPr>
        <p:spPr>
          <a:xfrm>
            <a:off x="719403" y="1508787"/>
            <a:ext cx="4608512" cy="49925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9" name="矩形 68"/>
          <p:cNvSpPr/>
          <p:nvPr/>
        </p:nvSpPr>
        <p:spPr>
          <a:xfrm>
            <a:off x="5327915" y="1508787"/>
            <a:ext cx="5950253" cy="49925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1" name="直接连接符 70"/>
          <p:cNvCxnSpPr>
            <a:stCxn id="68" idx="0"/>
            <a:endCxn id="68" idx="2"/>
          </p:cNvCxnSpPr>
          <p:nvPr/>
        </p:nvCxnSpPr>
        <p:spPr>
          <a:xfrm>
            <a:off x="3023659" y="1508787"/>
            <a:ext cx="0" cy="49925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同心圆 72"/>
          <p:cNvSpPr/>
          <p:nvPr/>
        </p:nvSpPr>
        <p:spPr>
          <a:xfrm>
            <a:off x="1391478" y="2180861"/>
            <a:ext cx="903980" cy="864096"/>
          </a:xfrm>
          <a:prstGeom prst="donu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1391478" y="4388693"/>
            <a:ext cx="903980" cy="864096"/>
          </a:xfrm>
          <a:prstGeom prst="donu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255125" y="2069904"/>
            <a:ext cx="1880768" cy="10860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6" name="矩形 75"/>
          <p:cNvSpPr/>
          <p:nvPr/>
        </p:nvSpPr>
        <p:spPr>
          <a:xfrm>
            <a:off x="3255125" y="4277736"/>
            <a:ext cx="1880768" cy="10860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8" name="直接连接符 77"/>
          <p:cNvCxnSpPr/>
          <p:nvPr/>
        </p:nvCxnSpPr>
        <p:spPr>
          <a:xfrm>
            <a:off x="5903979" y="2660915"/>
            <a:ext cx="460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903979" y="3717032"/>
            <a:ext cx="460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903979" y="5061181"/>
            <a:ext cx="460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3258764" y="328836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日期</a:t>
            </a:r>
            <a:endParaRPr lang="zh-CN" altLang="en-US" sz="1600" dirty="0"/>
          </a:p>
        </p:txBody>
      </p:sp>
      <p:sp>
        <p:nvSpPr>
          <p:cNvPr id="82" name="文本框 81"/>
          <p:cNvSpPr txBox="1"/>
          <p:nvPr/>
        </p:nvSpPr>
        <p:spPr>
          <a:xfrm>
            <a:off x="3255125" y="556321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日期</a:t>
            </a:r>
            <a:endParaRPr lang="zh-CN" altLang="en-US" sz="1600" dirty="0"/>
          </a:p>
        </p:txBody>
      </p:sp>
      <p:sp>
        <p:nvSpPr>
          <p:cNvPr id="83" name="文本框 82"/>
          <p:cNvSpPr txBox="1"/>
          <p:nvPr/>
        </p:nvSpPr>
        <p:spPr>
          <a:xfrm>
            <a:off x="5903979" y="2152353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账号</a:t>
            </a:r>
            <a:endParaRPr lang="zh-CN" altLang="en-US" sz="2400" dirty="0"/>
          </a:p>
        </p:txBody>
      </p:sp>
      <p:sp>
        <p:nvSpPr>
          <p:cNvPr id="84" name="文本框 83"/>
          <p:cNvSpPr txBox="1"/>
          <p:nvPr/>
        </p:nvSpPr>
        <p:spPr>
          <a:xfrm>
            <a:off x="5903979" y="3192882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密码</a:t>
            </a:r>
            <a:endParaRPr lang="zh-CN" altLang="en-US" sz="2400" dirty="0"/>
          </a:p>
        </p:txBody>
      </p:sp>
      <p:sp>
        <p:nvSpPr>
          <p:cNvPr id="85" name="文本框 84"/>
          <p:cNvSpPr txBox="1"/>
          <p:nvPr/>
        </p:nvSpPr>
        <p:spPr>
          <a:xfrm>
            <a:off x="5903979" y="4556078"/>
            <a:ext cx="163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网址</a:t>
            </a:r>
            <a:endParaRPr lang="zh-CN" altLang="en-US" sz="2400" dirty="0"/>
          </a:p>
        </p:txBody>
      </p:sp>
      <p:sp>
        <p:nvSpPr>
          <p:cNvPr id="86" name="文本框 85"/>
          <p:cNvSpPr txBox="1"/>
          <p:nvPr/>
        </p:nvSpPr>
        <p:spPr>
          <a:xfrm>
            <a:off x="9645987" y="60550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86743" y="1508787"/>
            <a:ext cx="236916" cy="49925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84335" y="5489320"/>
            <a:ext cx="228208" cy="10120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4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</Words>
  <Application>Microsoft Office PowerPoint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xingnan lin</dc:creator>
  <cp:lastModifiedBy>xingnan lin</cp:lastModifiedBy>
  <cp:revision>2</cp:revision>
  <dcterms:created xsi:type="dcterms:W3CDTF">2020-07-09T09:23:48Z</dcterms:created>
  <dcterms:modified xsi:type="dcterms:W3CDTF">2020-07-09T09:33:20Z</dcterms:modified>
</cp:coreProperties>
</file>