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4E166-5C06-2545-9133-41B991AE4D0D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B2A5-06D9-5649-8037-EAA8835F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7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29C4-86F0-534F-AA6F-2C128F8E5C1E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E6D5-EDBE-0E44-9BE1-D4B71BC0B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titan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数据分析工具介</a:t>
            </a:r>
            <a:r>
              <a:rPr lang="zh-CN" altLang="en-US" dirty="0" smtClean="0"/>
              <a:t>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</a:t>
            </a:r>
            <a:r>
              <a:rPr lang="zh-CN" altLang="en-US" dirty="0"/>
              <a:t>以</a:t>
            </a:r>
            <a:r>
              <a:rPr lang="en-US" altLang="zh-CN" dirty="0"/>
              <a:t>Titanic</a:t>
            </a:r>
            <a:r>
              <a:rPr lang="zh-CN" altLang="en-US" dirty="0"/>
              <a:t>为例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林欣哲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泰坦尼克号的生还分析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题目地址：</a:t>
            </a:r>
            <a:r>
              <a:rPr lang="en-US" dirty="0" smtClean="0">
                <a:hlinkClick r:id="rId2"/>
              </a:rPr>
              <a:t>https://www.kaggle.com/c/titanic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训练集：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：乘客的年龄、性别、船舱类型等等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Label</a:t>
            </a:r>
            <a:r>
              <a:rPr lang="zh-CN" altLang="en-US" dirty="0" smtClean="0"/>
              <a:t>：是否生还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测试集：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</a:t>
            </a:r>
            <a:r>
              <a:rPr lang="zh-CN" altLang="en-US" dirty="0" smtClean="0"/>
              <a:t>：乘客的年龄、性别、船舱类型等等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Wingdings"/>
              </a:rPr>
              <a:t>Label</a:t>
            </a:r>
            <a:r>
              <a:rPr lang="zh-CN" altLang="en-US" dirty="0" smtClean="0">
                <a:sym typeface="Wingdings"/>
              </a:rPr>
              <a:t>：无（参赛者补充）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分析者打上是否生还的标签后上传测试集文件，比赛谁分析的生还的正确率高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37" y="4320542"/>
            <a:ext cx="5030071" cy="1047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0" y="4437101"/>
            <a:ext cx="2286000" cy="77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5306" y="1945989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生产环境（类似于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）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534" y="2469954"/>
            <a:ext cx="2400300" cy="647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7593" y="3672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分析工具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462" y="2469954"/>
            <a:ext cx="2632817" cy="631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4457" y="17789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可视化工具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035" y="4483270"/>
            <a:ext cx="203200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924" y="534000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 smtClean="0"/>
              <a:t>（偏重于清洗类操作，</a:t>
            </a:r>
            <a:endParaRPr lang="en-US" altLang="zh-CN" dirty="0" smtClean="0"/>
          </a:p>
          <a:p>
            <a:r>
              <a:rPr lang="zh-CN" altLang="en-US" dirty="0" smtClean="0"/>
              <a:t>如行列调整、排序这种）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1781" y="53400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最基础数值处理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03108" y="5354239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 smtClean="0"/>
              <a:t>（偏重于对数据内容操作，</a:t>
            </a:r>
            <a:endParaRPr lang="en-US" altLang="zh-CN" dirty="0" smtClean="0"/>
          </a:p>
          <a:p>
            <a:r>
              <a:rPr lang="zh-CN" altLang="en-US" dirty="0" smtClean="0"/>
              <a:t>如：归一化、字符串转数值）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765110" y="1690688"/>
            <a:ext cx="4854890" cy="250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486400" y="2785892"/>
            <a:ext cx="3588071" cy="130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4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Cell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en-US" b="1" dirty="0" smtClean="0"/>
              <a:t>Code </a:t>
            </a:r>
            <a:r>
              <a:rPr lang="en-US" b="1" dirty="0"/>
              <a:t>cells</a:t>
            </a:r>
          </a:p>
          <a:p>
            <a:pPr lvl="1"/>
            <a:r>
              <a:rPr lang="en-US" b="1" dirty="0"/>
              <a:t>Markdown </a:t>
            </a:r>
            <a:r>
              <a:rPr lang="en-US" b="1" dirty="0" smtClean="0"/>
              <a:t>cells</a:t>
            </a:r>
          </a:p>
          <a:p>
            <a:pPr lvl="1"/>
            <a:endParaRPr lang="en-US" b="1" dirty="0"/>
          </a:p>
          <a:p>
            <a:r>
              <a:rPr lang="zh-CN" altLang="en-US" dirty="0" smtClean="0"/>
              <a:t>交互式的，每运行一个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出一个结果</a:t>
            </a:r>
            <a:endParaRPr lang="en-US" altLang="zh-CN" dirty="0" smtClean="0"/>
          </a:p>
          <a:p>
            <a:endParaRPr lang="en-US" dirty="0"/>
          </a:p>
          <a:p>
            <a:r>
              <a:rPr lang="en-US" b="1" dirty="0"/>
              <a:t>Magic keywords</a:t>
            </a:r>
          </a:p>
          <a:p>
            <a:pPr lvl="1"/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画图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76" y="583096"/>
            <a:ext cx="2400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6" y="1825625"/>
            <a:ext cx="6151528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38" y="596107"/>
            <a:ext cx="2286000" cy="77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940" y="798791"/>
            <a:ext cx="486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kailashahirwar</a:t>
            </a:r>
            <a:r>
              <a:rPr lang="en-US" dirty="0" smtClean="0"/>
              <a:t>/</a:t>
            </a:r>
            <a:r>
              <a:rPr lang="en-US" dirty="0" err="1" smtClean="0"/>
              <a:t>cheatsheets-ai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6" y="1825625"/>
            <a:ext cx="6151528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50" y="503940"/>
            <a:ext cx="5030071" cy="10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81" y="1647145"/>
            <a:ext cx="22860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80" y="1426657"/>
            <a:ext cx="5030071" cy="10479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83593"/>
              </p:ext>
            </p:extLst>
          </p:nvPr>
        </p:nvGraphicFramePr>
        <p:xfrm>
          <a:off x="2032000" y="469029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/>
                <a:gridCol w="43833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pandas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表达的数据的类型必须全部一致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只有同一列一致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基本方法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更多处理数据的方法</a:t>
                      </a:r>
                      <a:endParaRPr lang="en-US" dirty="0"/>
                    </a:p>
                  </a:txBody>
                  <a:tcPr/>
                </a:tc>
              </a:tr>
              <a:tr h="2296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直接变成</a:t>
                      </a:r>
                      <a:r>
                        <a:rPr lang="en-US" altLang="zh-CN" dirty="0" smtClean="0"/>
                        <a:t>pandas</a:t>
                      </a:r>
                      <a:r>
                        <a:rPr lang="zh-CN" altLang="en-US" dirty="0" smtClean="0"/>
                        <a:t>表示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只有内容全是同一类型的才可降为</a:t>
                      </a:r>
                      <a:r>
                        <a:rPr lang="en-US" altLang="zh-CN" dirty="0" err="1" smtClean="0"/>
                        <a:t>numpy</a:t>
                      </a:r>
                      <a:r>
                        <a:rPr lang="zh-CN" altLang="en-US" dirty="0" smtClean="0"/>
                        <a:t>表示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57486" y="191588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-》</a:t>
            </a:r>
            <a:r>
              <a:rPr lang="zh-CN" altLang="en-US" dirty="0" smtClean="0"/>
              <a:t>升级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67" y="2788456"/>
            <a:ext cx="32766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699" y="2525108"/>
            <a:ext cx="3873500" cy="2019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5031333" y="6081486"/>
            <a:ext cx="1303366" cy="14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9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import</a:t>
            </a:r>
            <a:r>
              <a:rPr lang="zh-CN" altLang="en-US" b="1" dirty="0" smtClean="0"/>
              <a:t>并</a:t>
            </a:r>
            <a:r>
              <a:rPr lang="en-US" altLang="zh-CN" b="1" dirty="0" smtClean="0"/>
              <a:t>new</a:t>
            </a:r>
            <a:r>
              <a:rPr lang="zh-CN" altLang="en-US" b="1" dirty="0" smtClean="0"/>
              <a:t>这个类：找到你想要的类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en-US" altLang="zh-CN" b="1" dirty="0" smtClean="0"/>
              <a:t>fit</a:t>
            </a:r>
            <a:r>
              <a:rPr lang="zh-CN" altLang="en-US" b="1" dirty="0" smtClean="0"/>
              <a:t>：喂它数据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en-US" altLang="zh-CN" b="1" dirty="0" smtClean="0"/>
              <a:t>transform</a:t>
            </a:r>
            <a:r>
              <a:rPr lang="zh-CN" altLang="en-US" b="1" dirty="0" smtClean="0"/>
              <a:t>：转换数据</a:t>
            </a:r>
            <a:endParaRPr lang="en-US" altLang="zh-CN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92" y="520870"/>
            <a:ext cx="2032000" cy="73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4799" y="3451723"/>
            <a:ext cx="74893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effectLst/>
              </a:rPr>
              <a:t>from </a:t>
            </a:r>
            <a:r>
              <a:rPr lang="en-US" sz="2400" dirty="0" err="1" smtClean="0"/>
              <a:t>sklearn.preprocessing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import </a:t>
            </a:r>
            <a:r>
              <a:rPr lang="en-US" sz="2400" dirty="0" err="1" smtClean="0"/>
              <a:t>LabelEncoder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/>
              <a:t>sex_to_int</a:t>
            </a:r>
            <a:r>
              <a:rPr lang="en-US" sz="2400" dirty="0" smtClean="0"/>
              <a:t>(data):</a:t>
            </a:r>
            <a:br>
              <a:rPr lang="en-US" sz="2400" dirty="0" smtClean="0"/>
            </a:br>
            <a:r>
              <a:rPr lang="en-US" sz="2400" dirty="0" smtClean="0"/>
              <a:t>    le = </a:t>
            </a:r>
            <a:r>
              <a:rPr lang="en-US" sz="2400" dirty="0" err="1" smtClean="0"/>
              <a:t>LabelEncoder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le.fit</a:t>
            </a:r>
            <a:r>
              <a:rPr lang="en-US" sz="2400" dirty="0" smtClean="0"/>
              <a:t>([</a:t>
            </a:r>
            <a:r>
              <a:rPr lang="en-US" sz="2400" b="1" dirty="0" smtClean="0">
                <a:solidFill>
                  <a:srgbClr val="008080"/>
                </a:solidFill>
                <a:effectLst/>
              </a:rPr>
              <a:t>"</a:t>
            </a:r>
            <a:r>
              <a:rPr lang="en-US" sz="2400" b="1" dirty="0" err="1" smtClean="0">
                <a:solidFill>
                  <a:srgbClr val="008080"/>
                </a:solidFill>
                <a:effectLst/>
              </a:rPr>
              <a:t>male"</a:t>
            </a:r>
            <a:r>
              <a:rPr lang="en-US" sz="2400" dirty="0" err="1" smtClean="0"/>
              <a:t>,</a:t>
            </a:r>
            <a:r>
              <a:rPr lang="en-US" sz="2400" b="1" dirty="0" err="1" smtClean="0">
                <a:solidFill>
                  <a:srgbClr val="008080"/>
                </a:solidFill>
                <a:effectLst/>
              </a:rPr>
              <a:t>"female</a:t>
            </a:r>
            <a:r>
              <a:rPr lang="en-US" sz="2400" b="1" dirty="0" smtClean="0">
                <a:solidFill>
                  <a:srgbClr val="008080"/>
                </a:solidFill>
                <a:effectLst/>
              </a:rPr>
              <a:t>"</a:t>
            </a:r>
            <a:r>
              <a:rPr lang="en-US" sz="2400" dirty="0" smtClean="0"/>
              <a:t>])</a:t>
            </a:r>
            <a:br>
              <a:rPr lang="en-US" sz="2400" dirty="0" smtClean="0"/>
            </a:br>
            <a:r>
              <a:rPr lang="en-US" sz="2400" dirty="0" smtClean="0"/>
              <a:t>    data[</a:t>
            </a:r>
            <a:r>
              <a:rPr lang="en-US" sz="2400" b="1" dirty="0" smtClean="0">
                <a:solidFill>
                  <a:srgbClr val="008080"/>
                </a:solidFill>
                <a:effectLst/>
              </a:rPr>
              <a:t>"Sex"</a:t>
            </a:r>
            <a:r>
              <a:rPr lang="en-US" sz="2400" dirty="0" smtClean="0"/>
              <a:t>]=</a:t>
            </a:r>
            <a:r>
              <a:rPr lang="en-US" sz="2400" dirty="0" err="1" smtClean="0"/>
              <a:t>le.transform</a:t>
            </a:r>
            <a:r>
              <a:rPr lang="en-US" sz="2400" dirty="0" smtClean="0"/>
              <a:t>(data[</a:t>
            </a:r>
            <a:r>
              <a:rPr lang="en-US" sz="2400" b="1" dirty="0" smtClean="0">
                <a:solidFill>
                  <a:srgbClr val="008080"/>
                </a:solidFill>
                <a:effectLst/>
              </a:rPr>
              <a:t>"Sex"</a:t>
            </a:r>
            <a:r>
              <a:rPr lang="en-US" sz="2400" dirty="0" smtClean="0"/>
              <a:t>])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00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6" y="1825625"/>
            <a:ext cx="615152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92" y="520870"/>
            <a:ext cx="2032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r>
              <a:rPr lang="en-US" dirty="0"/>
              <a:t>x</a:t>
            </a:r>
            <a:r>
              <a:rPr lang="en-US" dirty="0" smtClean="0"/>
              <a:t>=[1,2,3,4,5]</a:t>
            </a:r>
          </a:p>
          <a:p>
            <a:r>
              <a:rPr lang="en-US" dirty="0" smtClean="0"/>
              <a:t>y=[2,3,4,5,6]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altLang="zh-CN" dirty="0" smtClean="0"/>
              <a:t>x</a:t>
            </a:r>
            <a:r>
              <a:rPr lang="en-US" dirty="0" smtClean="0"/>
              <a:t>, y)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76" y="711968"/>
            <a:ext cx="2632817" cy="6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362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DengXian</vt:lpstr>
      <vt:lpstr>DengXian Light</vt:lpstr>
      <vt:lpstr>Wingdings</vt:lpstr>
      <vt:lpstr>Arial</vt:lpstr>
      <vt:lpstr>Office Theme</vt:lpstr>
      <vt:lpstr>数据分析工具介绍 -以Titanic为例</vt:lpstr>
      <vt:lpstr>工具链</vt:lpstr>
      <vt:lpstr>Jupyter Notebook</vt:lpstr>
      <vt:lpstr>NumPy</vt:lpstr>
      <vt:lpstr>pandas</vt:lpstr>
      <vt:lpstr>对比</vt:lpstr>
      <vt:lpstr>Scikit-Learn</vt:lpstr>
      <vt:lpstr>Scikit-Learn</vt:lpstr>
      <vt:lpstr>Matlabplot</vt:lpstr>
      <vt:lpstr>例子-泰坦尼克号的生还分析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数据分析工具介绍</dc:title>
  <dc:creator>xinzhe lin</dc:creator>
  <cp:lastModifiedBy>xinzhe lin</cp:lastModifiedBy>
  <cp:revision>36</cp:revision>
  <dcterms:created xsi:type="dcterms:W3CDTF">2017-06-03T01:24:18Z</dcterms:created>
  <dcterms:modified xsi:type="dcterms:W3CDTF">2017-06-03T07:23:01Z</dcterms:modified>
</cp:coreProperties>
</file>