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4" r:id="rId6"/>
    <p:sldId id="266" r:id="rId7"/>
    <p:sldId id="265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615290516336" initials="8" lastIdx="1" clrIdx="0">
    <p:extLst>
      <p:ext uri="{19B8F6BF-5375-455C-9EA6-DF929625EA0E}">
        <p15:presenceInfo xmlns:p15="http://schemas.microsoft.com/office/powerpoint/2012/main" userId="4104812ba48098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8615290516336" userId="4104812ba4809848" providerId="LiveId" clId="{2F78D52B-9EFF-44C5-A9A9-3802AB7FFCDE}"/>
    <pc:docChg chg="undo custSel addSld delSld modSld sldOrd modMainMaster modShowInfo">
      <pc:chgData name="8615290516336" userId="4104812ba4809848" providerId="LiveId" clId="{2F78D52B-9EFF-44C5-A9A9-3802AB7FFCDE}" dt="2021-12-17T10:03:31.152" v="2646"/>
      <pc:docMkLst>
        <pc:docMk/>
      </pc:docMkLst>
      <pc:sldChg chg="addSp delSp modSp mod setBg chgLayout">
        <pc:chgData name="8615290516336" userId="4104812ba4809848" providerId="LiveId" clId="{2F78D52B-9EFF-44C5-A9A9-3802AB7FFCDE}" dt="2021-12-16T00:27:31.577" v="146"/>
        <pc:sldMkLst>
          <pc:docMk/>
          <pc:sldMk cId="43979727" sldId="256"/>
        </pc:sldMkLst>
        <pc:spChg chg="mod ord">
          <ac:chgData name="8615290516336" userId="4104812ba4809848" providerId="LiveId" clId="{2F78D52B-9EFF-44C5-A9A9-3802AB7FFCDE}" dt="2021-12-16T00:22:34.945" v="100" actId="6264"/>
          <ac:spMkLst>
            <pc:docMk/>
            <pc:sldMk cId="43979727" sldId="256"/>
            <ac:spMk id="2" creationId="{D3E0DF4B-C0B8-450A-9C98-335C1CC67B1C}"/>
          </ac:spMkLst>
        </pc:spChg>
        <pc:spChg chg="mod ord">
          <ac:chgData name="8615290516336" userId="4104812ba4809848" providerId="LiveId" clId="{2F78D52B-9EFF-44C5-A9A9-3802AB7FFCDE}" dt="2021-12-16T00:22:34.945" v="100" actId="6264"/>
          <ac:spMkLst>
            <pc:docMk/>
            <pc:sldMk cId="43979727" sldId="256"/>
            <ac:spMk id="3" creationId="{2B2E6881-08D8-47FD-B836-B904DB0F2B53}"/>
          </ac:spMkLst>
        </pc:spChg>
        <pc:spChg chg="add del mod">
          <ac:chgData name="8615290516336" userId="4104812ba4809848" providerId="LiveId" clId="{2F78D52B-9EFF-44C5-A9A9-3802AB7FFCDE}" dt="2021-12-16T00:22:34.945" v="100" actId="6264"/>
          <ac:spMkLst>
            <pc:docMk/>
            <pc:sldMk cId="43979727" sldId="256"/>
            <ac:spMk id="4" creationId="{79C880E0-273D-46A6-84A6-049B35D6D100}"/>
          </ac:spMkLst>
        </pc:spChg>
        <pc:spChg chg="add del mod">
          <ac:chgData name="8615290516336" userId="4104812ba4809848" providerId="LiveId" clId="{2F78D52B-9EFF-44C5-A9A9-3802AB7FFCDE}" dt="2021-12-16T00:22:34.945" v="100" actId="6264"/>
          <ac:spMkLst>
            <pc:docMk/>
            <pc:sldMk cId="43979727" sldId="256"/>
            <ac:spMk id="5" creationId="{4CE5353E-9FF0-4A99-A406-7BAE5A93E10D}"/>
          </ac:spMkLst>
        </pc:spChg>
      </pc:sldChg>
      <pc:sldChg chg="modSp mod ord setBg">
        <pc:chgData name="8615290516336" userId="4104812ba4809848" providerId="LiveId" clId="{2F78D52B-9EFF-44C5-A9A9-3802AB7FFCDE}" dt="2021-12-17T02:54:14.267" v="2636"/>
        <pc:sldMkLst>
          <pc:docMk/>
          <pc:sldMk cId="2169058932" sldId="257"/>
        </pc:sldMkLst>
        <pc:spChg chg="mod">
          <ac:chgData name="8615290516336" userId="4104812ba4809848" providerId="LiveId" clId="{2F78D52B-9EFF-44C5-A9A9-3802AB7FFCDE}" dt="2021-12-17T02:54:14.267" v="2636"/>
          <ac:spMkLst>
            <pc:docMk/>
            <pc:sldMk cId="2169058932" sldId="257"/>
            <ac:spMk id="2" creationId="{5B8B04F8-6CE3-47EE-A9FC-0221AC38FB4F}"/>
          </ac:spMkLst>
        </pc:spChg>
        <pc:spChg chg="mod">
          <ac:chgData name="8615290516336" userId="4104812ba4809848" providerId="LiveId" clId="{2F78D52B-9EFF-44C5-A9A9-3802AB7FFCDE}" dt="2021-12-17T02:54:14.267" v="2636"/>
          <ac:spMkLst>
            <pc:docMk/>
            <pc:sldMk cId="2169058932" sldId="257"/>
            <ac:spMk id="3" creationId="{5D3A648B-B4E5-4F4C-96FB-05112BF07576}"/>
          </ac:spMkLst>
        </pc:spChg>
      </pc:sldChg>
      <pc:sldChg chg="addSp delSp modSp mod addCm chgLayout">
        <pc:chgData name="8615290516336" userId="4104812ba4809848" providerId="LiveId" clId="{2F78D52B-9EFF-44C5-A9A9-3802AB7FFCDE}" dt="2021-12-17T02:54:14.267" v="2636"/>
        <pc:sldMkLst>
          <pc:docMk/>
          <pc:sldMk cId="3278230525" sldId="258"/>
        </pc:sldMkLst>
        <pc:spChg chg="mod ord">
          <ac:chgData name="8615290516336" userId="4104812ba4809848" providerId="LiveId" clId="{2F78D52B-9EFF-44C5-A9A9-3802AB7FFCDE}" dt="2021-12-17T02:54:14.267" v="2636"/>
          <ac:spMkLst>
            <pc:docMk/>
            <pc:sldMk cId="3278230525" sldId="258"/>
            <ac:spMk id="2" creationId="{F4F665B3-57CA-4D45-964D-9C1E7C8E9726}"/>
          </ac:spMkLst>
        </pc:spChg>
        <pc:spChg chg="mod ord">
          <ac:chgData name="8615290516336" userId="4104812ba4809848" providerId="LiveId" clId="{2F78D52B-9EFF-44C5-A9A9-3802AB7FFCDE}" dt="2021-12-16T01:24:02.391" v="2304" actId="2711"/>
          <ac:spMkLst>
            <pc:docMk/>
            <pc:sldMk cId="3278230525" sldId="258"/>
            <ac:spMk id="3" creationId="{B3892F7A-515D-4FE8-ADBB-61B423848DB4}"/>
          </ac:spMkLst>
        </pc:spChg>
        <pc:spChg chg="add del mod">
          <ac:chgData name="8615290516336" userId="4104812ba4809848" providerId="LiveId" clId="{2F78D52B-9EFF-44C5-A9A9-3802AB7FFCDE}" dt="2021-12-16T00:41:16.571" v="206" actId="6264"/>
          <ac:spMkLst>
            <pc:docMk/>
            <pc:sldMk cId="3278230525" sldId="258"/>
            <ac:spMk id="4" creationId="{5C50422D-C1C4-41C8-B78E-2514BDB20052}"/>
          </ac:spMkLst>
        </pc:spChg>
        <pc:spChg chg="add del mod">
          <ac:chgData name="8615290516336" userId="4104812ba4809848" providerId="LiveId" clId="{2F78D52B-9EFF-44C5-A9A9-3802AB7FFCDE}" dt="2021-12-16T00:41:16.571" v="206" actId="6264"/>
          <ac:spMkLst>
            <pc:docMk/>
            <pc:sldMk cId="3278230525" sldId="258"/>
            <ac:spMk id="5" creationId="{9183A441-F3B6-4C8C-9E7F-5A0AE2C44F00}"/>
          </ac:spMkLst>
        </pc:spChg>
      </pc:sldChg>
      <pc:sldChg chg="addSp delSp modSp new mod">
        <pc:chgData name="8615290516336" userId="4104812ba4809848" providerId="LiveId" clId="{2F78D52B-9EFF-44C5-A9A9-3802AB7FFCDE}" dt="2021-12-16T01:24:11.264" v="2305" actId="2711"/>
        <pc:sldMkLst>
          <pc:docMk/>
          <pc:sldMk cId="3755544381" sldId="259"/>
        </pc:sldMkLst>
        <pc:spChg chg="mod">
          <ac:chgData name="8615290516336" userId="4104812ba4809848" providerId="LiveId" clId="{2F78D52B-9EFF-44C5-A9A9-3802AB7FFCDE}" dt="2021-12-16T00:42:53.935" v="222" actId="27636"/>
          <ac:spMkLst>
            <pc:docMk/>
            <pc:sldMk cId="3755544381" sldId="259"/>
            <ac:spMk id="2" creationId="{48246984-25C4-40A1-83A0-F8401CB4E17C}"/>
          </ac:spMkLst>
        </pc:spChg>
        <pc:spChg chg="mod">
          <ac:chgData name="8615290516336" userId="4104812ba4809848" providerId="LiveId" clId="{2F78D52B-9EFF-44C5-A9A9-3802AB7FFCDE}" dt="2021-12-16T01:24:11.264" v="2305" actId="2711"/>
          <ac:spMkLst>
            <pc:docMk/>
            <pc:sldMk cId="3755544381" sldId="259"/>
            <ac:spMk id="3" creationId="{8E6188C3-233C-4C24-AAA9-BB2AF46F8EA1}"/>
          </ac:spMkLst>
        </pc:spChg>
        <pc:picChg chg="add del mod">
          <ac:chgData name="8615290516336" userId="4104812ba4809848" providerId="LiveId" clId="{2F78D52B-9EFF-44C5-A9A9-3802AB7FFCDE}" dt="2021-12-16T00:42:16.690" v="212" actId="931"/>
          <ac:picMkLst>
            <pc:docMk/>
            <pc:sldMk cId="3755544381" sldId="259"/>
            <ac:picMk id="5" creationId="{D8755D99-161A-4B57-A4CA-99DD4F1F585F}"/>
          </ac:picMkLst>
        </pc:picChg>
        <pc:picChg chg="add del mod">
          <ac:chgData name="8615290516336" userId="4104812ba4809848" providerId="LiveId" clId="{2F78D52B-9EFF-44C5-A9A9-3802AB7FFCDE}" dt="2021-12-16T00:46:35.979" v="227" actId="21"/>
          <ac:picMkLst>
            <pc:docMk/>
            <pc:sldMk cId="3755544381" sldId="259"/>
            <ac:picMk id="7" creationId="{C186C1E8-A893-4FA9-A1BD-C36C756461F1}"/>
          </ac:picMkLst>
        </pc:picChg>
      </pc:sldChg>
      <pc:sldChg chg="modSp new mod ord">
        <pc:chgData name="8615290516336" userId="4104812ba4809848" providerId="LiveId" clId="{2F78D52B-9EFF-44C5-A9A9-3802AB7FFCDE}" dt="2021-12-17T02:54:14.267" v="2636"/>
        <pc:sldMkLst>
          <pc:docMk/>
          <pc:sldMk cId="3928708173" sldId="260"/>
        </pc:sldMkLst>
        <pc:spChg chg="mod">
          <ac:chgData name="8615290516336" userId="4104812ba4809848" providerId="LiveId" clId="{2F78D52B-9EFF-44C5-A9A9-3802AB7FFCDE}" dt="2021-12-17T02:54:14.267" v="2636"/>
          <ac:spMkLst>
            <pc:docMk/>
            <pc:sldMk cId="3928708173" sldId="260"/>
            <ac:spMk id="2" creationId="{34B20FA9-B7EA-4CB1-8210-292631415826}"/>
          </ac:spMkLst>
        </pc:spChg>
        <pc:spChg chg="mod">
          <ac:chgData name="8615290516336" userId="4104812ba4809848" providerId="LiveId" clId="{2F78D52B-9EFF-44C5-A9A9-3802AB7FFCDE}" dt="2021-12-17T02:54:14.267" v="2636"/>
          <ac:spMkLst>
            <pc:docMk/>
            <pc:sldMk cId="3928708173" sldId="260"/>
            <ac:spMk id="3" creationId="{8FB75ADE-0ECB-4EE2-BC3C-C51DBE7B14F8}"/>
          </ac:spMkLst>
        </pc:spChg>
      </pc:sldChg>
      <pc:sldChg chg="addSp delSp modSp new mod ord modAnim">
        <pc:chgData name="8615290516336" userId="4104812ba4809848" providerId="LiveId" clId="{2F78D52B-9EFF-44C5-A9A9-3802AB7FFCDE}" dt="2021-12-17T10:03:31.152" v="2646"/>
        <pc:sldMkLst>
          <pc:docMk/>
          <pc:sldMk cId="2882800553" sldId="261"/>
        </pc:sldMkLst>
        <pc:spChg chg="mod">
          <ac:chgData name="8615290516336" userId="4104812ba4809848" providerId="LiveId" clId="{2F78D52B-9EFF-44C5-A9A9-3802AB7FFCDE}" dt="2021-12-17T02:54:14.267" v="2636"/>
          <ac:spMkLst>
            <pc:docMk/>
            <pc:sldMk cId="2882800553" sldId="261"/>
            <ac:spMk id="2" creationId="{1832606A-82BB-44F8-8494-D18782031760}"/>
          </ac:spMkLst>
        </pc:spChg>
        <pc:spChg chg="add del">
          <ac:chgData name="8615290516336" userId="4104812ba4809848" providerId="LiveId" clId="{2F78D52B-9EFF-44C5-A9A9-3802AB7FFCDE}" dt="2021-12-16T00:47:48.738" v="269" actId="931"/>
          <ac:spMkLst>
            <pc:docMk/>
            <pc:sldMk cId="2882800553" sldId="261"/>
            <ac:spMk id="3" creationId="{AAC191C4-07BB-44A6-9453-E5DA7424BDF3}"/>
          </ac:spMkLst>
        </pc:spChg>
        <pc:picChg chg="add del mod">
          <ac:chgData name="8615290516336" userId="4104812ba4809848" providerId="LiveId" clId="{2F78D52B-9EFF-44C5-A9A9-3802AB7FFCDE}" dt="2021-12-16T00:47:22.457" v="268" actId="931"/>
          <ac:picMkLst>
            <pc:docMk/>
            <pc:sldMk cId="2882800553" sldId="261"/>
            <ac:picMk id="5" creationId="{CCE17EF4-2595-4093-9309-1899F33A6C14}"/>
          </ac:picMkLst>
        </pc:picChg>
        <pc:picChg chg="add mod">
          <ac:chgData name="8615290516336" userId="4104812ba4809848" providerId="LiveId" clId="{2F78D52B-9EFF-44C5-A9A9-3802AB7FFCDE}" dt="2021-12-17T10:03:03.256" v="2640" actId="14100"/>
          <ac:picMkLst>
            <pc:docMk/>
            <pc:sldMk cId="2882800553" sldId="261"/>
            <ac:picMk id="7" creationId="{BA6ACDB7-5770-431B-8603-6205D1CE4FDF}"/>
          </ac:picMkLst>
        </pc:picChg>
        <pc:picChg chg="add mod">
          <ac:chgData name="8615290516336" userId="4104812ba4809848" providerId="LiveId" clId="{2F78D52B-9EFF-44C5-A9A9-3802AB7FFCDE}" dt="2021-12-17T10:03:19.430" v="2644" actId="1076"/>
          <ac:picMkLst>
            <pc:docMk/>
            <pc:sldMk cId="2882800553" sldId="261"/>
            <ac:picMk id="9" creationId="{07F3639E-2EF1-466A-A186-1BED11E7C6D9}"/>
          </ac:picMkLst>
        </pc:picChg>
      </pc:sldChg>
      <pc:sldChg chg="modSp new mod setBg">
        <pc:chgData name="8615290516336" userId="4104812ba4809848" providerId="LiveId" clId="{2F78D52B-9EFF-44C5-A9A9-3802AB7FFCDE}" dt="2021-12-17T02:54:14.267" v="2636"/>
        <pc:sldMkLst>
          <pc:docMk/>
          <pc:sldMk cId="1484086154" sldId="262"/>
        </pc:sldMkLst>
        <pc:spChg chg="mod">
          <ac:chgData name="8615290516336" userId="4104812ba4809848" providerId="LiveId" clId="{2F78D52B-9EFF-44C5-A9A9-3802AB7FFCDE}" dt="2021-12-16T01:14:01.516" v="1895" actId="14100"/>
          <ac:spMkLst>
            <pc:docMk/>
            <pc:sldMk cId="1484086154" sldId="262"/>
            <ac:spMk id="2" creationId="{77DE52BB-3CF3-4137-AAB0-84FE178C289C}"/>
          </ac:spMkLst>
        </pc:spChg>
        <pc:spChg chg="mod">
          <ac:chgData name="8615290516336" userId="4104812ba4809848" providerId="LiveId" clId="{2F78D52B-9EFF-44C5-A9A9-3802AB7FFCDE}" dt="2021-12-17T02:54:14.267" v="2636"/>
          <ac:spMkLst>
            <pc:docMk/>
            <pc:sldMk cId="1484086154" sldId="262"/>
            <ac:spMk id="3" creationId="{6381E606-B4F0-48D2-B3FC-A81274799B46}"/>
          </ac:spMkLst>
        </pc:spChg>
      </pc:sldChg>
      <pc:sldChg chg="new del mod modShow">
        <pc:chgData name="8615290516336" userId="4104812ba4809848" providerId="LiveId" clId="{2F78D52B-9EFF-44C5-A9A9-3802AB7FFCDE}" dt="2021-12-16T01:17:11.437" v="2243" actId="2696"/>
        <pc:sldMkLst>
          <pc:docMk/>
          <pc:sldMk cId="1386367421" sldId="263"/>
        </pc:sldMkLst>
      </pc:sldChg>
      <pc:sldChg chg="modSp new mod">
        <pc:chgData name="8615290516336" userId="4104812ba4809848" providerId="LiveId" clId="{2F78D52B-9EFF-44C5-A9A9-3802AB7FFCDE}" dt="2021-12-17T02:54:14.267" v="2636"/>
        <pc:sldMkLst>
          <pc:docMk/>
          <pc:sldMk cId="3772790247" sldId="263"/>
        </pc:sldMkLst>
        <pc:spChg chg="mod">
          <ac:chgData name="8615290516336" userId="4104812ba4809848" providerId="LiveId" clId="{2F78D52B-9EFF-44C5-A9A9-3802AB7FFCDE}" dt="2021-12-16T01:23:11.642" v="2301" actId="27636"/>
          <ac:spMkLst>
            <pc:docMk/>
            <pc:sldMk cId="3772790247" sldId="263"/>
            <ac:spMk id="2" creationId="{2CFEE4C3-39BD-4010-9638-0A2D3B5FED6E}"/>
          </ac:spMkLst>
        </pc:spChg>
        <pc:spChg chg="mod">
          <ac:chgData name="8615290516336" userId="4104812ba4809848" providerId="LiveId" clId="{2F78D52B-9EFF-44C5-A9A9-3802AB7FFCDE}" dt="2021-12-17T02:54:14.267" v="2636"/>
          <ac:spMkLst>
            <pc:docMk/>
            <pc:sldMk cId="3772790247" sldId="263"/>
            <ac:spMk id="3" creationId="{572A38F5-CFE7-4AEC-9722-6284FC902267}"/>
          </ac:spMkLst>
        </pc:spChg>
      </pc:sldChg>
      <pc:sldChg chg="addSp delSp modSp new mod modAnim">
        <pc:chgData name="8615290516336" userId="4104812ba4809848" providerId="LiveId" clId="{2F78D52B-9EFF-44C5-A9A9-3802AB7FFCDE}" dt="2021-12-17T02:54:14.267" v="2636"/>
        <pc:sldMkLst>
          <pc:docMk/>
          <pc:sldMk cId="2311904243" sldId="264"/>
        </pc:sldMkLst>
        <pc:spChg chg="mod">
          <ac:chgData name="8615290516336" userId="4104812ba4809848" providerId="LiveId" clId="{2F78D52B-9EFF-44C5-A9A9-3802AB7FFCDE}" dt="2021-12-17T02:54:14.267" v="2636"/>
          <ac:spMkLst>
            <pc:docMk/>
            <pc:sldMk cId="2311904243" sldId="264"/>
            <ac:spMk id="2" creationId="{26C9DDC3-2FED-41A0-ABD1-82720C9E5630}"/>
          </ac:spMkLst>
        </pc:spChg>
        <pc:spChg chg="del">
          <ac:chgData name="8615290516336" userId="4104812ba4809848" providerId="LiveId" clId="{2F78D52B-9EFF-44C5-A9A9-3802AB7FFCDE}" dt="2021-12-17T02:17:44.221" v="2309" actId="931"/>
          <ac:spMkLst>
            <pc:docMk/>
            <pc:sldMk cId="2311904243" sldId="264"/>
            <ac:spMk id="3" creationId="{ABA54BC5-D100-4CAA-9D39-8CC5AF1DBA3C}"/>
          </ac:spMkLst>
        </pc:spChg>
        <pc:spChg chg="add mod">
          <ac:chgData name="8615290516336" userId="4104812ba4809848" providerId="LiveId" clId="{2F78D52B-9EFF-44C5-A9A9-3802AB7FFCDE}" dt="2021-12-17T02:22:59.676" v="2402" actId="1076"/>
          <ac:spMkLst>
            <pc:docMk/>
            <pc:sldMk cId="2311904243" sldId="264"/>
            <ac:spMk id="10" creationId="{013A6F47-8344-4025-B6D6-658F5555204C}"/>
          </ac:spMkLst>
        </pc:spChg>
        <pc:spChg chg="add mod">
          <ac:chgData name="8615290516336" userId="4104812ba4809848" providerId="LiveId" clId="{2F78D52B-9EFF-44C5-A9A9-3802AB7FFCDE}" dt="2021-12-17T02:23:36.952" v="2405" actId="1076"/>
          <ac:spMkLst>
            <pc:docMk/>
            <pc:sldMk cId="2311904243" sldId="264"/>
            <ac:spMk id="11" creationId="{94731A07-82B2-4E26-8F37-07E2656C21C8}"/>
          </ac:spMkLst>
        </pc:spChg>
        <pc:spChg chg="add del mod">
          <ac:chgData name="8615290516336" userId="4104812ba4809848" providerId="LiveId" clId="{2F78D52B-9EFF-44C5-A9A9-3802AB7FFCDE}" dt="2021-12-17T02:25:05.362" v="2446" actId="11529"/>
          <ac:spMkLst>
            <pc:docMk/>
            <pc:sldMk cId="2311904243" sldId="264"/>
            <ac:spMk id="12" creationId="{FE4D22C2-D7F4-40F6-A085-2842FC3761B2}"/>
          </ac:spMkLst>
        </pc:spChg>
        <pc:picChg chg="add mod">
          <ac:chgData name="8615290516336" userId="4104812ba4809848" providerId="LiveId" clId="{2F78D52B-9EFF-44C5-A9A9-3802AB7FFCDE}" dt="2021-12-17T02:24:16.987" v="2424" actId="1076"/>
          <ac:picMkLst>
            <pc:docMk/>
            <pc:sldMk cId="2311904243" sldId="264"/>
            <ac:picMk id="5" creationId="{91EAFB21-9E6E-47F0-B961-6D5DA60333C8}"/>
          </ac:picMkLst>
        </pc:picChg>
        <pc:picChg chg="add mod">
          <ac:chgData name="8615290516336" userId="4104812ba4809848" providerId="LiveId" clId="{2F78D52B-9EFF-44C5-A9A9-3802AB7FFCDE}" dt="2021-12-17T02:18:12.495" v="2322" actId="1076"/>
          <ac:picMkLst>
            <pc:docMk/>
            <pc:sldMk cId="2311904243" sldId="264"/>
            <ac:picMk id="7" creationId="{E179FEA0-5351-466E-9E04-D066B28BAC32}"/>
          </ac:picMkLst>
        </pc:picChg>
        <pc:picChg chg="add mod">
          <ac:chgData name="8615290516336" userId="4104812ba4809848" providerId="LiveId" clId="{2F78D52B-9EFF-44C5-A9A9-3802AB7FFCDE}" dt="2021-12-17T02:24:19.096" v="2425" actId="1076"/>
          <ac:picMkLst>
            <pc:docMk/>
            <pc:sldMk cId="2311904243" sldId="264"/>
            <ac:picMk id="9" creationId="{89A9A32D-AF6B-4B28-BAF9-ABA087F4CD12}"/>
          </ac:picMkLst>
        </pc:picChg>
      </pc:sldChg>
      <pc:sldChg chg="addSp delSp modSp new mod modAnim">
        <pc:chgData name="8615290516336" userId="4104812ba4809848" providerId="LiveId" clId="{2F78D52B-9EFF-44C5-A9A9-3802AB7FFCDE}" dt="2021-12-17T02:52:29.593" v="2625"/>
        <pc:sldMkLst>
          <pc:docMk/>
          <pc:sldMk cId="1928309869" sldId="265"/>
        </pc:sldMkLst>
        <pc:spChg chg="mod">
          <ac:chgData name="8615290516336" userId="4104812ba4809848" providerId="LiveId" clId="{2F78D52B-9EFF-44C5-A9A9-3802AB7FFCDE}" dt="2021-12-17T02:28:24.661" v="2547" actId="255"/>
          <ac:spMkLst>
            <pc:docMk/>
            <pc:sldMk cId="1928309869" sldId="265"/>
            <ac:spMk id="2" creationId="{92DE3BC8-DC78-4DFA-957A-CF3C3D3C64BA}"/>
          </ac:spMkLst>
        </pc:spChg>
        <pc:spChg chg="del mod">
          <ac:chgData name="8615290516336" userId="4104812ba4809848" providerId="LiveId" clId="{2F78D52B-9EFF-44C5-A9A9-3802AB7FFCDE}" dt="2021-12-17T02:20:24.336" v="2337" actId="931"/>
          <ac:spMkLst>
            <pc:docMk/>
            <pc:sldMk cId="1928309869" sldId="265"/>
            <ac:spMk id="3" creationId="{74A42C30-B78E-4F48-AF52-1EDA7DB47D87}"/>
          </ac:spMkLst>
        </pc:spChg>
        <pc:spChg chg="add mod">
          <ac:chgData name="8615290516336" userId="4104812ba4809848" providerId="LiveId" clId="{2F78D52B-9EFF-44C5-A9A9-3802AB7FFCDE}" dt="2021-12-17T02:28:29.485" v="2549" actId="1076"/>
          <ac:spMkLst>
            <pc:docMk/>
            <pc:sldMk cId="1928309869" sldId="265"/>
            <ac:spMk id="6" creationId="{F0FB8717-66F7-4B5E-93DE-12174349CCF8}"/>
          </ac:spMkLst>
        </pc:spChg>
        <pc:picChg chg="add mod">
          <ac:chgData name="8615290516336" userId="4104812ba4809848" providerId="LiveId" clId="{2F78D52B-9EFF-44C5-A9A9-3802AB7FFCDE}" dt="2021-12-17T02:20:32.487" v="2342" actId="14100"/>
          <ac:picMkLst>
            <pc:docMk/>
            <pc:sldMk cId="1928309869" sldId="265"/>
            <ac:picMk id="5" creationId="{3343CF84-A1AB-41C0-9025-25BBCCCB6B0E}"/>
          </ac:picMkLst>
        </pc:picChg>
      </pc:sldChg>
      <pc:sldChg chg="addSp delSp modSp new mod modAnim chgLayout">
        <pc:chgData name="8615290516336" userId="4104812ba4809848" providerId="LiveId" clId="{2F78D52B-9EFF-44C5-A9A9-3802AB7FFCDE}" dt="2021-12-17T02:54:14.267" v="2636"/>
        <pc:sldMkLst>
          <pc:docMk/>
          <pc:sldMk cId="1380460525" sldId="266"/>
        </pc:sldMkLst>
        <pc:spChg chg="mod ord">
          <ac:chgData name="8615290516336" userId="4104812ba4809848" providerId="LiveId" clId="{2F78D52B-9EFF-44C5-A9A9-3802AB7FFCDE}" dt="2021-12-17T02:48:55.355" v="2578" actId="27636"/>
          <ac:spMkLst>
            <pc:docMk/>
            <pc:sldMk cId="1380460525" sldId="266"/>
            <ac:spMk id="2" creationId="{7A359CAB-2D1B-4B97-A872-1E71B416AB68}"/>
          </ac:spMkLst>
        </pc:spChg>
        <pc:spChg chg="del">
          <ac:chgData name="8615290516336" userId="4104812ba4809848" providerId="LiveId" clId="{2F78D52B-9EFF-44C5-A9A9-3802AB7FFCDE}" dt="2021-12-17T02:46:50.061" v="2550" actId="6264"/>
          <ac:spMkLst>
            <pc:docMk/>
            <pc:sldMk cId="1380460525" sldId="266"/>
            <ac:spMk id="3" creationId="{27F6B954-5D55-4FD0-9FB5-419C1B2CAAE9}"/>
          </ac:spMkLst>
        </pc:spChg>
        <pc:spChg chg="add del mod">
          <ac:chgData name="8615290516336" userId="4104812ba4809848" providerId="LiveId" clId="{2F78D52B-9EFF-44C5-A9A9-3802AB7FFCDE}" dt="2021-12-17T02:46:50.061" v="2550" actId="6264"/>
          <ac:spMkLst>
            <pc:docMk/>
            <pc:sldMk cId="1380460525" sldId="266"/>
            <ac:spMk id="4" creationId="{1BB69D35-7F4B-47C0-BD95-4F9DE10EADE7}"/>
          </ac:spMkLst>
        </pc:spChg>
        <pc:spChg chg="add mod">
          <ac:chgData name="8615290516336" userId="4104812ba4809848" providerId="LiveId" clId="{2F78D52B-9EFF-44C5-A9A9-3802AB7FFCDE}" dt="2021-12-17T02:48:58.615" v="2579" actId="1076"/>
          <ac:spMkLst>
            <pc:docMk/>
            <pc:sldMk cId="1380460525" sldId="266"/>
            <ac:spMk id="6" creationId="{D74D5FAE-3286-42EE-8861-682378BD2518}"/>
          </ac:spMkLst>
        </pc:spChg>
        <pc:spChg chg="add mod ord">
          <ac:chgData name="8615290516336" userId="4104812ba4809848" providerId="LiveId" clId="{2F78D52B-9EFF-44C5-A9A9-3802AB7FFCDE}" dt="2021-12-17T02:54:14.267" v="2636"/>
          <ac:spMkLst>
            <pc:docMk/>
            <pc:sldMk cId="1380460525" sldId="266"/>
            <ac:spMk id="7" creationId="{C83D8B06-665A-454F-9AE9-1787E7614529}"/>
          </ac:spMkLst>
        </pc:spChg>
        <pc:picChg chg="add mod">
          <ac:chgData name="8615290516336" userId="4104812ba4809848" providerId="LiveId" clId="{2F78D52B-9EFF-44C5-A9A9-3802AB7FFCDE}" dt="2021-12-17T02:49:12.984" v="2584" actId="1076"/>
          <ac:picMkLst>
            <pc:docMk/>
            <pc:sldMk cId="1380460525" sldId="266"/>
            <ac:picMk id="5" creationId="{CE51A493-89A3-4EBA-9681-8B0924410CC4}"/>
          </ac:picMkLst>
        </pc:picChg>
      </pc:sldChg>
      <pc:sldChg chg="addSp delSp modSp new del mod modClrScheme modShow chgLayout">
        <pc:chgData name="8615290516336" userId="4104812ba4809848" providerId="LiveId" clId="{2F78D52B-9EFF-44C5-A9A9-3802AB7FFCDE}" dt="2021-12-17T02:51:54.970" v="2623" actId="2696"/>
        <pc:sldMkLst>
          <pc:docMk/>
          <pc:sldMk cId="3175422042" sldId="267"/>
        </pc:sldMkLst>
        <pc:spChg chg="del">
          <ac:chgData name="8615290516336" userId="4104812ba4809848" providerId="LiveId" clId="{2F78D52B-9EFF-44C5-A9A9-3802AB7FFCDE}" dt="2021-12-17T02:47:11.421" v="2553" actId="6264"/>
          <ac:spMkLst>
            <pc:docMk/>
            <pc:sldMk cId="3175422042" sldId="267"/>
            <ac:spMk id="2" creationId="{9B4429E6-7174-48B5-ACF6-BF0A701DE6AC}"/>
          </ac:spMkLst>
        </pc:spChg>
        <pc:spChg chg="del">
          <ac:chgData name="8615290516336" userId="4104812ba4809848" providerId="LiveId" clId="{2F78D52B-9EFF-44C5-A9A9-3802AB7FFCDE}" dt="2021-12-17T02:47:11.421" v="2553" actId="6264"/>
          <ac:spMkLst>
            <pc:docMk/>
            <pc:sldMk cId="3175422042" sldId="267"/>
            <ac:spMk id="3" creationId="{97E6D31F-5DC7-4326-B917-C9DDAB5DBE7A}"/>
          </ac:spMkLst>
        </pc:spChg>
        <pc:spChg chg="add del mod ord">
          <ac:chgData name="8615290516336" userId="4104812ba4809848" providerId="LiveId" clId="{2F78D52B-9EFF-44C5-A9A9-3802AB7FFCDE}" dt="2021-12-17T02:47:18.887" v="2554" actId="700"/>
          <ac:spMkLst>
            <pc:docMk/>
            <pc:sldMk cId="3175422042" sldId="267"/>
            <ac:spMk id="4" creationId="{E62A139F-2D57-42C3-AB6B-33EFC61E2948}"/>
          </ac:spMkLst>
        </pc:spChg>
        <pc:spChg chg="add del mod ord">
          <ac:chgData name="8615290516336" userId="4104812ba4809848" providerId="LiveId" clId="{2F78D52B-9EFF-44C5-A9A9-3802AB7FFCDE}" dt="2021-12-17T02:47:18.887" v="2554" actId="700"/>
          <ac:spMkLst>
            <pc:docMk/>
            <pc:sldMk cId="3175422042" sldId="267"/>
            <ac:spMk id="5" creationId="{03CE3E17-6F55-4E76-A28F-37383B35007C}"/>
          </ac:spMkLst>
        </pc:spChg>
        <pc:spChg chg="add mod ord">
          <ac:chgData name="8615290516336" userId="4104812ba4809848" providerId="LiveId" clId="{2F78D52B-9EFF-44C5-A9A9-3802AB7FFCDE}" dt="2021-12-17T02:47:18.887" v="2554" actId="700"/>
          <ac:spMkLst>
            <pc:docMk/>
            <pc:sldMk cId="3175422042" sldId="267"/>
            <ac:spMk id="6" creationId="{9FD4CAA2-D360-4D07-873F-63F2F7DCAE58}"/>
          </ac:spMkLst>
        </pc:spChg>
        <pc:spChg chg="add del mod ord">
          <ac:chgData name="8615290516336" userId="4104812ba4809848" providerId="LiveId" clId="{2F78D52B-9EFF-44C5-A9A9-3802AB7FFCDE}" dt="2021-12-17T02:47:58.455" v="2564" actId="931"/>
          <ac:spMkLst>
            <pc:docMk/>
            <pc:sldMk cId="3175422042" sldId="267"/>
            <ac:spMk id="7" creationId="{BA97E4E1-039C-4DA3-976F-25F0FB281201}"/>
          </ac:spMkLst>
        </pc:spChg>
        <pc:spChg chg="add mod ord">
          <ac:chgData name="8615290516336" userId="4104812ba4809848" providerId="LiveId" clId="{2F78D52B-9EFF-44C5-A9A9-3802AB7FFCDE}" dt="2021-12-17T02:47:18.887" v="2554" actId="700"/>
          <ac:spMkLst>
            <pc:docMk/>
            <pc:sldMk cId="3175422042" sldId="267"/>
            <ac:spMk id="8" creationId="{DF7F29E3-4F4F-4841-930D-5F786D7BA1AA}"/>
          </ac:spMkLst>
        </pc:spChg>
        <pc:picChg chg="add del mod">
          <ac:chgData name="8615290516336" userId="4104812ba4809848" providerId="LiveId" clId="{2F78D52B-9EFF-44C5-A9A9-3802AB7FFCDE}" dt="2021-12-17T02:47:40.895" v="2562" actId="931"/>
          <ac:picMkLst>
            <pc:docMk/>
            <pc:sldMk cId="3175422042" sldId="267"/>
            <ac:picMk id="10" creationId="{BDACC6C2-7CEB-4220-B1FB-B6FE0D0AA6BE}"/>
          </ac:picMkLst>
        </pc:picChg>
        <pc:picChg chg="add del mod">
          <ac:chgData name="8615290516336" userId="4104812ba4809848" providerId="LiveId" clId="{2F78D52B-9EFF-44C5-A9A9-3802AB7FFCDE}" dt="2021-12-17T02:47:58.455" v="2564" actId="931"/>
          <ac:picMkLst>
            <pc:docMk/>
            <pc:sldMk cId="3175422042" sldId="267"/>
            <ac:picMk id="12" creationId="{11278E61-6314-4640-A085-039AA71EC86C}"/>
          </ac:picMkLst>
        </pc:picChg>
      </pc:sldChg>
      <pc:sldChg chg="add del">
        <pc:chgData name="8615290516336" userId="4104812ba4809848" providerId="LiveId" clId="{2F78D52B-9EFF-44C5-A9A9-3802AB7FFCDE}" dt="2021-12-17T02:51:56.791" v="2624" actId="2696"/>
        <pc:sldMkLst>
          <pc:docMk/>
          <pc:sldMk cId="2985222788" sldId="268"/>
        </pc:sldMkLst>
      </pc:sldChg>
      <pc:sldMasterChg chg="setBg modSldLayout">
        <pc:chgData name="8615290516336" userId="4104812ba4809848" providerId="LiveId" clId="{2F78D52B-9EFF-44C5-A9A9-3802AB7FFCDE}" dt="2021-12-16T01:18:15.437" v="2249"/>
        <pc:sldMasterMkLst>
          <pc:docMk/>
          <pc:sldMasterMk cId="661612612" sldId="2147483648"/>
        </pc:sldMasterMkLst>
        <pc:sldLayoutChg chg="setBg">
          <pc:chgData name="8615290516336" userId="4104812ba4809848" providerId="LiveId" clId="{2F78D52B-9EFF-44C5-A9A9-3802AB7FFCDE}" dt="2021-12-16T01:18:15.437" v="2249"/>
          <pc:sldLayoutMkLst>
            <pc:docMk/>
            <pc:sldMasterMk cId="661612612" sldId="2147483648"/>
            <pc:sldLayoutMk cId="951582993" sldId="2147483649"/>
          </pc:sldLayoutMkLst>
        </pc:sldLayoutChg>
        <pc:sldLayoutChg chg="setBg">
          <pc:chgData name="8615290516336" userId="4104812ba4809848" providerId="LiveId" clId="{2F78D52B-9EFF-44C5-A9A9-3802AB7FFCDE}" dt="2021-12-16T01:18:15.437" v="2249"/>
          <pc:sldLayoutMkLst>
            <pc:docMk/>
            <pc:sldMasterMk cId="661612612" sldId="2147483648"/>
            <pc:sldLayoutMk cId="3979626605" sldId="2147483650"/>
          </pc:sldLayoutMkLst>
        </pc:sldLayoutChg>
        <pc:sldLayoutChg chg="setBg">
          <pc:chgData name="8615290516336" userId="4104812ba4809848" providerId="LiveId" clId="{2F78D52B-9EFF-44C5-A9A9-3802AB7FFCDE}" dt="2021-12-16T01:18:15.437" v="2249"/>
          <pc:sldLayoutMkLst>
            <pc:docMk/>
            <pc:sldMasterMk cId="661612612" sldId="2147483648"/>
            <pc:sldLayoutMk cId="2655484746" sldId="2147483651"/>
          </pc:sldLayoutMkLst>
        </pc:sldLayoutChg>
        <pc:sldLayoutChg chg="setBg">
          <pc:chgData name="8615290516336" userId="4104812ba4809848" providerId="LiveId" clId="{2F78D52B-9EFF-44C5-A9A9-3802AB7FFCDE}" dt="2021-12-16T01:18:15.437" v="2249"/>
          <pc:sldLayoutMkLst>
            <pc:docMk/>
            <pc:sldMasterMk cId="661612612" sldId="2147483648"/>
            <pc:sldLayoutMk cId="3226316010" sldId="2147483652"/>
          </pc:sldLayoutMkLst>
        </pc:sldLayoutChg>
        <pc:sldLayoutChg chg="setBg">
          <pc:chgData name="8615290516336" userId="4104812ba4809848" providerId="LiveId" clId="{2F78D52B-9EFF-44C5-A9A9-3802AB7FFCDE}" dt="2021-12-16T01:18:15.437" v="2249"/>
          <pc:sldLayoutMkLst>
            <pc:docMk/>
            <pc:sldMasterMk cId="661612612" sldId="2147483648"/>
            <pc:sldLayoutMk cId="2061105086" sldId="2147483653"/>
          </pc:sldLayoutMkLst>
        </pc:sldLayoutChg>
        <pc:sldLayoutChg chg="setBg">
          <pc:chgData name="8615290516336" userId="4104812ba4809848" providerId="LiveId" clId="{2F78D52B-9EFF-44C5-A9A9-3802AB7FFCDE}" dt="2021-12-16T01:18:15.437" v="2249"/>
          <pc:sldLayoutMkLst>
            <pc:docMk/>
            <pc:sldMasterMk cId="661612612" sldId="2147483648"/>
            <pc:sldLayoutMk cId="4023479778" sldId="2147483654"/>
          </pc:sldLayoutMkLst>
        </pc:sldLayoutChg>
        <pc:sldLayoutChg chg="setBg">
          <pc:chgData name="8615290516336" userId="4104812ba4809848" providerId="LiveId" clId="{2F78D52B-9EFF-44C5-A9A9-3802AB7FFCDE}" dt="2021-12-16T01:18:15.437" v="2249"/>
          <pc:sldLayoutMkLst>
            <pc:docMk/>
            <pc:sldMasterMk cId="661612612" sldId="2147483648"/>
            <pc:sldLayoutMk cId="2918733168" sldId="2147483655"/>
          </pc:sldLayoutMkLst>
        </pc:sldLayoutChg>
        <pc:sldLayoutChg chg="setBg">
          <pc:chgData name="8615290516336" userId="4104812ba4809848" providerId="LiveId" clId="{2F78D52B-9EFF-44C5-A9A9-3802AB7FFCDE}" dt="2021-12-16T01:18:15.437" v="2249"/>
          <pc:sldLayoutMkLst>
            <pc:docMk/>
            <pc:sldMasterMk cId="661612612" sldId="2147483648"/>
            <pc:sldLayoutMk cId="326065548" sldId="2147483656"/>
          </pc:sldLayoutMkLst>
        </pc:sldLayoutChg>
        <pc:sldLayoutChg chg="setBg">
          <pc:chgData name="8615290516336" userId="4104812ba4809848" providerId="LiveId" clId="{2F78D52B-9EFF-44C5-A9A9-3802AB7FFCDE}" dt="2021-12-16T01:18:15.437" v="2249"/>
          <pc:sldLayoutMkLst>
            <pc:docMk/>
            <pc:sldMasterMk cId="661612612" sldId="2147483648"/>
            <pc:sldLayoutMk cId="950087499" sldId="2147483657"/>
          </pc:sldLayoutMkLst>
        </pc:sldLayoutChg>
        <pc:sldLayoutChg chg="setBg">
          <pc:chgData name="8615290516336" userId="4104812ba4809848" providerId="LiveId" clId="{2F78D52B-9EFF-44C5-A9A9-3802AB7FFCDE}" dt="2021-12-16T01:18:15.437" v="2249"/>
          <pc:sldLayoutMkLst>
            <pc:docMk/>
            <pc:sldMasterMk cId="661612612" sldId="2147483648"/>
            <pc:sldLayoutMk cId="403560980" sldId="2147483658"/>
          </pc:sldLayoutMkLst>
        </pc:sldLayoutChg>
        <pc:sldLayoutChg chg="setBg">
          <pc:chgData name="8615290516336" userId="4104812ba4809848" providerId="LiveId" clId="{2F78D52B-9EFF-44C5-A9A9-3802AB7FFCDE}" dt="2021-12-16T01:18:15.437" v="2249"/>
          <pc:sldLayoutMkLst>
            <pc:docMk/>
            <pc:sldMasterMk cId="661612612" sldId="2147483648"/>
            <pc:sldLayoutMk cId="1430247277" sldId="2147483659"/>
          </pc:sldLayoutMkLst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16T08:41:09.74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34C4E-7AE1-45D0-B6AA-99CACE663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EFC795-E007-485E-8D2E-9026FFCA9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1CF76-2A87-4775-AAF6-A0DEC195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94B5-2494-4A6C-87BD-9DE2665BA561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2A7E80-2055-4DC2-801C-A40FC9A3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109EA2-E89E-490F-8884-A16C96F8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BC7B-C037-4789-983F-7CBB1162D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58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8A0F9-8B20-4A9A-A924-41343D49C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DD148B-B5E9-4526-AABE-B365656E8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E6BC12-830F-4FB2-9BD3-AD4FC36B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94B5-2494-4A6C-87BD-9DE2665BA561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738D18-25D8-4372-AFA5-39D2AEC0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6E00F-F220-4696-B1A1-15155C6D0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BC7B-C037-4789-983F-7CBB1162D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6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884A0E-00C9-46AF-ADE9-94CD7C7D5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E066AA-8F6E-4A31-AD08-E5A09474E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A91B63-D23E-436F-92F7-09BE2B963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94B5-2494-4A6C-87BD-9DE2665BA561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1CEE0-84E2-42AC-B5AA-CF6CC8FF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EBF7B-C2FC-4834-BD31-84DD4E7E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BC7B-C037-4789-983F-7CBB1162D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24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71CA0-A78E-4FAE-8409-1AFD374B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51C0B9-908D-4F0C-8BA2-E44285ABE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4A9AA-AEC7-4077-BA59-E51D22C9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94B5-2494-4A6C-87BD-9DE2665BA561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F63F14-C22B-449C-BE1A-C5880552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F618CB-5D34-4B30-8D19-13002EB9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BC7B-C037-4789-983F-7CBB1162D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62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0348A-740D-477E-A281-721E07B57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3EE66E-151D-4C02-BDC5-6C934FDAB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F3BBC-EF01-4894-8DE6-CBA322B7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94B5-2494-4A6C-87BD-9DE2665BA561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C63F1D-5205-4578-BBBB-4CCF369A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08A26-751B-4D4B-ADA7-082B6FA8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BC7B-C037-4789-983F-7CBB1162D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48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00EAF-0311-4066-8010-989DC9EF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0415FD-16B3-47FA-B006-1192B9E42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373C4F-AFC1-4C01-8397-FC5745203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279E7D-CDDF-418A-B856-0191B12E7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94B5-2494-4A6C-87BD-9DE2665BA561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819CB1-3093-4674-BC5A-4D5FDFD1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B3B87A-EF34-4F8B-826E-6B145877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BC7B-C037-4789-983F-7CBB1162D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31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F6DE4-D939-4258-88DA-4FCF552A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3E9DC1-1CD6-4D8D-A9F4-384E7063F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EF53BF-A5C1-4058-8624-34E45FF5C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5A6FAE-57B0-433D-A413-87524F7F4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73E02A-9E06-4F50-B0F9-BC1C741FE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C70CA7-2251-4FC7-B94F-135220BD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94B5-2494-4A6C-87BD-9DE2665BA561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9F5C68-4F4A-4A31-81BD-87DF499D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1BBFD3-D074-434E-8387-4BC14BF99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BC7B-C037-4789-983F-7CBB1162D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10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20AA4-7BE2-4857-B1AE-6E4B25B9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E77F2D-D0DE-486F-A23E-6CDDFDFB3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94B5-2494-4A6C-87BD-9DE2665BA561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137E55-90AA-4302-86CB-53000047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FE97FD-1A0C-41BC-8355-8C4F46C6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BC7B-C037-4789-983F-7CBB1162D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47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19F2EC-EE79-4E30-B3B6-45328B3E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94B5-2494-4A6C-87BD-9DE2665BA561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AF91E9-9A96-424C-B608-F8D61759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6AF6E6-9BFD-4560-B3EE-28AE4721A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BC7B-C037-4789-983F-7CBB1162D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3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42650-C4E3-44FD-82D1-28F588670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9D02F-6642-40C5-A28F-0DE1400BF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BF60D2-C025-4F72-8EFB-56293CA86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843EAF-E7AF-428D-BB65-62A2A030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94B5-2494-4A6C-87BD-9DE2665BA561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6037F3-E37F-4D28-B67E-830E1789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106E5F-874F-4939-9F5B-B6B96484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BC7B-C037-4789-983F-7CBB1162D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6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2F2B7-CF95-4281-9FEF-7C8888D5F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A62295-B9B0-47E2-95E3-8062B38AD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24BB0C-A65E-4444-AB4C-EE0B6B708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44E0BA-F98D-403F-8285-B74AECA9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94B5-2494-4A6C-87BD-9DE2665BA561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688283-72CB-4599-A6B8-67D972273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318984-3D17-4312-98A2-5EDB0FC4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BC7B-C037-4789-983F-7CBB1162D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08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27892">
              <a:srgbClr val="DAE3F3"/>
            </a:gs>
            <a:gs pos="56462">
              <a:schemeClr val="accent2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067A31-E1AF-4A46-A34C-B37BB8E10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075BCB-D134-447C-AB8F-F6C5DF126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B44CC2-8B15-48FF-AB80-6ABA8BB04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094B5-2494-4A6C-87BD-9DE2665BA561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39C8BC-7B55-4D14-94D6-39B3076B7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534DA1-C6AB-4D3A-9CA6-91E0E287B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ABC7B-C037-4789-983F-7CBB1162D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61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0DF4B-C0B8-450A-9C98-335C1CC67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1741"/>
            <a:ext cx="9144000" cy="1979720"/>
          </a:xfrm>
        </p:spPr>
        <p:txBody>
          <a:bodyPr>
            <a:normAutofit/>
          </a:bodyPr>
          <a:lstStyle/>
          <a:p>
            <a:r>
              <a:rPr lang="en-US" altLang="zh-CN" b="1"/>
              <a:t>C</a:t>
            </a:r>
            <a:r>
              <a:rPr lang="zh-CN" altLang="en-US" b="1"/>
              <a:t>语言实训报告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2E6881-08D8-47FD-B836-B904DB0F2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835152"/>
            <a:ext cx="4930066" cy="2539015"/>
          </a:xfrm>
        </p:spPr>
        <p:txBody>
          <a:bodyPr/>
          <a:lstStyle/>
          <a:p>
            <a:r>
              <a:rPr lang="zh-CN" altLang="en-US" dirty="0"/>
              <a:t>第八题    学生成绩记录簿</a:t>
            </a:r>
            <a:endParaRPr lang="en-US" altLang="zh-CN" dirty="0"/>
          </a:p>
          <a:p>
            <a:r>
              <a:rPr lang="zh-CN" altLang="en-US" dirty="0"/>
              <a:t>学生班级 物联</a:t>
            </a:r>
            <a:r>
              <a:rPr lang="en-US" altLang="zh-CN" dirty="0"/>
              <a:t>211</a:t>
            </a:r>
          </a:p>
          <a:p>
            <a:r>
              <a:rPr lang="zh-CN" altLang="en-US" dirty="0"/>
              <a:t>学生姓名 马珞岩 刁星辰</a:t>
            </a:r>
            <a:endParaRPr lang="en-US" altLang="zh-CN" dirty="0"/>
          </a:p>
          <a:p>
            <a:r>
              <a:rPr lang="zh-CN" altLang="en-US" dirty="0"/>
              <a:t>指导老师 吴效莹老师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979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E52BB-3CF3-4137-AAB0-84FE178C2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52449"/>
            <a:ext cx="10515600" cy="2243138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实训设计总结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81E606-B4F0-48D2-B3FC-A81274799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3950"/>
            <a:ext cx="10515600" cy="5053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通过这次实训，增加了我对计算机编程语言的兴趣，虽然还不明确其中相关的具体内容，但从</a:t>
            </a:r>
            <a:r>
              <a:rPr lang="en-US" altLang="zh-CN" sz="2400" dirty="0"/>
              <a:t>C</a:t>
            </a:r>
            <a:r>
              <a:rPr lang="zh-CN" altLang="en-US" sz="2400" dirty="0"/>
              <a:t>语言这门课程开始，已发现程序设计的乐趣，在学习过程中也学到了很多知识，既是对旧知识的巩固，又能通过思考有新的体会和认知。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这次实训题目是自己挑选的</a:t>
            </a:r>
            <a:r>
              <a:rPr lang="zh-CN" altLang="en-US" sz="2400"/>
              <a:t>，源代码刚写时候有很对不足，然后</a:t>
            </a:r>
            <a:r>
              <a:rPr lang="zh-CN" altLang="en-US" sz="2400" dirty="0"/>
              <a:t>通过分析思考进行修改，在实际操作过程中犯的一些错误还会有意外的收获，感觉实训挺不错的，对个体来说相对自由和独立，但是对于独立思考能力要求比较高。在具体操作中对这学期所学的</a:t>
            </a:r>
            <a:r>
              <a:rPr lang="en-US" altLang="zh-CN" sz="2400" dirty="0"/>
              <a:t>C</a:t>
            </a:r>
            <a:r>
              <a:rPr lang="zh-CN" altLang="en-US" sz="2400" dirty="0"/>
              <a:t>语言的理论知识得到巩固，达到实训的基本目的，也发现自己的不足之处，在以后的上机中会更加注意，同时体会到</a:t>
            </a:r>
            <a:r>
              <a:rPr lang="en-US" altLang="zh-CN" sz="2400" dirty="0"/>
              <a:t>C</a:t>
            </a:r>
            <a:r>
              <a:rPr lang="zh-CN" altLang="en-US" sz="2400" dirty="0"/>
              <a:t>语言具有语句的简洁，使用灵活，执行效率高的特点。发现上机实训的重要作用，特别是对数组和循环有了深刻的了解。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通过实际操作，学会</a:t>
            </a:r>
            <a:r>
              <a:rPr lang="en-US" altLang="zh-CN" sz="2400" dirty="0"/>
              <a:t>C</a:t>
            </a:r>
            <a:r>
              <a:rPr lang="zh-CN" altLang="en-US" sz="2400" dirty="0"/>
              <a:t>语言程序编程的基本步骤和方法，开发了自己的逻辑思维能力，培养了分析问题解决问题的能力。也希望自己以后多动手实践上机实验，从中提升自己的实际操作水平。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84086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EE4C3-39BD-4010-9638-0A2D3B5F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771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b="1" i="1" dirty="0">
                <a:latin typeface="宋体" panose="02010600030101010101" pitchFamily="2" charset="-122"/>
                <a:ea typeface="宋体" panose="02010600030101010101" pitchFamily="2" charset="-122"/>
              </a:rPr>
              <a:t>谢谢大家！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A38F5-CFE7-4AEC-9722-6284FC902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279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665B3-57CA-4D45-964D-9C1E7C8E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题目要求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92F7A-515D-4FE8-ADBB-61B423848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875"/>
            <a:ext cx="10515600" cy="3790950"/>
          </a:xfrm>
          <a:effectLst>
            <a:glow rad="127000">
              <a:schemeClr val="accent2">
                <a:lumMod val="60000"/>
                <a:lumOff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zh-CN" altLang="zh-CN" dirty="0">
                <a:latin typeface="+mn-ea"/>
              </a:rPr>
              <a:t>编制一个</a:t>
            </a:r>
            <a:r>
              <a:rPr lang="en-US" altLang="zh-CN" dirty="0">
                <a:latin typeface="+mn-ea"/>
              </a:rPr>
              <a:t>C</a:t>
            </a:r>
            <a:r>
              <a:rPr lang="zh-CN" altLang="zh-CN" dirty="0">
                <a:latin typeface="+mn-ea"/>
              </a:rPr>
              <a:t>语言成绩记录簿，每个学生信息包括：学号，姓名，</a:t>
            </a:r>
            <a:r>
              <a:rPr lang="en-US" altLang="zh-CN" dirty="0">
                <a:latin typeface="+mn-ea"/>
              </a:rPr>
              <a:t>C</a:t>
            </a:r>
            <a:r>
              <a:rPr lang="zh-CN" altLang="zh-CN" dirty="0">
                <a:latin typeface="+mn-ea"/>
              </a:rPr>
              <a:t>语言成绩。具体功能：</a:t>
            </a:r>
          </a:p>
          <a:p>
            <a:pPr lvl="0"/>
            <a:r>
              <a:rPr lang="zh-CN" altLang="zh-CN" dirty="0">
                <a:latin typeface="+mn-ea"/>
              </a:rPr>
              <a:t>创建信息链表并以磁盘文件保存。</a:t>
            </a:r>
          </a:p>
          <a:p>
            <a:pPr lvl="0"/>
            <a:r>
              <a:rPr lang="zh-CN" altLang="zh-CN" dirty="0">
                <a:latin typeface="+mn-ea"/>
              </a:rPr>
              <a:t>读取磁盘文件并显示输出学生的成绩。</a:t>
            </a:r>
          </a:p>
          <a:p>
            <a:pPr lvl="0"/>
            <a:r>
              <a:rPr lang="zh-CN" altLang="zh-CN" dirty="0">
                <a:latin typeface="+mn-ea"/>
              </a:rPr>
              <a:t>按学号或姓名查询成绩。</a:t>
            </a:r>
          </a:p>
          <a:p>
            <a:pPr lvl="0"/>
            <a:r>
              <a:rPr lang="zh-CN" altLang="zh-CN" dirty="0">
                <a:latin typeface="+mn-ea"/>
              </a:rPr>
              <a:t>添加成绩记录。</a:t>
            </a:r>
          </a:p>
          <a:p>
            <a:pPr lvl="0"/>
            <a:r>
              <a:rPr lang="zh-CN" altLang="zh-CN" dirty="0">
                <a:latin typeface="+mn-ea"/>
              </a:rPr>
              <a:t>修改指定姓名或学号的学生的成绩并可存盘。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823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46984-25C4-40A1-83A0-F8401CB4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>
            <a:normAutofit fontScale="90000"/>
          </a:bodyPr>
          <a:lstStyle/>
          <a:p>
            <a:r>
              <a:rPr lang="zh-CN" altLang="zh-CN" b="1" kern="100" dirty="0">
                <a:latin typeface="Calibri" panose="020F0502020204030204" pitchFamily="34" charset="0"/>
                <a:ea typeface="宋体" panose="02010600030101010101" pitchFamily="2" charset="-122"/>
              </a:rPr>
              <a:t>设计的总体思想</a:t>
            </a:r>
            <a:b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188C3-233C-4C24-AAA9-BB2AF46F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1524000"/>
            <a:ext cx="10515600" cy="5110163"/>
          </a:xfrm>
        </p:spPr>
        <p:txBody>
          <a:bodyPr/>
          <a:lstStyle/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分析程序的功能要求，划分程序功能模板。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代码的编写，定义数据结构和各个功能子函数。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程序的功能调试。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完成系统总结报告以及使用说明书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54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B04F8-6CE3-47EE-A9FC-0221AC38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3A648B-B4E5-4F4C-96FB-05112BF07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1690687"/>
            <a:ext cx="10515600" cy="4986337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zh-CN" kern="100" dirty="0">
                <a:effectLst/>
                <a:ea typeface="宋体" panose="02010600030101010101" pitchFamily="2" charset="-122"/>
              </a:rPr>
              <a:t>本系统实现学生成绩信息的管理与查询，程序具有包括学生信息查询，如姓名</a:t>
            </a:r>
            <a:r>
              <a:rPr lang="en-US" altLang="zh-CN" kern="100" dirty="0">
                <a:effectLst/>
                <a:ea typeface="宋体" panose="02010600030101010101" pitchFamily="2" charset="-122"/>
              </a:rPr>
              <a:t>,C</a:t>
            </a:r>
            <a:r>
              <a:rPr lang="zh-CN" altLang="zh-CN" kern="100" dirty="0">
                <a:effectLst/>
                <a:ea typeface="宋体" panose="02010600030101010101" pitchFamily="2" charset="-122"/>
              </a:rPr>
              <a:t>语言成绩查看等；同时可以</a:t>
            </a:r>
            <a:r>
              <a:rPr lang="en-US" altLang="zh-CN" kern="100" dirty="0">
                <a:effectLst/>
                <a:ea typeface="宋体" panose="02010600030101010101" pitchFamily="2" charset="-122"/>
              </a:rPr>
              <a:t>C</a:t>
            </a:r>
            <a:r>
              <a:rPr lang="zh-CN" altLang="zh-CN" kern="100" dirty="0">
                <a:effectLst/>
                <a:ea typeface="宋体" panose="02010600030101010101" pitchFamily="2" charset="-122"/>
              </a:rPr>
              <a:t>语言成绩信息以及学生情况进行修改，删除和添加。另外还可以做到对学生成绩信息的浏览，查询以及统计。</a:t>
            </a:r>
          </a:p>
          <a:p>
            <a:pPr algn="just"/>
            <a:r>
              <a:rPr lang="zh-CN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框图： </a:t>
            </a:r>
            <a:r>
              <a:rPr lang="en-US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  </a:t>
            </a:r>
            <a:r>
              <a:rPr lang="zh-CN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学生成绩记录簿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**************************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添加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编辑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保存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查询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浏览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放弃退出</a:t>
            </a:r>
          </a:p>
          <a:p>
            <a:pPr algn="just"/>
            <a:r>
              <a:rPr lang="en-US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**************************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05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9DDC3-2FED-41A0-ABD1-82720C9E5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                                  </a:t>
            </a:r>
            <a:r>
              <a:rPr lang="zh-CN" altLang="en-US" dirty="0">
                <a:highlight>
                  <a:srgbClr val="00FFFF"/>
                </a:highlight>
                <a:latin typeface="隶书" panose="02010509060101010101" pitchFamily="49" charset="-122"/>
                <a:ea typeface="隶书" panose="02010509060101010101" pitchFamily="49" charset="-122"/>
              </a:rPr>
              <a:t>头函数    子函数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1EAFB21-9E6E-47F0-B961-6D5DA6033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60" y="97654"/>
            <a:ext cx="3617684" cy="132556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179FEA0-5351-466E-9E04-D066B28BA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76" y="2872315"/>
            <a:ext cx="5140067" cy="33453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9A9A32D-AF6B-4B28-BAF9-ABA087F4C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589" y="2507457"/>
            <a:ext cx="3901896" cy="3122611"/>
          </a:xfrm>
          <a:prstGeom prst="rect">
            <a:avLst/>
          </a:prstGeom>
        </p:spPr>
      </p:pic>
      <p:sp>
        <p:nvSpPr>
          <p:cNvPr id="10" name="箭头: 左 9">
            <a:extLst>
              <a:ext uri="{FF2B5EF4-FFF2-40B4-BE49-F238E27FC236}">
                <a16:creationId xmlns:a16="http://schemas.microsoft.com/office/drawing/2014/main" id="{013A6F47-8344-4025-B6D6-658F5555204C}"/>
              </a:ext>
            </a:extLst>
          </p:cNvPr>
          <p:cNvSpPr/>
          <p:nvPr/>
        </p:nvSpPr>
        <p:spPr>
          <a:xfrm>
            <a:off x="5353235" y="640333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94731A07-82B2-4E26-8F37-07E2656C21C8}"/>
              </a:ext>
            </a:extLst>
          </p:cNvPr>
          <p:cNvSpPr/>
          <p:nvPr/>
        </p:nvSpPr>
        <p:spPr>
          <a:xfrm>
            <a:off x="9750537" y="130309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90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59CAB-2D1B-4B97-A872-1E71B416A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19160" y="220981"/>
            <a:ext cx="2148840" cy="1082039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dirty="0"/>
              <a:t>                   </a:t>
            </a:r>
            <a:r>
              <a:rPr lang="zh-CN" altLang="en-US" sz="2200" dirty="0"/>
              <a:t>以第一个功能</a:t>
            </a:r>
            <a:r>
              <a:rPr lang="en-US" altLang="zh-CN" sz="2200" dirty="0"/>
              <a:t>add</a:t>
            </a:r>
            <a:r>
              <a:rPr lang="zh-CN" altLang="en-US" sz="2200" dirty="0"/>
              <a:t>为例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C83D8B06-665A-454F-9AE9-1787E7614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9160" y="1303020"/>
            <a:ext cx="2148840" cy="4998720"/>
          </a:xfrm>
        </p:spPr>
        <p:txBody>
          <a:bodyPr>
            <a:normAutofit lnSpcReduction="10000"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highlight>
                  <a:srgbClr val="FFFF00"/>
                </a:highlight>
                <a:latin typeface="-apple-system"/>
              </a:rPr>
              <a:t>-&gt;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00"/>
                </a:highlight>
                <a:latin typeface="-apple-system"/>
              </a:rPr>
              <a:t>叫做结构体指针运算符，也是用来访问结构体内部成员的。换种说法，如果我们在</a:t>
            </a:r>
            <a:r>
              <a:rPr lang="en-US" altLang="zh-CN" b="0" i="0" dirty="0">
                <a:solidFill>
                  <a:srgbClr val="4D4D4D"/>
                </a:solidFill>
                <a:effectLst/>
                <a:highlight>
                  <a:srgbClr val="FFFF00"/>
                </a:highlight>
                <a:latin typeface="-apple-system"/>
              </a:rPr>
              <a:t>C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00"/>
                </a:highlight>
                <a:latin typeface="-apple-system"/>
              </a:rPr>
              <a:t>语言中定义了一个结构体，然后声明一个指针指向这个结构体，那么我们要用指针取出结构体中的数据，就要用到“</a:t>
            </a:r>
            <a:r>
              <a:rPr lang="en-US" altLang="zh-CN" b="0" i="0" dirty="0">
                <a:solidFill>
                  <a:srgbClr val="4D4D4D"/>
                </a:solidFill>
                <a:effectLst/>
                <a:highlight>
                  <a:srgbClr val="FFFF00"/>
                </a:highlight>
                <a:latin typeface="-apple-system"/>
              </a:rPr>
              <a:t>-&gt;”.</a:t>
            </a:r>
            <a:endParaRPr lang="zh-CN" altLang="en-US" dirty="0">
              <a:highlight>
                <a:srgbClr val="FFFF00"/>
              </a:highligh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51A493-89A3-4EBA-9681-8B0924410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76" y="762000"/>
            <a:ext cx="7833377" cy="4812611"/>
          </a:xfrm>
          <a:prstGeom prst="rect">
            <a:avLst/>
          </a:prstGeom>
        </p:spPr>
      </p:pic>
      <p:sp>
        <p:nvSpPr>
          <p:cNvPr id="6" name="箭头: 左 5">
            <a:extLst>
              <a:ext uri="{FF2B5EF4-FFF2-40B4-BE49-F238E27FC236}">
                <a16:creationId xmlns:a16="http://schemas.microsoft.com/office/drawing/2014/main" id="{D74D5FAE-3286-42EE-8861-682378BD2518}"/>
              </a:ext>
            </a:extLst>
          </p:cNvPr>
          <p:cNvSpPr/>
          <p:nvPr/>
        </p:nvSpPr>
        <p:spPr>
          <a:xfrm>
            <a:off x="7435909" y="818388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46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E3BC8-DC78-4DFA-957A-CF3C3D3C6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1856" y="365125"/>
            <a:ext cx="2271944" cy="2946246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隶书" panose="02010509060101010101" pitchFamily="49" charset="-122"/>
                <a:ea typeface="隶书" panose="02010509060101010101" pitchFamily="49" charset="-122"/>
              </a:rPr>
              <a:t>主函数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343CF84-A1AB-41C0-9025-25BBCCCB6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27" y="308487"/>
            <a:ext cx="8348090" cy="6241025"/>
          </a:xfrm>
        </p:spPr>
      </p:pic>
      <p:sp>
        <p:nvSpPr>
          <p:cNvPr id="6" name="箭头: 左 5">
            <a:extLst>
              <a:ext uri="{FF2B5EF4-FFF2-40B4-BE49-F238E27FC236}">
                <a16:creationId xmlns:a16="http://schemas.microsoft.com/office/drawing/2014/main" id="{F0FB8717-66F7-4B5E-93DE-12174349CCF8}"/>
              </a:ext>
            </a:extLst>
          </p:cNvPr>
          <p:cNvSpPr/>
          <p:nvPr/>
        </p:nvSpPr>
        <p:spPr>
          <a:xfrm>
            <a:off x="8975324" y="244136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30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20FA9-B7EA-4CB1-8210-29263141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核心</a:t>
            </a:r>
            <a:r>
              <a:rPr lang="zh-CN" altLang="en-US" b="1" dirty="0"/>
              <a:t>算法及说明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75ADE-0ECB-4EE2-BC3C-C51DBE7B1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09701"/>
            <a:ext cx="10944225" cy="5083174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程序采用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struct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结构体，对函数进行声明，</a:t>
            </a:r>
            <a:r>
              <a:rPr lang="zh-CN" altLang="en-US" dirty="0">
                <a:highlight>
                  <a:srgbClr val="FF00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调用函数是核心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分别调用各个模块函数：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371600" lvl="3" indent="0" algn="just">
              <a:buNone/>
            </a:pPr>
            <a:r>
              <a:rPr lang="en-US" altLang="zh-CN" sz="2000" kern="100" dirty="0">
                <a:effectLst/>
                <a:highlight>
                  <a:srgbClr val="00FF00"/>
                </a:highligh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1. void add()  </a:t>
            </a:r>
            <a:endParaRPr lang="zh-CN" altLang="zh-CN" sz="2000" kern="100" dirty="0">
              <a:effectLst/>
              <a:highlight>
                <a:srgbClr val="00FF00"/>
              </a:highligh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1371600" lvl="3" indent="0" algn="just">
              <a:buNone/>
            </a:pPr>
            <a:r>
              <a:rPr lang="en-US" altLang="zh-CN" sz="2000" kern="100" dirty="0">
                <a:effectLst/>
                <a:highlight>
                  <a:srgbClr val="00FF00"/>
                </a:highligh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2. void edit()</a:t>
            </a:r>
            <a:endParaRPr lang="zh-CN" altLang="zh-CN" sz="2000" kern="100" dirty="0">
              <a:effectLst/>
              <a:highlight>
                <a:srgbClr val="00FF00"/>
              </a:highligh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1371600" lvl="3" indent="0">
              <a:buNone/>
            </a:pPr>
            <a:r>
              <a:rPr lang="en-US" altLang="zh-CN" sz="2000" kern="100" dirty="0">
                <a:effectLst/>
                <a:highlight>
                  <a:srgbClr val="00FF00"/>
                </a:highligh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3.void save()</a:t>
            </a:r>
            <a:endParaRPr lang="zh-CN" altLang="zh-CN" sz="2000" kern="100" dirty="0">
              <a:effectLst/>
              <a:highlight>
                <a:srgbClr val="00FF00"/>
              </a:highligh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1371600" lvl="3" indent="0">
              <a:buNone/>
            </a:pPr>
            <a:r>
              <a:rPr lang="en-US" altLang="zh-CN" sz="2000" kern="100" dirty="0">
                <a:effectLst/>
                <a:highlight>
                  <a:srgbClr val="00FF00"/>
                </a:highligh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4.void search()</a:t>
            </a:r>
            <a:endParaRPr lang="zh-CN" altLang="zh-CN" sz="2000" kern="100" dirty="0">
              <a:effectLst/>
              <a:highlight>
                <a:srgbClr val="00FF00"/>
              </a:highligh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1371600" lvl="3" indent="0">
              <a:buNone/>
            </a:pPr>
            <a:r>
              <a:rPr lang="en-US" altLang="zh-CN" sz="2000" kern="100" dirty="0">
                <a:effectLst/>
                <a:highlight>
                  <a:srgbClr val="00FF00"/>
                </a:highligh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5.void display()</a:t>
            </a:r>
            <a:endParaRPr lang="zh-CN" altLang="zh-CN" sz="2000" kern="100" dirty="0">
              <a:effectLst/>
              <a:highlight>
                <a:srgbClr val="00FF00"/>
              </a:highligh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1371600" lvl="3" indent="0">
              <a:buNone/>
            </a:pPr>
            <a:r>
              <a:rPr lang="en-US" altLang="zh-CN" sz="2000" kern="100" dirty="0">
                <a:effectLst/>
                <a:highlight>
                  <a:srgbClr val="00FF00"/>
                </a:highligh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6.void quit()</a:t>
            </a:r>
            <a:endParaRPr lang="zh-CN" altLang="zh-CN" sz="2000" kern="100" dirty="0">
              <a:effectLst/>
              <a:highlight>
                <a:srgbClr val="00FF00"/>
              </a:highligh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3"/>
            <a:endParaRPr lang="zh-CN" altLang="zh-CN" sz="2000" kern="100" dirty="0"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代码编写与分析注释（在报告中展示）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用到的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语言知识：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break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指针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；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结构体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函数调用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870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2606A-82BB-44F8-8494-D1878203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程序运行例图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A6ACDB7-5770-431B-8603-6205D1CE4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225" y="1384917"/>
            <a:ext cx="3890787" cy="2739747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7F3639E-2EF1-466A-A186-1BED11E7C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1594" y="577049"/>
            <a:ext cx="6326791" cy="525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0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160</TotalTime>
  <Words>636</Words>
  <Application>Microsoft Office PowerPoint</Application>
  <PresentationFormat>宽屏</PresentationFormat>
  <Paragraphs>50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-apple-system</vt:lpstr>
      <vt:lpstr>等线</vt:lpstr>
      <vt:lpstr>等线 Light</vt:lpstr>
      <vt:lpstr>隶书</vt:lpstr>
      <vt:lpstr>宋体</vt:lpstr>
      <vt:lpstr>Arial</vt:lpstr>
      <vt:lpstr>Calibri</vt:lpstr>
      <vt:lpstr>Office 主题​​</vt:lpstr>
      <vt:lpstr>C语言实训报告</vt:lpstr>
      <vt:lpstr>题目要求 </vt:lpstr>
      <vt:lpstr>设计的总体思想 </vt:lpstr>
      <vt:lpstr>功能</vt:lpstr>
      <vt:lpstr>                                     头函数    子函数</vt:lpstr>
      <vt:lpstr>                    以第一个功能add为例</vt:lpstr>
      <vt:lpstr>主函数</vt:lpstr>
      <vt:lpstr>核心算法及说明</vt:lpstr>
      <vt:lpstr>程序运行例图</vt:lpstr>
      <vt:lpstr>实训设计总结</vt:lpstr>
      <vt:lpstr>谢谢大家！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C语言实训报告</dc:title>
  <dc:creator>8615290516336</dc:creator>
  <cp:lastModifiedBy>8615290516336</cp:lastModifiedBy>
  <cp:revision>9</cp:revision>
  <dcterms:created xsi:type="dcterms:W3CDTF">2021-12-15T08:46:49Z</dcterms:created>
  <dcterms:modified xsi:type="dcterms:W3CDTF">2021-12-17T11:36:08Z</dcterms:modified>
</cp:coreProperties>
</file>