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8"/>
  </p:notesMasterIdLst>
  <p:handoutMasterIdLst>
    <p:handoutMasterId r:id="rId9"/>
  </p:handoutMasterIdLst>
  <p:sldIdLst>
    <p:sldId id="259" r:id="rId2"/>
    <p:sldId id="316" r:id="rId3"/>
    <p:sldId id="320" r:id="rId4"/>
    <p:sldId id="321" r:id="rId5"/>
    <p:sldId id="322" r:id="rId6"/>
    <p:sldId id="28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 Rui" userId="ad391cb4347e7a9e" providerId="LiveId" clId="{FA426DCE-A49B-E34F-8036-AAAD151376AE}"/>
    <pc:docChg chg="modSld">
      <pc:chgData name="Ren Rui" userId="ad391cb4347e7a9e" providerId="LiveId" clId="{FA426DCE-A49B-E34F-8036-AAAD151376AE}" dt="2018-09-18T08:15:49.452" v="5" actId="20577"/>
      <pc:docMkLst>
        <pc:docMk/>
      </pc:docMkLst>
      <pc:sldChg chg="modSp">
        <pc:chgData name="Ren Rui" userId="ad391cb4347e7a9e" providerId="LiveId" clId="{FA426DCE-A49B-E34F-8036-AAAD151376AE}" dt="2018-09-18T08:15:49.452" v="5" actId="20577"/>
        <pc:sldMkLst>
          <pc:docMk/>
          <pc:sldMk cId="2049770824" sldId="259"/>
        </pc:sldMkLst>
        <pc:spChg chg="mod">
          <ac:chgData name="Ren Rui" userId="ad391cb4347e7a9e" providerId="LiveId" clId="{FA426DCE-A49B-E34F-8036-AAAD151376AE}" dt="2018-09-18T08:15:49.452" v="5" actId="20577"/>
          <ac:spMkLst>
            <pc:docMk/>
            <pc:sldMk cId="2049770824" sldId="259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Exercise and Practice</a:t>
            </a:r>
            <a:endParaRPr lang="zh-CN" altLang="en-US" sz="4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Rui Ren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201</a:t>
            </a:r>
            <a:r>
              <a:rPr lang="en-US" altLang="zh-Hans"/>
              <a:t>8</a:t>
            </a:r>
            <a:r>
              <a:rPr lang="en-US" altLang="zh-CN"/>
              <a:t>-09-19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072074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Concave Polygon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（凹多边形）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VS. Convex Polygons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（凸多边形）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214" y="3049398"/>
            <a:ext cx="4992621" cy="25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Basic:</a:t>
            </a:r>
          </a:p>
          <a:p>
            <a:pPr lvl="2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 the type of the polygon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according to given points.</a:t>
            </a:r>
            <a:endParaRPr lang="en-US" altLang="zh-Han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lnSpc>
                <a:spcPct val="150000"/>
              </a:lnSpc>
            </a:pPr>
            <a:r>
              <a:rPr lang="en-US" altLang="zh-Han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Sample</a:t>
            </a:r>
            <a:r>
              <a:rPr lang="zh-Hans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Hans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</a:p>
          <a:p>
            <a:pPr lvl="4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0,0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3,1</a:t>
            </a:r>
          </a:p>
          <a:p>
            <a:pPr lvl="3">
              <a:lnSpc>
                <a:spcPct val="150000"/>
              </a:lnSpc>
            </a:pPr>
            <a:r>
              <a:rPr lang="en-US" altLang="zh-Han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Advanced:</a:t>
            </a:r>
          </a:p>
          <a:p>
            <a:pPr lvl="2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the polygon is concave, split it into some convex polygons.</a:t>
            </a:r>
          </a:p>
          <a:p>
            <a:pPr lvl="3">
              <a:lnSpc>
                <a:spcPct val="150000"/>
              </a:lnSpc>
            </a:pPr>
            <a:r>
              <a:rPr lang="en-US" altLang="zh-Han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Hans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Hans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r>
              <a:rPr lang="zh-Hans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Hans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convex.out</a:t>
            </a:r>
            <a:endParaRPr lang="en-US" altLang="zh-Han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the polygon is concave, split it into some convex polygons.</a:t>
            </a:r>
          </a:p>
          <a:p>
            <a:pPr lvl="3">
              <a:lnSpc>
                <a:spcPct val="150000"/>
              </a:lnSpc>
            </a:pPr>
            <a:r>
              <a:rPr lang="en-US" altLang="zh-Han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Hans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Hans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r>
              <a:rPr lang="zh-Hans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Hans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triangle.out</a:t>
            </a:r>
            <a:endParaRPr lang="en-US" altLang="zh-Han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742" y="2478947"/>
            <a:ext cx="5630303" cy="2927758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6262382" y="3426903"/>
            <a:ext cx="0" cy="122479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E16E1D8-66A8-429A-B557-AA2873D4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7E7AA6C-FC6F-4625-9CCC-E2733DEFC5FA}"/>
              </a:ext>
            </a:extLst>
          </p:cNvPr>
          <p:cNvCxnSpPr>
            <a:cxnSpLocks/>
          </p:cNvCxnSpPr>
          <p:nvPr/>
        </p:nvCxnSpPr>
        <p:spPr>
          <a:xfrm>
            <a:off x="1011969" y="4391126"/>
            <a:ext cx="39001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EA56283-5B35-4B00-8554-BD46B50BCDB7}"/>
              </a:ext>
            </a:extLst>
          </p:cNvPr>
          <p:cNvCxnSpPr>
            <a:cxnSpLocks/>
          </p:cNvCxnSpPr>
          <p:nvPr/>
        </p:nvCxnSpPr>
        <p:spPr>
          <a:xfrm flipH="1" flipV="1">
            <a:off x="1636289" y="2269363"/>
            <a:ext cx="22175" cy="29114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62C08A8-6EFF-42EF-A32D-89233A68FE40}"/>
              </a:ext>
            </a:extLst>
          </p:cNvPr>
          <p:cNvCxnSpPr/>
          <p:nvPr/>
        </p:nvCxnSpPr>
        <p:spPr>
          <a:xfrm flipV="1">
            <a:off x="2590597" y="3106215"/>
            <a:ext cx="639181" cy="645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765A6F9-46AB-4CD6-8E16-9B1D6045ECCA}"/>
              </a:ext>
            </a:extLst>
          </p:cNvPr>
          <p:cNvCxnSpPr/>
          <p:nvPr/>
        </p:nvCxnSpPr>
        <p:spPr>
          <a:xfrm flipV="1">
            <a:off x="3229778" y="3106215"/>
            <a:ext cx="0" cy="645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904BF1E-EE2E-41FD-9A19-12B9375246AC}"/>
              </a:ext>
            </a:extLst>
          </p:cNvPr>
          <p:cNvCxnSpPr/>
          <p:nvPr/>
        </p:nvCxnSpPr>
        <p:spPr>
          <a:xfrm flipH="1">
            <a:off x="2910187" y="3751785"/>
            <a:ext cx="3195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447BD4F-4724-4A38-B87F-E5B14DEF1C7B}"/>
              </a:ext>
            </a:extLst>
          </p:cNvPr>
          <p:cNvCxnSpPr/>
          <p:nvPr/>
        </p:nvCxnSpPr>
        <p:spPr>
          <a:xfrm flipV="1">
            <a:off x="2590597" y="3429000"/>
            <a:ext cx="0" cy="3227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FA09103-9812-4E0A-B1DE-71A31FDB9D47}"/>
              </a:ext>
            </a:extLst>
          </p:cNvPr>
          <p:cNvCxnSpPr/>
          <p:nvPr/>
        </p:nvCxnSpPr>
        <p:spPr>
          <a:xfrm flipH="1">
            <a:off x="2271006" y="3429000"/>
            <a:ext cx="3195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C0D2D77-DC65-405E-A0EA-4A2F294C520A}"/>
              </a:ext>
            </a:extLst>
          </p:cNvPr>
          <p:cNvCxnSpPr>
            <a:cxnSpLocks/>
          </p:cNvCxnSpPr>
          <p:nvPr/>
        </p:nvCxnSpPr>
        <p:spPr>
          <a:xfrm flipH="1">
            <a:off x="1978055" y="3426422"/>
            <a:ext cx="2929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F7D83CA-8B4F-4C22-9BC4-CD5A0DA6A902}"/>
              </a:ext>
            </a:extLst>
          </p:cNvPr>
          <p:cNvCxnSpPr/>
          <p:nvPr/>
        </p:nvCxnSpPr>
        <p:spPr>
          <a:xfrm flipH="1">
            <a:off x="1658464" y="3429000"/>
            <a:ext cx="3195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61F6375-8BE5-404C-B650-B3E3CFAA26D8}"/>
              </a:ext>
            </a:extLst>
          </p:cNvPr>
          <p:cNvCxnSpPr/>
          <p:nvPr/>
        </p:nvCxnSpPr>
        <p:spPr>
          <a:xfrm>
            <a:off x="2910187" y="3746462"/>
            <a:ext cx="0" cy="3271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6EB4434-61B5-4537-8829-968824DE1709}"/>
              </a:ext>
            </a:extLst>
          </p:cNvPr>
          <p:cNvCxnSpPr/>
          <p:nvPr/>
        </p:nvCxnSpPr>
        <p:spPr>
          <a:xfrm flipV="1">
            <a:off x="3540530" y="3106215"/>
            <a:ext cx="0" cy="9673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860DD8F-AE8F-461F-ADA2-15AC0C6562B8}"/>
              </a:ext>
            </a:extLst>
          </p:cNvPr>
          <p:cNvCxnSpPr/>
          <p:nvPr/>
        </p:nvCxnSpPr>
        <p:spPr>
          <a:xfrm>
            <a:off x="3540530" y="2779092"/>
            <a:ext cx="0" cy="3271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4CA152B-8308-4F99-ADDD-8BE9EE8DD271}"/>
              </a:ext>
            </a:extLst>
          </p:cNvPr>
          <p:cNvCxnSpPr/>
          <p:nvPr/>
        </p:nvCxnSpPr>
        <p:spPr>
          <a:xfrm flipH="1">
            <a:off x="3220939" y="2789658"/>
            <a:ext cx="315172" cy="12944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E0D28B16-E530-4C16-8998-07E844D7A29C}"/>
              </a:ext>
            </a:extLst>
          </p:cNvPr>
          <p:cNvCxnSpPr>
            <a:cxnSpLocks/>
          </p:cNvCxnSpPr>
          <p:nvPr/>
        </p:nvCxnSpPr>
        <p:spPr>
          <a:xfrm flipH="1">
            <a:off x="2910186" y="4071455"/>
            <a:ext cx="3195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2F3D10A8-A076-485B-A644-205C084B879A}"/>
              </a:ext>
            </a:extLst>
          </p:cNvPr>
          <p:cNvCxnSpPr>
            <a:cxnSpLocks/>
          </p:cNvCxnSpPr>
          <p:nvPr/>
        </p:nvCxnSpPr>
        <p:spPr>
          <a:xfrm>
            <a:off x="1650770" y="3418635"/>
            <a:ext cx="935408" cy="9767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B228E28E-9832-469B-B5CB-BBCC462F1B55}"/>
              </a:ext>
            </a:extLst>
          </p:cNvPr>
          <p:cNvSpPr txBox="1"/>
          <p:nvPr/>
        </p:nvSpPr>
        <p:spPr>
          <a:xfrm>
            <a:off x="5394342" y="3007798"/>
            <a:ext cx="2634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0,3    3,3    3,2   5,4   5,2</a:t>
            </a:r>
          </a:p>
          <a:p>
            <a:endParaRPr lang="en-US" altLang="zh-CN" dirty="0"/>
          </a:p>
          <a:p>
            <a:r>
              <a:rPr lang="en-US" altLang="zh-CN" dirty="0"/>
              <a:t>4,2    4,1    5,1   6,5   6,1   </a:t>
            </a:r>
          </a:p>
          <a:p>
            <a:endParaRPr lang="en-US" altLang="zh-CN" dirty="0"/>
          </a:p>
          <a:p>
            <a:r>
              <a:rPr lang="en-US" altLang="zh-CN" dirty="0"/>
              <a:t>3,0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24182FC-546A-4419-AA49-BACC6A256721}"/>
              </a:ext>
            </a:extLst>
          </p:cNvPr>
          <p:cNvCxnSpPr>
            <a:cxnSpLocks/>
          </p:cNvCxnSpPr>
          <p:nvPr/>
        </p:nvCxnSpPr>
        <p:spPr>
          <a:xfrm flipV="1">
            <a:off x="2586178" y="4075714"/>
            <a:ext cx="949933" cy="3154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23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12158</TotalTime>
  <Words>97</Words>
  <Application>Microsoft Office PowerPoint</Application>
  <PresentationFormat>全屏显示(4:3)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Calibri</vt:lpstr>
      <vt:lpstr>2016-VI主题-蓝</vt:lpstr>
      <vt:lpstr>Exercise and Practice</vt:lpstr>
      <vt:lpstr>Background </vt:lpstr>
      <vt:lpstr>Practice</vt:lpstr>
      <vt:lpstr>PowerPoint 演示文稿</vt:lpstr>
      <vt:lpstr>Example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林许 亚伦</cp:lastModifiedBy>
  <cp:revision>124</cp:revision>
  <dcterms:created xsi:type="dcterms:W3CDTF">2016-04-20T02:59:17Z</dcterms:created>
  <dcterms:modified xsi:type="dcterms:W3CDTF">2018-09-19T10:10:10Z</dcterms:modified>
</cp:coreProperties>
</file>