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9"/>
  </p:notesMasterIdLst>
  <p:handoutMasterIdLst>
    <p:handoutMasterId r:id="rId10"/>
  </p:handoutMasterIdLst>
  <p:sldIdLst>
    <p:sldId id="259" r:id="rId2"/>
    <p:sldId id="262" r:id="rId3"/>
    <p:sldId id="286" r:id="rId4"/>
    <p:sldId id="290" r:id="rId5"/>
    <p:sldId id="287" r:id="rId6"/>
    <p:sldId id="291" r:id="rId7"/>
    <p:sldId id="29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an.baidu.com/s/1ctdyi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Exercise</a:t>
            </a:r>
            <a:r>
              <a:rPr lang="zh-Hans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Hans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Practice</a:t>
            </a:r>
            <a:r>
              <a:rPr lang="zh-Hans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IV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Rui Ren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201</a:t>
            </a:r>
            <a:r>
              <a:rPr lang="en-US" altLang="zh-Hans"/>
              <a:t>8</a:t>
            </a:r>
            <a:r>
              <a:rPr lang="en-US" altLang="zh-CN"/>
              <a:t>-10-10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produced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produced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billion</a:t>
            </a:r>
            <a:r>
              <a:rPr lang="zh-CN" altLang="en-US" dirty="0"/>
              <a:t> </a:t>
            </a:r>
            <a:r>
              <a:rPr lang="en-US" altLang="zh-CN" dirty="0"/>
              <a:t>logs/day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Dianping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reveal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behind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valuable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Technology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bottom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>
              <a:lnSpc>
                <a:spcPct val="150000"/>
              </a:lnSpc>
            </a:pPr>
            <a:endParaRPr lang="en-US" altLang="zh-CN" b="1" dirty="0">
              <a:latin typeface="Berlin Sans FB Demi" panose="020E0802020502020306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Data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Requirements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6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Aliyun</a:t>
            </a:r>
            <a:r>
              <a:rPr lang="zh-CN" altLang="en-US" dirty="0"/>
              <a:t> </a:t>
            </a:r>
            <a:r>
              <a:rPr lang="en-US" altLang="zh-CN" dirty="0"/>
              <a:t>middleware</a:t>
            </a:r>
            <a:r>
              <a:rPr lang="zh-CN" altLang="en-US" dirty="0"/>
              <a:t> </a:t>
            </a:r>
            <a:r>
              <a:rPr lang="en-US" altLang="zh-CN" dirty="0"/>
              <a:t>contest</a:t>
            </a:r>
            <a:r>
              <a:rPr lang="zh-CN" altLang="en-US" dirty="0"/>
              <a:t> </a:t>
            </a:r>
            <a:r>
              <a:rPr lang="en-US" altLang="zh-CN" dirty="0"/>
              <a:t>2016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http://pan.baidu.com/s/1ctdyii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Password: jm6g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Description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Buyer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2 files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Each buyer has an unique id, a buyer data in only one line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3673"/>
            <a:ext cx="9144000" cy="1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3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Description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Good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3 files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Each good has an unique id, a good data in only one line</a:t>
            </a:r>
          </a:p>
          <a:p>
            <a:pPr lvl="2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Order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4 files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Each order has an unique id, an order data in only one line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35156"/>
            <a:ext cx="9144000" cy="179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4" y="3705961"/>
            <a:ext cx="80518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0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Calculate the total number of orders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Output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The number of orders, time consuming(the time used to calculate the orders)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Query an order detail by a given orderid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The order detail including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orderid, </a:t>
            </a:r>
            <a:r>
              <a:rPr lang="en-US" altLang="zh-CN" dirty="0" err="1"/>
              <a:t>buyername</a:t>
            </a:r>
            <a:r>
              <a:rPr lang="en-US" altLang="zh-CN" dirty="0"/>
              <a:t>, </a:t>
            </a:r>
            <a:r>
              <a:rPr lang="en-US" altLang="zh-CN" dirty="0" err="1"/>
              <a:t>goodname</a:t>
            </a:r>
            <a:r>
              <a:rPr lang="en-US" altLang="zh-CN" dirty="0"/>
              <a:t>, amount, price, amount * price, time consuming(the time used to complete the query)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If the orderid does not exist, return “Not found”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24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Query a buyer’s data by a given </a:t>
            </a:r>
            <a:r>
              <a:rPr lang="en-US" altLang="zh-CN" dirty="0" err="1"/>
              <a:t>buyerid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The buyer’s data including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buyerid</a:t>
            </a:r>
            <a:r>
              <a:rPr lang="en-US" altLang="zh-CN" dirty="0"/>
              <a:t>, </a:t>
            </a:r>
            <a:r>
              <a:rPr lang="en-US" altLang="zh-CN" dirty="0" err="1"/>
              <a:t>buyername</a:t>
            </a:r>
            <a:r>
              <a:rPr lang="en-US" altLang="zh-CN" dirty="0"/>
              <a:t>, the total number of orders, the total amount of payments, time consuming(the time used to complete the query)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If the given </a:t>
            </a:r>
            <a:r>
              <a:rPr lang="en-US" altLang="zh-CN" dirty="0" err="1"/>
              <a:t>buyerid</a:t>
            </a:r>
            <a:r>
              <a:rPr lang="en-US" altLang="zh-CN" dirty="0"/>
              <a:t> does not exist, return “Not found”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Query a good’s data by a given </a:t>
            </a:r>
            <a:r>
              <a:rPr lang="en-US" altLang="zh-CN" dirty="0" err="1"/>
              <a:t>goodid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The good’s data including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goodid</a:t>
            </a:r>
            <a:r>
              <a:rPr lang="en-US" altLang="zh-CN" dirty="0"/>
              <a:t>, </a:t>
            </a:r>
            <a:r>
              <a:rPr lang="en-US" altLang="zh-CN" dirty="0" err="1"/>
              <a:t>goodname</a:t>
            </a:r>
            <a:r>
              <a:rPr lang="en-US" altLang="zh-CN" dirty="0"/>
              <a:t>, the total number of orders, the total number of </a:t>
            </a:r>
            <a:r>
              <a:rPr lang="en-US" altLang="zh-CN" dirty="0" err="1"/>
              <a:t>saled</a:t>
            </a:r>
            <a:r>
              <a:rPr lang="en-US" altLang="zh-CN" dirty="0"/>
              <a:t>, time consuming(the time used to complete the query)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If the given </a:t>
            </a:r>
            <a:r>
              <a:rPr lang="en-US" altLang="zh-CN" dirty="0" err="1"/>
              <a:t>goodid</a:t>
            </a:r>
            <a:r>
              <a:rPr lang="en-US" altLang="zh-CN" dirty="0"/>
              <a:t> does not exist, return “Not found”</a:t>
            </a:r>
          </a:p>
          <a:p>
            <a:pPr lvl="2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615057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4543</TotalTime>
  <Words>317</Words>
  <Application>Microsoft Macintosh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Microsoft YaHei</vt:lpstr>
      <vt:lpstr>Microsoft YaHei</vt:lpstr>
      <vt:lpstr>Arial</vt:lpstr>
      <vt:lpstr>Berlin Sans FB Demi</vt:lpstr>
      <vt:lpstr>Calibri</vt:lpstr>
      <vt:lpstr>2016-VI主题-蓝</vt:lpstr>
      <vt:lpstr>Exercise and Practice IV</vt:lpstr>
      <vt:lpstr>Background</vt:lpstr>
      <vt:lpstr>Objectives</vt:lpstr>
      <vt:lpstr>Data</vt:lpstr>
      <vt:lpstr>Data</vt:lpstr>
      <vt:lpstr>Requirements</vt:lpstr>
      <vt:lpstr>Requirements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Ren Rui</cp:lastModifiedBy>
  <cp:revision>121</cp:revision>
  <cp:lastPrinted>2018-03-28T09:58:18Z</cp:lastPrinted>
  <dcterms:created xsi:type="dcterms:W3CDTF">2016-04-20T02:59:17Z</dcterms:created>
  <dcterms:modified xsi:type="dcterms:W3CDTF">2018-10-10T06:46:57Z</dcterms:modified>
</cp:coreProperties>
</file>