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304" r:id="rId3"/>
    <p:sldId id="30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598" autoAdjust="0"/>
  </p:normalViewPr>
  <p:slideViewPr>
    <p:cSldViewPr snapToGrid="0">
      <p:cViewPr>
        <p:scale>
          <a:sx n="80" d="100"/>
          <a:sy n="80" d="100"/>
        </p:scale>
        <p:origin x="245" y="1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987D-27E3-4299-B461-F2BC4ABAE1AB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AAFC4-4F13-4E0B-9CAE-F57C59FD3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76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90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7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6FE60-4CFF-4AE6-A77B-5959EB144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51E1BB-CD9D-4852-89C9-903B12DFE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66303-9A8B-46B7-A9C3-00C1EEB2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4BB7A-BC36-4F61-A98F-993902C4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E3D95-1BA3-4ACC-A3E3-EF17E892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9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4A477-43A6-4A5D-9C32-48994D6B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238095-B659-4761-B649-9A689322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C7EB8-78C5-4253-932F-08122C6A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9B169-72E9-41F5-A6CC-22693F88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2B92E-B7C2-4CC5-8A88-7EB0F897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1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D18B3C-8CEB-4CDE-992D-F19A09D3D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30CCB1-4C5A-4279-934E-7849E82DE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8A886-1BC7-49A1-88F9-883AA3FF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8EA5B-67CD-495F-98BE-C0E951DE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05D12-ED71-4FAA-8EA8-0427FB28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99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FE7D1-2735-4456-A3E7-DDC77BDF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D6A4E-82A7-4F2D-9091-6E53231D5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CC05D-265E-438B-A1A6-FB4942B6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AB72A-E58C-4959-A788-F865355E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C5C1E5-AFEA-47E1-A578-FF1D2288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FF6B1-0924-49F0-8385-FB3877C0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F98BC3-09DB-46C8-B8AB-6A1E6213B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809E7-AB9A-4C51-B460-C9B2D382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405EE-478B-47C5-A153-1F3400C1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2B1FB-31B4-4770-8EC3-91D11A19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4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1E1DD-3DB6-475B-A6A3-AEF6A50B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EA7C4-62BD-444D-868E-B4F06DA00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7028AD-F2ED-4AC5-B6D5-ACB8EAC55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6186A9-117D-4EE7-8D5E-DB707689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647BD5-5A5A-4C0B-A6C3-892EE11E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6A0F1F-2539-471A-BD0D-1987DE5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60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C8B3A-14A0-4D71-84FF-F6897F53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1E1DEF-BAFD-496E-A0FC-88B9B690C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CE8B20-11DE-4A5B-865A-831CB6737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CF67B5-4BF4-4E83-8B5E-FD4CB1E74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B1A815-4382-4939-ADAF-1E842B53C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A469F0-AA6A-42E6-A9F1-909A57DE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5D0345-45DC-43A9-8AF1-94877386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16124A-3FEB-4671-B5DA-7AF3D150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5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C75CC-9BED-403A-935D-950E1778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7FB5F5-34DA-4461-9934-BABC99F0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48F26A-1B81-4AB8-9A30-1B4AF545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3DD749-09DB-4EA5-9CAB-D9DBE62B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5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ED3A76-D08D-4F9A-8729-C439F084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D2165C-82BE-459A-94F6-7E2A771D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314D7C-6EFA-43A0-BFAA-26BF1D52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72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BD117-2458-4A02-8B41-CAF50B89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30F45-9C08-4445-8BBB-FC441CB19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2E9882-8814-4E18-9A11-839E8B76C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D36BCE-B3D2-4008-9760-70B1B98E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9F30A4-C76D-40CF-A727-DACCC47F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E735FB-6E2E-440F-AAAB-DA60ACD7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1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33405-E924-418D-A2DA-E0F8E144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0993AF-ED28-4BE8-B49D-E9215E19F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7BAA90-6F7C-4F55-AA8B-FFA86806D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760B92-78C9-4E2A-BEFF-3EB3F966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77DBC4-1E10-4FC3-AFBB-30630AD4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E3E607-279F-4802-A39B-AB9AEC0D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3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F9E564-2A2C-4BE4-B207-3B492910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F126A-111F-4F34-A6A3-72071F08A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6C736-31F7-4E87-A2BE-2312582A8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C8160-B223-4298-9516-63233301C294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38B2B2-356E-4F99-9C62-387D40E8D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DF7DA-AB2E-4257-BC9B-5894E0F1C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6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C463B4-11F6-46C8-A8B1-D3219082B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359" y="2935123"/>
            <a:ext cx="79512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333333"/>
                </a:solidFill>
                <a:latin typeface="Arial" panose="020B0604020202020204" pitchFamily="34" charset="0"/>
              </a:rPr>
              <a:t>Largest Rectangle in Histogram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08A43C-EF73-4316-947E-5E94163836E0}"/>
              </a:ext>
            </a:extLst>
          </p:cNvPr>
          <p:cNvSpPr txBox="1"/>
          <p:nvPr/>
        </p:nvSpPr>
        <p:spPr>
          <a:xfrm>
            <a:off x="10071641" y="5756852"/>
            <a:ext cx="19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Open Sans"/>
              </a:rPr>
              <a:t>Alan Lin Hsu</a:t>
            </a:r>
          </a:p>
          <a:p>
            <a:r>
              <a:rPr lang="en-US" altLang="zh-CN" sz="2400" dirty="0">
                <a:latin typeface="Open Sans"/>
              </a:rPr>
              <a:t> 2018-11-14</a:t>
            </a:r>
            <a:endParaRPr lang="zh-CN" altLang="en-US" sz="24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7813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DD9F32-04FE-406C-BBF5-9A8048745627}"/>
              </a:ext>
            </a:extLst>
          </p:cNvPr>
          <p:cNvSpPr/>
          <p:nvPr/>
        </p:nvSpPr>
        <p:spPr>
          <a:xfrm>
            <a:off x="4597886" y="4672545"/>
            <a:ext cx="54675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E6F1B58-BFF4-4066-9C1E-62DC8C70A940}"/>
              </a:ext>
            </a:extLst>
          </p:cNvPr>
          <p:cNvCxnSpPr>
            <a:cxnSpLocks/>
          </p:cNvCxnSpPr>
          <p:nvPr/>
        </p:nvCxnSpPr>
        <p:spPr>
          <a:xfrm flipV="1">
            <a:off x="1335777" y="2613104"/>
            <a:ext cx="0" cy="260619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992BE6E-65D9-44F8-8728-CA174688D6B4}"/>
              </a:ext>
            </a:extLst>
          </p:cNvPr>
          <p:cNvSpPr/>
          <p:nvPr/>
        </p:nvSpPr>
        <p:spPr>
          <a:xfrm>
            <a:off x="3509776" y="4672545"/>
            <a:ext cx="54675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4EC019-0CCF-4E56-9A3C-7C0686D7941F}"/>
              </a:ext>
            </a:extLst>
          </p:cNvPr>
          <p:cNvSpPr/>
          <p:nvPr/>
        </p:nvSpPr>
        <p:spPr>
          <a:xfrm>
            <a:off x="4605504" y="3579035"/>
            <a:ext cx="54675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C2C855-FD61-4D9F-BAC6-5D019E28366A}"/>
              </a:ext>
            </a:extLst>
          </p:cNvPr>
          <p:cNvSpPr/>
          <p:nvPr/>
        </p:nvSpPr>
        <p:spPr>
          <a:xfrm>
            <a:off x="1882532" y="4672545"/>
            <a:ext cx="54675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E51E719-F307-402B-AE06-4650A5809092}"/>
              </a:ext>
            </a:extLst>
          </p:cNvPr>
          <p:cNvSpPr/>
          <p:nvPr/>
        </p:nvSpPr>
        <p:spPr>
          <a:xfrm>
            <a:off x="4064149" y="4672543"/>
            <a:ext cx="54675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BE54510-7049-4160-8489-835221ABAF4A}"/>
              </a:ext>
            </a:extLst>
          </p:cNvPr>
          <p:cNvSpPr/>
          <p:nvPr/>
        </p:nvSpPr>
        <p:spPr>
          <a:xfrm>
            <a:off x="2976041" y="4672545"/>
            <a:ext cx="54675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C39ECF-4663-4E8D-8A21-F3D642C5F46A}"/>
              </a:ext>
            </a:extLst>
          </p:cNvPr>
          <p:cNvSpPr/>
          <p:nvPr/>
        </p:nvSpPr>
        <p:spPr>
          <a:xfrm>
            <a:off x="4605505" y="4125791"/>
            <a:ext cx="54675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B04764-300B-4B50-8C40-31A85D4D0044}"/>
              </a:ext>
            </a:extLst>
          </p:cNvPr>
          <p:cNvSpPr/>
          <p:nvPr/>
        </p:nvSpPr>
        <p:spPr>
          <a:xfrm>
            <a:off x="3509776" y="4125791"/>
            <a:ext cx="54675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A6F7CE2-04C8-468B-B61D-404ABB970993}"/>
              </a:ext>
            </a:extLst>
          </p:cNvPr>
          <p:cNvSpPr/>
          <p:nvPr/>
        </p:nvSpPr>
        <p:spPr>
          <a:xfrm>
            <a:off x="5152259" y="4672544"/>
            <a:ext cx="54675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040F690-6F0D-403E-B847-E553A66D2459}"/>
              </a:ext>
            </a:extLst>
          </p:cNvPr>
          <p:cNvSpPr/>
          <p:nvPr/>
        </p:nvSpPr>
        <p:spPr>
          <a:xfrm>
            <a:off x="5152258" y="4125789"/>
            <a:ext cx="54675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7ABDFC9-FD7D-48FC-9ED7-9C8B6EAED3C1}"/>
              </a:ext>
            </a:extLst>
          </p:cNvPr>
          <p:cNvCxnSpPr>
            <a:cxnSpLocks/>
          </p:cNvCxnSpPr>
          <p:nvPr/>
        </p:nvCxnSpPr>
        <p:spPr>
          <a:xfrm>
            <a:off x="1335777" y="5219300"/>
            <a:ext cx="466626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0397808-7760-4382-9C1E-1EAF21539137}"/>
              </a:ext>
            </a:extLst>
          </p:cNvPr>
          <p:cNvSpPr txBox="1"/>
          <p:nvPr/>
        </p:nvSpPr>
        <p:spPr>
          <a:xfrm>
            <a:off x="911987" y="451865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77599D-2113-4D01-8FBF-353B3CCB0983}"/>
              </a:ext>
            </a:extLst>
          </p:cNvPr>
          <p:cNvSpPr txBox="1"/>
          <p:nvPr/>
        </p:nvSpPr>
        <p:spPr>
          <a:xfrm>
            <a:off x="911987" y="397190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E9973BD-1FC2-4DDC-AF6F-2BE7FFFDC4C7}"/>
              </a:ext>
            </a:extLst>
          </p:cNvPr>
          <p:cNvSpPr txBox="1"/>
          <p:nvPr/>
        </p:nvSpPr>
        <p:spPr>
          <a:xfrm>
            <a:off x="911987" y="342900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6039095-BE90-46CC-9549-F3BA933F4E14}"/>
              </a:ext>
            </a:extLst>
          </p:cNvPr>
          <p:cNvSpPr/>
          <p:nvPr/>
        </p:nvSpPr>
        <p:spPr>
          <a:xfrm>
            <a:off x="2442304" y="4672543"/>
            <a:ext cx="546755" cy="5467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F6ED6FE-5108-48B8-AF75-2C3021EB4900}"/>
              </a:ext>
            </a:extLst>
          </p:cNvPr>
          <p:cNvSpPr/>
          <p:nvPr/>
        </p:nvSpPr>
        <p:spPr>
          <a:xfrm>
            <a:off x="4054790" y="4125788"/>
            <a:ext cx="546755" cy="5467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7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74669019"/>
                  </p:ext>
                </p:extLst>
              </p:nvPr>
            </p:nvGraphicFramePr>
            <p:xfrm>
              <a:off x="854954" y="255270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4954" y="255270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272992" y="5527064"/>
            <a:ext cx="432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</a:t>
            </a:r>
            <a:endParaRPr lang="zh-CN" altLang="en-US" sz="1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AFDF4C-7C25-43F6-AC38-3A760D7C05BF}"/>
              </a:ext>
            </a:extLst>
          </p:cNvPr>
          <p:cNvSpPr/>
          <p:nvPr/>
        </p:nvSpPr>
        <p:spPr>
          <a:xfrm>
            <a:off x="2286000" y="4095751"/>
            <a:ext cx="2667000" cy="143131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77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22</Words>
  <Application>Microsoft Office PowerPoint</Application>
  <PresentationFormat>宽屏</PresentationFormat>
  <Paragraphs>9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Open Sans</vt:lpstr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林许 亚伦</dc:creator>
  <cp:lastModifiedBy>林许 亚伦</cp:lastModifiedBy>
  <cp:revision>8</cp:revision>
  <dcterms:created xsi:type="dcterms:W3CDTF">2018-11-04T13:06:38Z</dcterms:created>
  <dcterms:modified xsi:type="dcterms:W3CDTF">2018-11-11T11:33:35Z</dcterms:modified>
</cp:coreProperties>
</file>