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Ex6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Ex7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Ex8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Ex9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Ex10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charts/chartEx1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notesSlides/notesSlide13.xml" ContentType="application/vnd.openxmlformats-officedocument.presentationml.notesSlide+xml"/>
  <Override PartName="/ppt/charts/chartEx12.xml" ContentType="application/vnd.ms-office.chartex+xml"/>
  <Override PartName="/ppt/charts/style12.xml" ContentType="application/vnd.ms-office.chartstyle+xml"/>
  <Override PartName="/ppt/charts/colors12.xml" ContentType="application/vnd.ms-office.chartcolorstyle+xml"/>
  <Override PartName="/ppt/notesSlides/notesSlide14.xml" ContentType="application/vnd.openxmlformats-officedocument.presentationml.notesSlide+xml"/>
  <Override PartName="/ppt/charts/chartEx13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notesSlides/notesSlide15.xml" ContentType="application/vnd.openxmlformats-officedocument.presentationml.notesSlide+xml"/>
  <Override PartName="/ppt/charts/chartEx14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notesSlides/notesSlide16.xml" ContentType="application/vnd.openxmlformats-officedocument.presentationml.notesSlide+xml"/>
  <Override PartName="/ppt/charts/chartEx15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notesSlides/notesSlide17.xml" ContentType="application/vnd.openxmlformats-officedocument.presentationml.notesSlide+xml"/>
  <Override PartName="/ppt/charts/chartEx16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ppt/notesSlides/notesSlide18.xml" ContentType="application/vnd.openxmlformats-officedocument.presentationml.notesSlide+xml"/>
  <Override PartName="/ppt/charts/chartEx17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303" r:id="rId3"/>
    <p:sldId id="304" r:id="rId4"/>
    <p:sldId id="305" r:id="rId5"/>
    <p:sldId id="306" r:id="rId6"/>
    <p:sldId id="307" r:id="rId7"/>
    <p:sldId id="308" r:id="rId8"/>
    <p:sldId id="310" r:id="rId9"/>
    <p:sldId id="311" r:id="rId10"/>
    <p:sldId id="312" r:id="rId11"/>
    <p:sldId id="315" r:id="rId12"/>
    <p:sldId id="314" r:id="rId13"/>
    <p:sldId id="316" r:id="rId14"/>
    <p:sldId id="317" r:id="rId15"/>
    <p:sldId id="318" r:id="rId16"/>
    <p:sldId id="319" r:id="rId17"/>
    <p:sldId id="320" r:id="rId18"/>
    <p:sldId id="321" r:id="rId19"/>
    <p:sldId id="32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78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9.xlsx"/></Relationships>
</file>

<file path=ppt/charts/_rels/chartEx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0.xlsx"/></Relationships>
</file>

<file path=ppt/charts/_rels/chartEx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package" Target="../embeddings/Microsoft_Excel_Worksheet11.xlsx"/></Relationships>
</file>

<file path=ppt/charts/_rels/chartEx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Microsoft_Excel_Worksheet12.xlsx"/></Relationships>
</file>

<file path=ppt/charts/_rels/chartEx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Microsoft_Excel_Worksheet13.xlsx"/></Relationships>
</file>

<file path=ppt/charts/_rels/chartEx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Microsoft_Excel_Worksheet14.xlsx"/></Relationships>
</file>

<file path=ppt/charts/_rels/chartEx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package" Target="../embeddings/Microsoft_Excel_Worksheet15.xlsx"/></Relationships>
</file>

<file path=ppt/charts/_rels/chartEx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Microsoft_Excel_Worksheet16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_rels/chartEx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6.xlsx"/></Relationships>
</file>

<file path=ppt/charts/_rels/chartEx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7.xlsx"/></Relationships>
</file>

<file path=ppt/charts/_rels/chartEx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8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0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1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8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9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Sheet1!$A$2:$A$69</cx:f>
        <cx:lvl ptCount="68" formatCode="G/通用格式">
          <cx:pt idx="0">1</cx:pt>
          <cx:pt idx="1">3</cx:pt>
          <cx:pt idx="2">4</cx:pt>
          <cx:pt idx="3">4</cx:pt>
          <cx:pt idx="4">5</cx:pt>
          <cx:pt idx="5">5</cx:pt>
          <cx:pt idx="6">5</cx:pt>
          <cx:pt idx="7">6</cx:pt>
          <cx:pt idx="8">6</cx:pt>
          <cx:pt idx="9">6</cx:pt>
          <cx:pt idx="10">7</cx:pt>
          <cx:pt idx="11">7</cx:pt>
          <cx:pt idx="12">8</cx:pt>
          <cx:pt idx="13">8</cx:pt>
          <cx:pt idx="14">9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clusteredColumn" uniqueId="{1D53A492-B313-4F0D-B8A8-F3456F41CFC4}">
          <cx:tx>
            <cx:txData>
              <cx:f>Sheet1!$A$1</cx:f>
              <cx:v>系列 1</cx:v>
            </cx:txData>
          </cx:tx>
          <cx:dataId val="0"/>
          <cx:layoutPr>
            <cx:binning intervalClosed="r">
              <cx:binSize val="1"/>
            </cx:binning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987D-27E3-4299-B461-F2BC4ABAE1AB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AAFC4-4F13-4E0B-9CAE-F57C59FD3B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6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08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79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26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65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153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40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6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19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47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40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4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7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4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4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711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3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53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CFD11-E5D8-4055-8DF5-87B2785EE0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6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6FE60-4CFF-4AE6-A77B-5959EB144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51E1BB-CD9D-4852-89C9-903B12DFE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66303-9A8B-46B7-A9C3-00C1EEB2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4BB7A-BC36-4F61-A98F-993902C4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E3D95-1BA3-4ACC-A3E3-EF17E892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9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4A477-43A6-4A5D-9C32-48994D6B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238095-B659-4761-B649-9A689322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C7EB8-78C5-4253-932F-08122C6A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9B169-72E9-41F5-A6CC-22693F88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2B92E-B7C2-4CC5-8A88-7EB0F897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D18B3C-8CEB-4CDE-992D-F19A09D3D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30CCB1-4C5A-4279-934E-7849E82DE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8A886-1BC7-49A1-88F9-883AA3FF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8EA5B-67CD-495F-98BE-C0E951DE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05D12-ED71-4FAA-8EA8-0427FB28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9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FE7D1-2735-4456-A3E7-DDC77BDF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D6A4E-82A7-4F2D-9091-6E53231D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CC05D-265E-438B-A1A6-FB4942B6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AB72A-E58C-4959-A788-F865355E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5C1E5-AFEA-47E1-A578-FF1D2288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2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FF6B1-0924-49F0-8385-FB3877C0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98BC3-09DB-46C8-B8AB-6A1E6213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809E7-AB9A-4C51-B460-C9B2D382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405EE-478B-47C5-A153-1F3400C1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2B1FB-31B4-4770-8EC3-91D11A19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4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1E1DD-3DB6-475B-A6A3-AEF6A50B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EA7C4-62BD-444D-868E-B4F06DA00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028AD-F2ED-4AC5-B6D5-ACB8EAC55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186A9-117D-4EE7-8D5E-DB707689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47BD5-5A5A-4C0B-A6C3-892EE11E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6A0F1F-2539-471A-BD0D-1987DE5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0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C8B3A-14A0-4D71-84FF-F6897F53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E1DEF-BAFD-496E-A0FC-88B9B690C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CE8B20-11DE-4A5B-865A-831CB6737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CF67B5-4BF4-4E83-8B5E-FD4CB1E74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B1A815-4382-4939-ADAF-1E842B53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A469F0-AA6A-42E6-A9F1-909A57DE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5D0345-45DC-43A9-8AF1-94877386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16124A-3FEB-4671-B5DA-7AF3D150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5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C75CC-9BED-403A-935D-950E1778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FB5F5-34DA-4461-9934-BABC99F0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8F26A-1B81-4AB8-9A30-1B4AF545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DD749-09DB-4EA5-9CAB-D9DBE62B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ED3A76-D08D-4F9A-8729-C439F084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2165C-82BE-459A-94F6-7E2A771D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14D7C-6EFA-43A0-BFAA-26BF1D52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7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BD117-2458-4A02-8B41-CAF50B89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30F45-9C08-4445-8BBB-FC441CB19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2E9882-8814-4E18-9A11-839E8B76C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36BCE-B3D2-4008-9760-70B1B98E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F30A4-C76D-40CF-A727-DACCC47F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735FB-6E2E-440F-AAAB-DA60ACD7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1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33405-E924-418D-A2DA-E0F8E144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0993AF-ED28-4BE8-B49D-E9215E19F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BAA90-6F7C-4F55-AA8B-FFA86806D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60B92-78C9-4E2A-BEFF-3EB3F966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160-B223-4298-9516-63233301C2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7DBC4-1E10-4FC3-AFBB-30630AD4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3E607-279F-4802-A39B-AB9AEC0D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3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F9E564-2A2C-4BE4-B207-3B492910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F126A-111F-4F34-A6A3-72071F08A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6C736-31F7-4E87-A2BE-2312582A8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8160-B223-4298-9516-63233301C294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8B2B2-356E-4F99-9C62-387D40E8D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DF7DA-AB2E-4257-BC9B-5894E0F1C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344DA-456F-4AE6-B45B-E2B214558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4/relationships/chartEx" Target="../charts/chartEx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4/relationships/chartEx" Target="../charts/chartEx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4/relationships/chartEx" Target="../charts/chartEx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4/relationships/chartEx" Target="../charts/chartEx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4/relationships/chartEx" Target="../charts/chartEx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4/relationships/chartEx" Target="../charts/chartEx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4/relationships/chartEx" Target="../charts/chartEx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4/relationships/chartEx" Target="../charts/chartEx1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4/relationships/chartEx" Target="../charts/chartEx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4/relationships/chartEx" Target="../charts/chartEx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4/relationships/chartEx" Target="../charts/chartEx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C463B4-11F6-46C8-A8B1-D3219082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359" y="2721114"/>
            <a:ext cx="79512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333333"/>
                </a:solidFill>
                <a:latin typeface="Arial" panose="020B0604020202020204" pitchFamily="34" charset="0"/>
              </a:rPr>
              <a:t>Largest Rectangle in Histogram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08A43C-EF73-4316-947E-5E94163836E0}"/>
              </a:ext>
            </a:extLst>
          </p:cNvPr>
          <p:cNvSpPr txBox="1"/>
          <p:nvPr/>
        </p:nvSpPr>
        <p:spPr>
          <a:xfrm>
            <a:off x="10071641" y="5756852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Open Sans"/>
              </a:rPr>
              <a:t>Alan Lin Hsu</a:t>
            </a:r>
          </a:p>
          <a:p>
            <a:r>
              <a:rPr lang="en-US" altLang="zh-CN" sz="2400" dirty="0">
                <a:latin typeface="Open Sans"/>
              </a:rPr>
              <a:t> 2018-11-21</a:t>
            </a:r>
            <a:endParaRPr lang="zh-CN" altLang="en-US" sz="2400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813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90688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4819579" y="5655254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4789165" y="57789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Push: 5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B57FA3-DE45-4E72-A453-FCBB3653045B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29709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97639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5387750" y="5655254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5357336" y="57789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Push: 6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6418A5-0236-4C25-912B-CC0E1F39C75C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310740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23389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5387750" y="5655254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5357336" y="57789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Pop: 6</a:t>
            </a:r>
          </a:p>
          <a:p>
            <a:r>
              <a:rPr lang="en-US" altLang="zh-CN" dirty="0"/>
              <a:t>Length: </a:t>
            </a:r>
            <a:r>
              <a:rPr lang="en-US" altLang="zh-CN" dirty="0" err="1"/>
              <a:t>i</a:t>
            </a:r>
            <a:r>
              <a:rPr lang="en-US" altLang="zh-CN" dirty="0"/>
              <a:t> – 6 = 1</a:t>
            </a:r>
          </a:p>
          <a:p>
            <a:r>
              <a:rPr lang="en-US" altLang="zh-CN" dirty="0"/>
              <a:t>Height: Input[6] = 2</a:t>
            </a:r>
          </a:p>
          <a:p>
            <a:r>
              <a:rPr lang="en-US" altLang="zh-CN" dirty="0"/>
              <a:t>Area: 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9DFB1C-7538-4A65-A0ED-FE3E3C75BB6B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71244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37087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5387750" y="5655254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5357336" y="57789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Pop: 5</a:t>
            </a:r>
          </a:p>
          <a:p>
            <a:r>
              <a:rPr lang="en-US" altLang="zh-CN" dirty="0"/>
              <a:t>Length: </a:t>
            </a:r>
            <a:r>
              <a:rPr lang="en-US" altLang="zh-CN" dirty="0" err="1"/>
              <a:t>i</a:t>
            </a:r>
            <a:r>
              <a:rPr lang="en-US" altLang="zh-CN" dirty="0"/>
              <a:t> – 5 = 2</a:t>
            </a:r>
          </a:p>
          <a:p>
            <a:r>
              <a:rPr lang="en-US" altLang="zh-CN" dirty="0"/>
              <a:t>Height: Input[5] = 2</a:t>
            </a:r>
          </a:p>
          <a:p>
            <a:r>
              <a:rPr lang="en-US" altLang="zh-CN" dirty="0"/>
              <a:t>Area: 4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3C994C-E796-419B-8428-07E9ACC09460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3001621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20605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5387750" y="5655254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5357336" y="57789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Pop: 2</a:t>
            </a:r>
          </a:p>
          <a:p>
            <a:r>
              <a:rPr lang="en-US" altLang="zh-CN" dirty="0"/>
              <a:t>Length: </a:t>
            </a:r>
            <a:r>
              <a:rPr lang="en-US" altLang="zh-CN" dirty="0" err="1"/>
              <a:t>i</a:t>
            </a:r>
            <a:r>
              <a:rPr lang="en-US" altLang="zh-CN" dirty="0"/>
              <a:t> – 2 = 5</a:t>
            </a:r>
          </a:p>
          <a:p>
            <a:r>
              <a:rPr lang="en-US" altLang="zh-CN" dirty="0"/>
              <a:t>Height: Input[2] = 2</a:t>
            </a:r>
          </a:p>
          <a:p>
            <a:r>
              <a:rPr lang="en-US" altLang="zh-CN" dirty="0"/>
              <a:t>Area: 10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AE99B1-3E37-4D19-8D39-9D0085C51F79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384397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668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0         1         2         3         4          5          6         7        8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13212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5890452" y="5665459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5860038" y="57891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Push: 7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0913E9-F6A6-4E71-9F68-32224E92EF94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265273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668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0         1         2         3         4          5          6         7        8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6296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5890452" y="5665459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5860038" y="57891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Pop: 7</a:t>
            </a:r>
          </a:p>
          <a:p>
            <a:r>
              <a:rPr lang="en-US" altLang="zh-CN" dirty="0"/>
              <a:t>Length: </a:t>
            </a:r>
            <a:r>
              <a:rPr lang="en-US" altLang="zh-CN" dirty="0" err="1"/>
              <a:t>i</a:t>
            </a:r>
            <a:r>
              <a:rPr lang="en-US" altLang="zh-CN" dirty="0"/>
              <a:t> – 7 = 1</a:t>
            </a:r>
          </a:p>
          <a:p>
            <a:r>
              <a:rPr lang="en-US" altLang="zh-CN" dirty="0"/>
              <a:t>Height: Input[7] = 1</a:t>
            </a:r>
          </a:p>
          <a:p>
            <a:r>
              <a:rPr lang="en-US" altLang="zh-CN" dirty="0"/>
              <a:t>Area: 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71B177-161C-49B5-B13B-67A3B63C4FA8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70354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668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0         1         2         3         4          5          6         7        8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06866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5890452" y="5665459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5860038" y="57891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Pop: 1</a:t>
            </a:r>
          </a:p>
          <a:p>
            <a:r>
              <a:rPr lang="en-US" altLang="zh-CN" dirty="0"/>
              <a:t>Length: </a:t>
            </a:r>
            <a:r>
              <a:rPr lang="en-US" altLang="zh-CN" dirty="0" err="1"/>
              <a:t>i</a:t>
            </a:r>
            <a:r>
              <a:rPr lang="en-US" altLang="zh-CN" dirty="0"/>
              <a:t> – 1 = 7</a:t>
            </a:r>
          </a:p>
          <a:p>
            <a:r>
              <a:rPr lang="en-US" altLang="zh-CN" dirty="0"/>
              <a:t>Height: Input[1] = 1</a:t>
            </a:r>
          </a:p>
          <a:p>
            <a:r>
              <a:rPr lang="en-US" altLang="zh-CN" dirty="0"/>
              <a:t>Area: 7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8FF46F-568D-430F-86CD-022A9B86EE95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266305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668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0         1         2         3         4          5          6         7        8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5578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5890452" y="5665459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5860038" y="57891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Pop: 0</a:t>
            </a:r>
          </a:p>
          <a:p>
            <a:r>
              <a:rPr lang="en-US" altLang="zh-CN" dirty="0"/>
              <a:t>Length: </a:t>
            </a:r>
            <a:r>
              <a:rPr lang="en-US" altLang="zh-CN" dirty="0" err="1"/>
              <a:t>i</a:t>
            </a:r>
            <a:r>
              <a:rPr lang="en-US" altLang="zh-CN" dirty="0"/>
              <a:t> – 0 = 8</a:t>
            </a:r>
          </a:p>
          <a:p>
            <a:r>
              <a:rPr lang="en-US" altLang="zh-CN" dirty="0"/>
              <a:t>Height: Input[0] = 1</a:t>
            </a:r>
          </a:p>
          <a:p>
            <a:r>
              <a:rPr lang="en-US" altLang="zh-CN" dirty="0"/>
              <a:t>Area: 8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E5CE7B-1E1C-46AE-BEF8-B3DC16454E67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2574854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C463B4-11F6-46C8-A8B1-D3219082B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360" y="3075057"/>
            <a:ext cx="29132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333333"/>
                </a:solidFill>
                <a:latin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937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40076958"/>
                  </p:ext>
                </p:extLst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AFDF4C-7C25-43F6-AC38-3A760D7C05BF}"/>
              </a:ext>
            </a:extLst>
          </p:cNvPr>
          <p:cNvSpPr/>
          <p:nvPr/>
        </p:nvSpPr>
        <p:spPr>
          <a:xfrm>
            <a:off x="2508556" y="3785031"/>
            <a:ext cx="2667000" cy="143131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77502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315132"/>
              </p:ext>
            </p:extLst>
          </p:nvPr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1552596" y="5587167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1522182" y="571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664ECC8-4B29-4588-9BEA-DA4FDDCE0810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322977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50302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2085256" y="5587167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2054842" y="571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F316D54-8620-4D19-BC9A-43E542F1EFD5}"/>
              </a:ext>
            </a:extLst>
          </p:cNvPr>
          <p:cNvSpPr txBox="1"/>
          <p:nvPr/>
        </p:nvSpPr>
        <p:spPr>
          <a:xfrm>
            <a:off x="8280403" y="999568"/>
            <a:ext cx="3296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Push: 0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70A0AA-FFC9-4207-9AC8-4E43FC1DF951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270216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64280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2626794" y="5587167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2596380" y="571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524DCD-78E1-4808-9FF4-9C1A706DADC1}"/>
              </a:ext>
            </a:extLst>
          </p:cNvPr>
          <p:cNvSpPr txBox="1"/>
          <p:nvPr/>
        </p:nvSpPr>
        <p:spPr>
          <a:xfrm>
            <a:off x="8280403" y="999568"/>
            <a:ext cx="3296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Push: 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DF7351-67C3-4CE7-BA8B-A2259E29859C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305165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03446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3159454" y="5679500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3129040" y="580318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E2DA16-6B0D-4639-9006-193D6F2A801E}"/>
              </a:ext>
            </a:extLst>
          </p:cNvPr>
          <p:cNvSpPr txBox="1"/>
          <p:nvPr/>
        </p:nvSpPr>
        <p:spPr>
          <a:xfrm>
            <a:off x="8280403" y="999568"/>
            <a:ext cx="3296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Push: 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84D166-4942-4A38-A8B2-4F9BBA08BF6B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57245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62215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3689283" y="5587167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3658869" y="571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AAC900D-6F1B-4D9A-B1B2-B2B232462045}"/>
              </a:ext>
            </a:extLst>
          </p:cNvPr>
          <p:cNvSpPr txBox="1"/>
          <p:nvPr/>
        </p:nvSpPr>
        <p:spPr>
          <a:xfrm>
            <a:off x="8280403" y="999568"/>
            <a:ext cx="3296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Push: 3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1CB0A0-0532-4BC8-92B4-1CB8D80EE127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4709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27609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4278041" y="5655254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4247627" y="57789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BC0F17-568C-4E4D-A051-2F9A4C6D8331}"/>
              </a:ext>
            </a:extLst>
          </p:cNvPr>
          <p:cNvSpPr txBox="1"/>
          <p:nvPr/>
        </p:nvSpPr>
        <p:spPr>
          <a:xfrm>
            <a:off x="8280403" y="999568"/>
            <a:ext cx="32960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Push: 4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706243-0892-4146-9E0D-310A7519CB29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2908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767111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4278041" y="5655254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4247627" y="57789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Pop: 4</a:t>
            </a:r>
          </a:p>
          <a:p>
            <a:r>
              <a:rPr lang="en-US" altLang="zh-CN" dirty="0"/>
              <a:t>Length: </a:t>
            </a:r>
            <a:r>
              <a:rPr lang="en-US" altLang="zh-CN" dirty="0" err="1"/>
              <a:t>i</a:t>
            </a:r>
            <a:r>
              <a:rPr lang="en-US" altLang="zh-CN" dirty="0"/>
              <a:t> – 4 = 1</a:t>
            </a:r>
          </a:p>
          <a:p>
            <a:r>
              <a:rPr lang="en-US" altLang="zh-CN" dirty="0"/>
              <a:t>Height: Input[4] = 3</a:t>
            </a:r>
          </a:p>
          <a:p>
            <a:r>
              <a:rPr lang="en-US" altLang="zh-CN" dirty="0"/>
              <a:t>Area: 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ED516E-7203-4EB6-B8C5-5E34623B6139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137059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GraphicFramePr/>
              <p:nvPr>
                <p:extLst/>
              </p:nvPr>
            </p:nvGraphicFramePr>
            <p:xfrm>
              <a:off x="1077510" y="2241980"/>
              <a:ext cx="4738451" cy="31282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:a16="http://schemas.microsoft.com/office/drawing/2014/main" id="{81BB3BA2-7DB9-499A-9167-16C6D9B3B8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10" y="2241980"/>
                <a:ext cx="4738451" cy="312825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B640E06-333E-434F-9E0A-DD270952951A}"/>
              </a:ext>
            </a:extLst>
          </p:cNvPr>
          <p:cNvSpPr txBox="1"/>
          <p:nvPr/>
        </p:nvSpPr>
        <p:spPr>
          <a:xfrm>
            <a:off x="1495548" y="5216344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0         1         2         3         4          5          6         7</a:t>
            </a:r>
            <a:endParaRPr lang="zh-CN" altLang="en-US" sz="1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209EA-236B-4B56-87AC-4DBDE2A4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11229"/>
              </p:ext>
            </p:extLst>
          </p:nvPr>
        </p:nvGraphicFramePr>
        <p:xfrm>
          <a:off x="7077316" y="1893913"/>
          <a:ext cx="650531" cy="363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531">
                  <a:extLst>
                    <a:ext uri="{9D8B030D-6E8A-4147-A177-3AD203B41FA5}">
                      <a16:colId xmlns:a16="http://schemas.microsoft.com/office/drawing/2014/main" val="747476275"/>
                    </a:ext>
                  </a:extLst>
                </a:gridCol>
              </a:tblGrid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3103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964289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4790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001753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5757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70505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36668"/>
                  </a:ext>
                </a:extLst>
              </a:tr>
              <a:tr h="453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412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23F5CA-3614-436F-A0CE-CD1E6AAC898A}"/>
              </a:ext>
            </a:extLst>
          </p:cNvPr>
          <p:cNvGraphicFramePr>
            <a:graphicFrameLocks noGrp="1"/>
          </p:cNvGraphicFramePr>
          <p:nvPr/>
        </p:nvGraphicFramePr>
        <p:xfrm>
          <a:off x="1325860" y="1068857"/>
          <a:ext cx="4738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06">
                  <a:extLst>
                    <a:ext uri="{9D8B030D-6E8A-4147-A177-3AD203B41FA5}">
                      <a16:colId xmlns:a16="http://schemas.microsoft.com/office/drawing/2014/main" val="2255508483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5300390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828690129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85815070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422480851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97742647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152677166"/>
                    </a:ext>
                  </a:extLst>
                </a:gridCol>
                <a:gridCol w="592306">
                  <a:extLst>
                    <a:ext uri="{9D8B030D-6E8A-4147-A177-3AD203B41FA5}">
                      <a16:colId xmlns:a16="http://schemas.microsoft.com/office/drawing/2014/main" val="344796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70965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761163A-07EF-49D1-81CE-33EEE84E1721}"/>
              </a:ext>
            </a:extLst>
          </p:cNvPr>
          <p:cNvSpPr txBox="1"/>
          <p:nvPr/>
        </p:nvSpPr>
        <p:spPr>
          <a:xfrm>
            <a:off x="595630" y="10703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817A22-36A3-4871-AA4D-1C9744B52480}"/>
              </a:ext>
            </a:extLst>
          </p:cNvPr>
          <p:cNvSpPr txBox="1"/>
          <p:nvPr/>
        </p:nvSpPr>
        <p:spPr>
          <a:xfrm>
            <a:off x="1430369" y="1439697"/>
            <a:ext cx="452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             1	        2             3            4            5            6             7</a:t>
            </a:r>
            <a:endParaRPr lang="zh-CN" altLang="en-US" sz="1200" dirty="0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FFAFFEED-1F83-4881-BEFD-00263B292035}"/>
              </a:ext>
            </a:extLst>
          </p:cNvPr>
          <p:cNvSpPr/>
          <p:nvPr/>
        </p:nvSpPr>
        <p:spPr>
          <a:xfrm>
            <a:off x="4278041" y="5655254"/>
            <a:ext cx="161158" cy="13893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27F2DA-D8C2-45BB-BFCE-4CF92E79C20B}"/>
              </a:ext>
            </a:extLst>
          </p:cNvPr>
          <p:cNvSpPr txBox="1"/>
          <p:nvPr/>
        </p:nvSpPr>
        <p:spPr>
          <a:xfrm>
            <a:off x="4247627" y="577893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A65D470-2352-47F6-BD71-97BDFC1E2ADD}"/>
              </a:ext>
            </a:extLst>
          </p:cNvPr>
          <p:cNvSpPr/>
          <p:nvPr/>
        </p:nvSpPr>
        <p:spPr>
          <a:xfrm>
            <a:off x="3495336" y="1956959"/>
            <a:ext cx="399495" cy="479394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CE11A74-A27F-4710-B456-3C08B3428C8A}"/>
              </a:ext>
            </a:extLst>
          </p:cNvPr>
          <p:cNvSpPr txBox="1"/>
          <p:nvPr/>
        </p:nvSpPr>
        <p:spPr>
          <a:xfrm>
            <a:off x="6893467" y="100581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2C915-2B7A-4BA6-8217-E4C0B87139D4}"/>
              </a:ext>
            </a:extLst>
          </p:cNvPr>
          <p:cNvSpPr txBox="1"/>
          <p:nvPr/>
        </p:nvSpPr>
        <p:spPr>
          <a:xfrm>
            <a:off x="8280403" y="999568"/>
            <a:ext cx="32960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Pop: 3</a:t>
            </a:r>
          </a:p>
          <a:p>
            <a:r>
              <a:rPr lang="en-US" altLang="zh-CN" dirty="0"/>
              <a:t>Length: </a:t>
            </a:r>
            <a:r>
              <a:rPr lang="en-US" altLang="zh-CN" dirty="0" err="1"/>
              <a:t>i</a:t>
            </a:r>
            <a:r>
              <a:rPr lang="en-US" altLang="zh-CN" dirty="0"/>
              <a:t> – 3 = 2</a:t>
            </a:r>
          </a:p>
          <a:p>
            <a:r>
              <a:rPr lang="en-US" altLang="zh-CN" dirty="0"/>
              <a:t>Height: Input[3] = 3</a:t>
            </a:r>
          </a:p>
          <a:p>
            <a:r>
              <a:rPr lang="en-US" altLang="zh-CN" dirty="0"/>
              <a:t>Area: 6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B7889D-7D22-4ECE-962E-29F9C3B30F10}"/>
              </a:ext>
            </a:extLst>
          </p:cNvPr>
          <p:cNvSpPr txBox="1"/>
          <p:nvPr/>
        </p:nvSpPr>
        <p:spPr>
          <a:xfrm>
            <a:off x="8280403" y="2790443"/>
            <a:ext cx="32960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For</a:t>
            </a:r>
            <a:r>
              <a:rPr lang="en-US" altLang="zh-CN" b="1" dirty="0"/>
              <a:t>  !</a:t>
            </a:r>
            <a:r>
              <a:rPr lang="en-US" altLang="zh-CN" b="1" dirty="0" err="1"/>
              <a:t>stack.empty</a:t>
            </a:r>
            <a:endParaRPr lang="en-US" altLang="zh-CN" b="1" dirty="0"/>
          </a:p>
          <a:p>
            <a:r>
              <a:rPr lang="en-US" altLang="zh-CN" b="1" i="1" dirty="0"/>
              <a:t>       If</a:t>
            </a:r>
            <a:r>
              <a:rPr lang="en-US" altLang="zh-CN" b="1" dirty="0"/>
              <a:t>   input[</a:t>
            </a:r>
            <a:r>
              <a:rPr lang="en-US" altLang="zh-CN" b="1" dirty="0" err="1"/>
              <a:t>i</a:t>
            </a:r>
            <a:r>
              <a:rPr lang="en-US" altLang="zh-CN" b="1" dirty="0"/>
              <a:t>] &gt;= stack[top]</a:t>
            </a:r>
          </a:p>
          <a:p>
            <a:r>
              <a:rPr lang="en-US" altLang="zh-CN" b="1" dirty="0"/>
              <a:t>             &amp;&amp; </a:t>
            </a:r>
            <a:r>
              <a:rPr lang="en-US" altLang="zh-CN" b="1" dirty="0" err="1"/>
              <a:t>i</a:t>
            </a:r>
            <a:r>
              <a:rPr lang="en-US" altLang="zh-CN" b="1" dirty="0"/>
              <a:t>&lt;</a:t>
            </a:r>
            <a:r>
              <a:rPr lang="en-US" altLang="zh-CN" b="1" dirty="0" err="1"/>
              <a:t>input.length</a:t>
            </a:r>
            <a:r>
              <a:rPr lang="en-US" altLang="zh-CN" b="1" dirty="0"/>
              <a:t> </a:t>
            </a:r>
          </a:p>
          <a:p>
            <a:r>
              <a:rPr lang="en-US" altLang="zh-CN" b="1" dirty="0"/>
              <a:t>	push;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</a:p>
          <a:p>
            <a:r>
              <a:rPr lang="en-US" altLang="zh-CN" b="1" i="1" dirty="0"/>
              <a:t>       Else</a:t>
            </a:r>
          </a:p>
          <a:p>
            <a:r>
              <a:rPr lang="en-US" altLang="zh-CN" b="1" dirty="0"/>
              <a:t>	pop;</a:t>
            </a:r>
          </a:p>
          <a:p>
            <a:r>
              <a:rPr lang="en-US" altLang="zh-CN" b="1" dirty="0"/>
              <a:t>	calculate the area;</a:t>
            </a:r>
          </a:p>
        </p:txBody>
      </p:sp>
    </p:spTree>
    <p:extLst>
      <p:ext uri="{BB962C8B-B14F-4D97-AF65-F5344CB8AC3E}">
        <p14:creationId xmlns:p14="http://schemas.microsoft.com/office/powerpoint/2010/main" val="93809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1054</Words>
  <Application>Microsoft Office PowerPoint</Application>
  <PresentationFormat>宽屏</PresentationFormat>
  <Paragraphs>466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Open Sans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林许 亚伦</dc:creator>
  <cp:lastModifiedBy>林许 亚伦</cp:lastModifiedBy>
  <cp:revision>22</cp:revision>
  <dcterms:created xsi:type="dcterms:W3CDTF">2018-11-04T13:06:38Z</dcterms:created>
  <dcterms:modified xsi:type="dcterms:W3CDTF">2018-11-20T05:21:04Z</dcterms:modified>
</cp:coreProperties>
</file>