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6" r:id="rId3"/>
    <p:sldId id="322" r:id="rId4"/>
    <p:sldId id="323" r:id="rId5"/>
    <p:sldId id="324" r:id="rId6"/>
    <p:sldId id="325" r:id="rId7"/>
    <p:sldId id="326" r:id="rId8"/>
    <p:sldId id="327" r:id="rId9"/>
    <p:sldId id="28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 Rui" userId="ad391cb4347e7a9e" providerId="LiveId" clId="{FA426DCE-A49B-E34F-8036-AAAD151376AE}"/>
    <pc:docChg chg="modSld">
      <pc:chgData name="Ren Rui" userId="ad391cb4347e7a9e" providerId="LiveId" clId="{FA426DCE-A49B-E34F-8036-AAAD151376AE}" dt="2018-09-18T08:15:49.452" v="5" actId="20577"/>
      <pc:docMkLst>
        <pc:docMk/>
      </pc:docMkLst>
      <pc:sldChg chg="modSp">
        <pc:chgData name="Ren Rui" userId="ad391cb4347e7a9e" providerId="LiveId" clId="{FA426DCE-A49B-E34F-8036-AAAD151376AE}" dt="2018-09-18T08:15:49.452" v="5" actId="20577"/>
        <pc:sldMkLst>
          <pc:docMk/>
          <pc:sldMk cId="2049770824" sldId="259"/>
        </pc:sldMkLst>
        <pc:spChg chg="mod">
          <ac:chgData name="Ren Rui" userId="ad391cb4347e7a9e" providerId="LiveId" clId="{FA426DCE-A49B-E34F-8036-AAAD151376AE}" dt="2018-09-18T08:15:49.452" v="5" actId="20577"/>
          <ac:spMkLst>
            <pc:docMk/>
            <pc:sldMk cId="2049770824" sldId="259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再构造一个增广矩阵，然后高斯消元，得到一个下三角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5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9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Exercise and Practice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</a:t>
            </a:r>
            <a:r>
              <a:rPr lang="en-US" altLang="zh-Hans" dirty="0"/>
              <a:t>8</a:t>
            </a:r>
            <a:r>
              <a:rPr lang="en-US" altLang="zh-CN" dirty="0"/>
              <a:t>-10-10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2E9C1-EA75-4737-8AE6-F74169D61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Alan 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09DB0-29CC-48DF-AF56-8CAD4A74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7" y="1777113"/>
            <a:ext cx="7377344" cy="45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6E1D8-66A8-429A-B557-AA2873D4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Solution:</a:t>
            </a:r>
            <a:endParaRPr lang="zh-CN" altLang="en-US" dirty="0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049BD313-26BE-4F2C-A3F9-45EBD38D9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Directly Calculating;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 Set;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Laws of three order magic square.</a:t>
            </a:r>
          </a:p>
        </p:txBody>
      </p:sp>
    </p:spTree>
    <p:extLst>
      <p:ext uri="{BB962C8B-B14F-4D97-AF65-F5344CB8AC3E}">
        <p14:creationId xmlns:p14="http://schemas.microsoft.com/office/powerpoint/2010/main" val="96523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6E1D8-66A8-429A-B557-AA2873D4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Equation Set:</a:t>
            </a:r>
            <a:endParaRPr lang="zh-CN" altLang="en-US" dirty="0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049BD313-26BE-4F2C-A3F9-45EBD38D9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 of degree one with n unknown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E85980-35DE-4E36-A852-B1460330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72787"/>
              </p:ext>
            </p:extLst>
          </p:nvPr>
        </p:nvGraphicFramePr>
        <p:xfrm>
          <a:off x="1960189" y="3129635"/>
          <a:ext cx="1831761" cy="184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7">
                  <a:extLst>
                    <a:ext uri="{9D8B030D-6E8A-4147-A177-3AD203B41FA5}">
                      <a16:colId xmlns:a16="http://schemas.microsoft.com/office/drawing/2014/main" val="3684698720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427283783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283045756"/>
                    </a:ext>
                  </a:extLst>
                </a:gridCol>
              </a:tblGrid>
              <a:tr h="61427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929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2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82766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endParaRPr lang="zh-CN" altLang="en-US" sz="2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endParaRPr lang="zh-CN" altLang="en-US" sz="2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endParaRPr lang="zh-CN" altLang="en-US" sz="2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7554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24249B3-302B-47B6-8590-CA7482BAA15B}"/>
              </a:ext>
            </a:extLst>
          </p:cNvPr>
          <p:cNvSpPr txBox="1"/>
          <p:nvPr/>
        </p:nvSpPr>
        <p:spPr>
          <a:xfrm>
            <a:off x="4963885" y="2847194"/>
            <a:ext cx="2325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a+6+10 = 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a+b+c</a:t>
            </a:r>
            <a:r>
              <a:rPr lang="en-US" altLang="zh-CN" sz="2000" dirty="0"/>
              <a:t> = 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d+e+f</a:t>
            </a:r>
            <a:r>
              <a:rPr lang="en-US" altLang="zh-CN" sz="2000" dirty="0"/>
              <a:t> = sum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a+4+d = sum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6+b+c = 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10+c+f = 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a+b+f</a:t>
            </a:r>
            <a:r>
              <a:rPr lang="en-US" altLang="zh-CN" sz="2000" dirty="0"/>
              <a:t> = sum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10+b+d = sum</a:t>
            </a:r>
            <a:endParaRPr lang="zh-CN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E098C4-AB7F-496A-B2BF-D14B06F7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9433"/>
              </p:ext>
            </p:extLst>
          </p:nvPr>
        </p:nvGraphicFramePr>
        <p:xfrm>
          <a:off x="1960189" y="3129635"/>
          <a:ext cx="1831761" cy="184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7">
                  <a:extLst>
                    <a:ext uri="{9D8B030D-6E8A-4147-A177-3AD203B41FA5}">
                      <a16:colId xmlns:a16="http://schemas.microsoft.com/office/drawing/2014/main" val="3684698720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427283783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283045756"/>
                    </a:ext>
                  </a:extLst>
                </a:gridCol>
              </a:tblGrid>
              <a:tr h="61427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929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82766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7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6E1D8-66A8-429A-B557-AA2873D4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Equation Set:</a:t>
            </a:r>
            <a:endParaRPr lang="zh-CN" altLang="en-US" dirty="0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049BD313-26BE-4F2C-A3F9-45EBD38D9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38233"/>
            <a:ext cx="8372163" cy="6296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 of degree one with one unknown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E85980-35DE-4E36-A852-B1460330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33849"/>
              </p:ext>
            </p:extLst>
          </p:nvPr>
        </p:nvGraphicFramePr>
        <p:xfrm>
          <a:off x="2110466" y="3305821"/>
          <a:ext cx="1831761" cy="184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7">
                  <a:extLst>
                    <a:ext uri="{9D8B030D-6E8A-4147-A177-3AD203B41FA5}">
                      <a16:colId xmlns:a16="http://schemas.microsoft.com/office/drawing/2014/main" val="3684698720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427283783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283045756"/>
                    </a:ext>
                  </a:extLst>
                </a:gridCol>
              </a:tblGrid>
              <a:tr h="61427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929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82766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7554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FD1405-73D8-43AF-A3F4-B6C03B1C1BA4}"/>
              </a:ext>
            </a:extLst>
          </p:cNvPr>
          <p:cNvSpPr/>
          <p:nvPr/>
        </p:nvSpPr>
        <p:spPr>
          <a:xfrm>
            <a:off x="2209002" y="3393431"/>
            <a:ext cx="35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9D227-12FE-4E03-B999-DE0BEB174AD4}"/>
              </a:ext>
            </a:extLst>
          </p:cNvPr>
          <p:cNvSpPr txBox="1"/>
          <p:nvPr/>
        </p:nvSpPr>
        <p:spPr>
          <a:xfrm>
            <a:off x="2209002" y="2768493"/>
            <a:ext cx="173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Sum = x +16</a:t>
            </a:r>
            <a:endParaRPr lang="zh-CN" altLang="en-US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88E679-8EF1-45E9-9DBA-82F41C4E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53889"/>
              </p:ext>
            </p:extLst>
          </p:nvPr>
        </p:nvGraphicFramePr>
        <p:xfrm>
          <a:off x="2110466" y="3305821"/>
          <a:ext cx="1831761" cy="184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7">
                  <a:extLst>
                    <a:ext uri="{9D8B030D-6E8A-4147-A177-3AD203B41FA5}">
                      <a16:colId xmlns:a16="http://schemas.microsoft.com/office/drawing/2014/main" val="3684698720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427283783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283045756"/>
                    </a:ext>
                  </a:extLst>
                </a:gridCol>
              </a:tblGrid>
              <a:tr h="61427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929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u="none" dirty="0">
                          <a:solidFill>
                            <a:srgbClr val="FF0000"/>
                          </a:solidFill>
                        </a:rPr>
                        <a:t>x-6</a:t>
                      </a:r>
                      <a:endParaRPr lang="zh-CN" altLang="en-US" sz="20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82766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22-x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7554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E9B174A-0B07-470B-8B97-D1719AD06BE7}"/>
              </a:ext>
            </a:extLst>
          </p:cNvPr>
          <p:cNvSpPr/>
          <p:nvPr/>
        </p:nvSpPr>
        <p:spPr>
          <a:xfrm>
            <a:off x="2209002" y="3393431"/>
            <a:ext cx="35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8E4E857-7B34-4CAC-97E8-5B5FA2913629}"/>
              </a:ext>
            </a:extLst>
          </p:cNvPr>
          <p:cNvSpPr/>
          <p:nvPr/>
        </p:nvSpPr>
        <p:spPr>
          <a:xfrm>
            <a:off x="4224391" y="3934088"/>
            <a:ext cx="877077" cy="5862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CCBBEE-D505-45FF-9410-8CE7DDE28B26}"/>
              </a:ext>
            </a:extLst>
          </p:cNvPr>
          <p:cNvCxnSpPr>
            <a:cxnSpLocks/>
          </p:cNvCxnSpPr>
          <p:nvPr/>
        </p:nvCxnSpPr>
        <p:spPr>
          <a:xfrm>
            <a:off x="5359633" y="3593160"/>
            <a:ext cx="0" cy="121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CF0666D-ABC4-40B9-9E1D-168BE44EF876}"/>
              </a:ext>
            </a:extLst>
          </p:cNvPr>
          <p:cNvSpPr txBox="1"/>
          <p:nvPr/>
        </p:nvSpPr>
        <p:spPr>
          <a:xfrm>
            <a:off x="5467738" y="3726900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0     0</a:t>
            </a:r>
          </a:p>
          <a:p>
            <a:r>
              <a:rPr lang="en-US" altLang="zh-CN" dirty="0"/>
              <a:t>0    1     0</a:t>
            </a:r>
          </a:p>
          <a:p>
            <a:r>
              <a:rPr lang="en-US" altLang="zh-CN" dirty="0"/>
              <a:t>0    0    -1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14E61A4-695D-493C-B414-5D59B415AAD1}"/>
              </a:ext>
            </a:extLst>
          </p:cNvPr>
          <p:cNvCxnSpPr/>
          <p:nvPr/>
        </p:nvCxnSpPr>
        <p:spPr>
          <a:xfrm>
            <a:off x="5359633" y="3585017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9F11E3F-77F4-4BA0-AA9F-AECE01C74557}"/>
              </a:ext>
            </a:extLst>
          </p:cNvPr>
          <p:cNvCxnSpPr/>
          <p:nvPr/>
        </p:nvCxnSpPr>
        <p:spPr>
          <a:xfrm>
            <a:off x="5359633" y="4807702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766515-28C1-4611-9B02-4EC1144CB344}"/>
              </a:ext>
            </a:extLst>
          </p:cNvPr>
          <p:cNvCxnSpPr>
            <a:cxnSpLocks/>
          </p:cNvCxnSpPr>
          <p:nvPr/>
        </p:nvCxnSpPr>
        <p:spPr>
          <a:xfrm>
            <a:off x="6640127" y="3575686"/>
            <a:ext cx="0" cy="121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2A7616C-00F0-44C7-BC65-EB14E7DFDF53}"/>
              </a:ext>
            </a:extLst>
          </p:cNvPr>
          <p:cNvCxnSpPr/>
          <p:nvPr/>
        </p:nvCxnSpPr>
        <p:spPr>
          <a:xfrm>
            <a:off x="6534381" y="3574498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AF37F07-594C-4EC8-AC62-CA8F14BCE442}"/>
              </a:ext>
            </a:extLst>
          </p:cNvPr>
          <p:cNvCxnSpPr/>
          <p:nvPr/>
        </p:nvCxnSpPr>
        <p:spPr>
          <a:xfrm>
            <a:off x="6534381" y="4790228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4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6E1D8-66A8-429A-B557-AA2873D4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Equation Set:</a:t>
            </a:r>
            <a:endParaRPr lang="zh-CN" altLang="en-US" dirty="0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049BD313-26BE-4F2C-A3F9-45EBD38D9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8242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 of degree one with three unknown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E85980-35DE-4E36-A852-B1460330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06143"/>
              </p:ext>
            </p:extLst>
          </p:nvPr>
        </p:nvGraphicFramePr>
        <p:xfrm>
          <a:off x="3531681" y="3529649"/>
          <a:ext cx="1831761" cy="184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7">
                  <a:extLst>
                    <a:ext uri="{9D8B030D-6E8A-4147-A177-3AD203B41FA5}">
                      <a16:colId xmlns:a16="http://schemas.microsoft.com/office/drawing/2014/main" val="3684698720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427283783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283045756"/>
                    </a:ext>
                  </a:extLst>
                </a:gridCol>
              </a:tblGrid>
              <a:tr h="61427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929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82766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7554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A0F1276-2C53-47AF-B9CB-E7A316A94E3C}"/>
              </a:ext>
            </a:extLst>
          </p:cNvPr>
          <p:cNvSpPr/>
          <p:nvPr/>
        </p:nvSpPr>
        <p:spPr>
          <a:xfrm>
            <a:off x="4259048" y="426638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X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8D36E2-86A5-4478-B888-EFAD76FD0E7A}"/>
              </a:ext>
            </a:extLst>
          </p:cNvPr>
          <p:cNvSpPr txBox="1"/>
          <p:nvPr/>
        </p:nvSpPr>
        <p:spPr>
          <a:xfrm>
            <a:off x="494024" y="2373460"/>
            <a:ext cx="486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three numbers across the center point make up an arithmetic progression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8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6E1D8-66A8-429A-B557-AA2873D4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Equation Set:</a:t>
            </a:r>
            <a:endParaRPr lang="zh-CN" altLang="en-US" dirty="0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049BD313-26BE-4F2C-A3F9-45EBD38D9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640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 of degree one with three unknown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E85980-35DE-4E36-A852-B1460330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70484"/>
              </p:ext>
            </p:extLst>
          </p:nvPr>
        </p:nvGraphicFramePr>
        <p:xfrm>
          <a:off x="1370453" y="2700916"/>
          <a:ext cx="3080250" cy="309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50">
                  <a:extLst>
                    <a:ext uri="{9D8B030D-6E8A-4147-A177-3AD203B41FA5}">
                      <a16:colId xmlns:a16="http://schemas.microsoft.com/office/drawing/2014/main" val="3684698720"/>
                    </a:ext>
                  </a:extLst>
                </a:gridCol>
                <a:gridCol w="1026750">
                  <a:extLst>
                    <a:ext uri="{9D8B030D-6E8A-4147-A177-3AD203B41FA5}">
                      <a16:colId xmlns:a16="http://schemas.microsoft.com/office/drawing/2014/main" val="2427283783"/>
                    </a:ext>
                  </a:extLst>
                </a:gridCol>
                <a:gridCol w="1026750">
                  <a:extLst>
                    <a:ext uri="{9D8B030D-6E8A-4147-A177-3AD203B41FA5}">
                      <a16:colId xmlns:a16="http://schemas.microsoft.com/office/drawing/2014/main" val="2283045756"/>
                    </a:ext>
                  </a:extLst>
                </a:gridCol>
              </a:tblGrid>
              <a:tr h="1032944">
                <a:tc>
                  <a:txBody>
                    <a:bodyPr/>
                    <a:lstStyle/>
                    <a:p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X+y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x-y-z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X+z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929"/>
                  </a:ext>
                </a:extLst>
              </a:tr>
              <a:tr h="1032944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X-y+z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X+y-z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82766"/>
                  </a:ext>
                </a:extLst>
              </a:tr>
              <a:tr h="1032944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X-z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X+y+z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X-y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51561" marR="151561" marT="75780" marB="75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7554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A0F1276-2C53-47AF-B9CB-E7A316A94E3C}"/>
              </a:ext>
            </a:extLst>
          </p:cNvPr>
          <p:cNvSpPr/>
          <p:nvPr/>
        </p:nvSpPr>
        <p:spPr>
          <a:xfrm>
            <a:off x="2676317" y="4081468"/>
            <a:ext cx="63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3721-74EF-4645-99F7-B26EAC6C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5" y="2640267"/>
            <a:ext cx="1529586" cy="1064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60AD59-2007-4E02-AB4F-C9D154C8C62A}"/>
              </a:ext>
            </a:extLst>
          </p:cNvPr>
          <p:cNvSpPr txBox="1"/>
          <p:nvPr/>
        </p:nvSpPr>
        <p:spPr>
          <a:xfrm>
            <a:off x="5766321" y="3800294"/>
            <a:ext cx="1529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x-y+z</a:t>
            </a:r>
            <a:r>
              <a:rPr lang="en-US" altLang="zh-CN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x-y-z 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x+z</a:t>
            </a:r>
            <a:r>
              <a:rPr lang="en-US" altLang="zh-CN" dirty="0"/>
              <a:t>     =10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C2872F-5CD2-4A1A-A4CD-7EE99F0F1802}"/>
              </a:ext>
            </a:extLst>
          </p:cNvPr>
          <p:cNvCxnSpPr>
            <a:cxnSpLocks/>
          </p:cNvCxnSpPr>
          <p:nvPr/>
        </p:nvCxnSpPr>
        <p:spPr>
          <a:xfrm>
            <a:off x="5684703" y="4922548"/>
            <a:ext cx="0" cy="121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9CBD4A-DD47-4F79-AF31-85E958E02E69}"/>
              </a:ext>
            </a:extLst>
          </p:cNvPr>
          <p:cNvSpPr txBox="1"/>
          <p:nvPr/>
        </p:nvSpPr>
        <p:spPr>
          <a:xfrm>
            <a:off x="5682345" y="5056288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-1    1</a:t>
            </a:r>
          </a:p>
          <a:p>
            <a:r>
              <a:rPr lang="en-US" altLang="zh-CN" dirty="0"/>
              <a:t>1    -1  -1</a:t>
            </a:r>
          </a:p>
          <a:p>
            <a:r>
              <a:rPr lang="en-US" altLang="zh-CN" dirty="0"/>
              <a:t>1      0    1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6E904E-1001-46A1-A430-5EEC36DC1778}"/>
              </a:ext>
            </a:extLst>
          </p:cNvPr>
          <p:cNvCxnSpPr/>
          <p:nvPr/>
        </p:nvCxnSpPr>
        <p:spPr>
          <a:xfrm>
            <a:off x="5684703" y="4914405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551515-8D6E-4847-9ED9-8F7B6B95725F}"/>
              </a:ext>
            </a:extLst>
          </p:cNvPr>
          <p:cNvCxnSpPr/>
          <p:nvPr/>
        </p:nvCxnSpPr>
        <p:spPr>
          <a:xfrm>
            <a:off x="5684703" y="6137090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CC900A-5DF0-4667-85D8-96BB08FEF10C}"/>
              </a:ext>
            </a:extLst>
          </p:cNvPr>
          <p:cNvCxnSpPr>
            <a:cxnSpLocks/>
          </p:cNvCxnSpPr>
          <p:nvPr/>
        </p:nvCxnSpPr>
        <p:spPr>
          <a:xfrm>
            <a:off x="7365864" y="4922548"/>
            <a:ext cx="0" cy="121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61A0AA-1022-4B11-B738-D8AD52E5E8AB}"/>
              </a:ext>
            </a:extLst>
          </p:cNvPr>
          <p:cNvCxnSpPr/>
          <p:nvPr/>
        </p:nvCxnSpPr>
        <p:spPr>
          <a:xfrm>
            <a:off x="7260118" y="4921360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42EB5E5-B722-4F32-931B-FA8C0F6353C2}"/>
              </a:ext>
            </a:extLst>
          </p:cNvPr>
          <p:cNvCxnSpPr/>
          <p:nvPr/>
        </p:nvCxnSpPr>
        <p:spPr>
          <a:xfrm>
            <a:off x="7260118" y="6137090"/>
            <a:ext cx="10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E038C9-4B35-4F77-9699-600778801A86}"/>
              </a:ext>
            </a:extLst>
          </p:cNvPr>
          <p:cNvCxnSpPr/>
          <p:nvPr/>
        </p:nvCxnSpPr>
        <p:spPr>
          <a:xfrm>
            <a:off x="6921812" y="4921360"/>
            <a:ext cx="0" cy="12157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254D29-C99E-4967-86F6-78D7EC7B6527}"/>
              </a:ext>
            </a:extLst>
          </p:cNvPr>
          <p:cNvSpPr txBox="1"/>
          <p:nvPr/>
        </p:nvSpPr>
        <p:spPr>
          <a:xfrm>
            <a:off x="6975214" y="5056288"/>
            <a:ext cx="421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1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6E1D8-66A8-429A-B557-AA2873D4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altLang="zh-CN" dirty="0"/>
              <a:t>Laws of three order magic square: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E098C4-AB7F-496A-B2BF-D14B06F7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3577"/>
              </p:ext>
            </p:extLst>
          </p:nvPr>
        </p:nvGraphicFramePr>
        <p:xfrm>
          <a:off x="3518401" y="2961684"/>
          <a:ext cx="1831761" cy="184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7">
                  <a:extLst>
                    <a:ext uri="{9D8B030D-6E8A-4147-A177-3AD203B41FA5}">
                      <a16:colId xmlns:a16="http://schemas.microsoft.com/office/drawing/2014/main" val="3684698720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427283783"/>
                    </a:ext>
                  </a:extLst>
                </a:gridCol>
                <a:gridCol w="610587">
                  <a:extLst>
                    <a:ext uri="{9D8B030D-6E8A-4147-A177-3AD203B41FA5}">
                      <a16:colId xmlns:a16="http://schemas.microsoft.com/office/drawing/2014/main" val="2283045756"/>
                    </a:ext>
                  </a:extLst>
                </a:gridCol>
              </a:tblGrid>
              <a:tr h="61427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63929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582766"/>
                  </a:ext>
                </a:extLst>
              </a:tr>
              <a:tr h="614270"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0130" marR="90130" marT="45065" marB="45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7554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797501A-266B-418C-9F07-921B07D51F4C}"/>
              </a:ext>
            </a:extLst>
          </p:cNvPr>
          <p:cNvSpPr/>
          <p:nvPr/>
        </p:nvSpPr>
        <p:spPr>
          <a:xfrm>
            <a:off x="4210502" y="4281980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697DAB-4752-47D5-AB65-63C21913B639}"/>
              </a:ext>
            </a:extLst>
          </p:cNvPr>
          <p:cNvSpPr/>
          <p:nvPr/>
        </p:nvSpPr>
        <p:spPr>
          <a:xfrm>
            <a:off x="4216126" y="3683034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1D7EF8-BDF9-44D1-8490-89EE83ECF3AF}"/>
              </a:ext>
            </a:extLst>
          </p:cNvPr>
          <p:cNvSpPr/>
          <p:nvPr/>
        </p:nvSpPr>
        <p:spPr>
          <a:xfrm>
            <a:off x="4783144" y="366560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C3B616-54E7-45FA-BF1E-66CBD97BE9C7}"/>
              </a:ext>
            </a:extLst>
          </p:cNvPr>
          <p:cNvSpPr/>
          <p:nvPr/>
        </p:nvSpPr>
        <p:spPr>
          <a:xfrm>
            <a:off x="3640673" y="4281980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25C8CD-27C7-44E4-8A23-F1939D2F9579}"/>
              </a:ext>
            </a:extLst>
          </p:cNvPr>
          <p:cNvSpPr/>
          <p:nvPr/>
        </p:nvSpPr>
        <p:spPr>
          <a:xfrm>
            <a:off x="3640673" y="3028890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56EC80-872B-4EDD-BED6-8133E5EA88A9}"/>
              </a:ext>
            </a:extLst>
          </p:cNvPr>
          <p:cNvSpPr/>
          <p:nvPr/>
        </p:nvSpPr>
        <p:spPr>
          <a:xfrm>
            <a:off x="4848867" y="4281980"/>
            <a:ext cx="316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Thanks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12432</TotalTime>
  <Words>272</Words>
  <Application>Microsoft Office PowerPoint</Application>
  <PresentationFormat>全屏显示(4:3)</PresentationFormat>
  <Paragraphs>98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2016-VI主题-蓝</vt:lpstr>
      <vt:lpstr>Exercise and Practice</vt:lpstr>
      <vt:lpstr>Background </vt:lpstr>
      <vt:lpstr>Solution:</vt:lpstr>
      <vt:lpstr>Equation Set:</vt:lpstr>
      <vt:lpstr>Equation Set:</vt:lpstr>
      <vt:lpstr>Equation Set:</vt:lpstr>
      <vt:lpstr>Equation Set:</vt:lpstr>
      <vt:lpstr>Laws of three order magic square: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林许 亚伦</cp:lastModifiedBy>
  <cp:revision>140</cp:revision>
  <dcterms:created xsi:type="dcterms:W3CDTF">2016-04-20T02:59:17Z</dcterms:created>
  <dcterms:modified xsi:type="dcterms:W3CDTF">2018-10-10T10:11:23Z</dcterms:modified>
</cp:coreProperties>
</file>