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/>
    <p:restoredTop sz="84926"/>
  </p:normalViewPr>
  <p:slideViewPr>
    <p:cSldViewPr snapToGrid="0" snapToObjects="1">
      <p:cViewPr varScale="1">
        <p:scale>
          <a:sx n="78" d="100"/>
          <a:sy n="78" d="100"/>
        </p:scale>
        <p:origin x="1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B9CA8-F3DA-6140-865D-06C8D96987E8}" type="doc">
      <dgm:prSet loTypeId="urn:microsoft.com/office/officeart/2005/8/layout/radial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BBD6471-CDE8-1F42-A94B-88ECB4549643}">
      <dgm:prSet phldrT="[文本]"/>
      <dgm:spPr/>
      <dgm:t>
        <a:bodyPr/>
        <a:lstStyle/>
        <a:p>
          <a:r>
            <a:rPr lang="zh-CN" altLang="en-US" b="0" dirty="0"/>
            <a:t>传统竞争者</a:t>
          </a:r>
        </a:p>
      </dgm:t>
    </dgm:pt>
    <dgm:pt modelId="{6225B1BF-E264-BC47-BE4B-186537796C27}" type="parTrans" cxnId="{E9BB949C-1416-AB42-A2EE-3C60ADD51C3C}">
      <dgm:prSet/>
      <dgm:spPr/>
      <dgm:t>
        <a:bodyPr/>
        <a:lstStyle/>
        <a:p>
          <a:endParaRPr lang="zh-CN" altLang="en-US"/>
        </a:p>
      </dgm:t>
    </dgm:pt>
    <dgm:pt modelId="{E3C8E387-EB1C-6046-B476-966EDAA1199D}" type="sibTrans" cxnId="{E9BB949C-1416-AB42-A2EE-3C60ADD51C3C}">
      <dgm:prSet/>
      <dgm:spPr/>
      <dgm:t>
        <a:bodyPr/>
        <a:lstStyle/>
        <a:p>
          <a:endParaRPr lang="zh-CN" altLang="en-US"/>
        </a:p>
      </dgm:t>
    </dgm:pt>
    <dgm:pt modelId="{D04298E0-2BD9-504E-B6C7-3B043635CBE4}">
      <dgm:prSet phldrT="[文本]"/>
      <dgm:spPr/>
      <dgm:t>
        <a:bodyPr/>
        <a:lstStyle/>
        <a:p>
          <a:r>
            <a:rPr lang="zh-CN" altLang="en-US" dirty="0"/>
            <a:t>市场新引入者</a:t>
          </a:r>
        </a:p>
      </dgm:t>
    </dgm:pt>
    <dgm:pt modelId="{C8A4BAB3-4397-7C48-AF82-87ADDC9AA9F1}" type="parTrans" cxnId="{6EE7C3E0-7E4A-634D-8C62-D362F76AC9BC}">
      <dgm:prSet/>
      <dgm:spPr/>
      <dgm:t>
        <a:bodyPr/>
        <a:lstStyle/>
        <a:p>
          <a:endParaRPr lang="zh-CN" altLang="en-US"/>
        </a:p>
      </dgm:t>
    </dgm:pt>
    <dgm:pt modelId="{B7CDCE21-DEEB-D844-ADF3-57A8395D8D35}" type="sibTrans" cxnId="{6EE7C3E0-7E4A-634D-8C62-D362F76AC9BC}">
      <dgm:prSet/>
      <dgm:spPr/>
      <dgm:t>
        <a:bodyPr/>
        <a:lstStyle/>
        <a:p>
          <a:endParaRPr lang="zh-CN" altLang="en-US"/>
        </a:p>
      </dgm:t>
    </dgm:pt>
    <dgm:pt modelId="{71451756-13F6-C146-A0C1-7CAA18B54F17}">
      <dgm:prSet phldrT="[文本]"/>
      <dgm:spPr/>
      <dgm:t>
        <a:bodyPr/>
        <a:lstStyle/>
        <a:p>
          <a:r>
            <a:rPr lang="zh-CN" altLang="en-US" dirty="0"/>
            <a:t>替代产品和服务</a:t>
          </a:r>
        </a:p>
      </dgm:t>
    </dgm:pt>
    <dgm:pt modelId="{15262859-93B3-A14D-9C32-1A2AF5FC3989}" type="parTrans" cxnId="{B66B50A5-2E5F-E74C-B8FC-25815952C7F2}">
      <dgm:prSet/>
      <dgm:spPr/>
      <dgm:t>
        <a:bodyPr/>
        <a:lstStyle/>
        <a:p>
          <a:endParaRPr lang="zh-CN" altLang="en-US"/>
        </a:p>
      </dgm:t>
    </dgm:pt>
    <dgm:pt modelId="{A9CE1ABB-258D-E249-BB82-A51879326F60}" type="sibTrans" cxnId="{B66B50A5-2E5F-E74C-B8FC-25815952C7F2}">
      <dgm:prSet/>
      <dgm:spPr/>
      <dgm:t>
        <a:bodyPr/>
        <a:lstStyle/>
        <a:p>
          <a:endParaRPr lang="zh-CN" altLang="en-US"/>
        </a:p>
      </dgm:t>
    </dgm:pt>
    <dgm:pt modelId="{F12BB112-2B4F-3C4B-9D0C-FBCA8D125ACA}">
      <dgm:prSet phldrT="[文本]"/>
      <dgm:spPr/>
      <dgm:t>
        <a:bodyPr/>
        <a:lstStyle/>
        <a:p>
          <a:r>
            <a:rPr lang="zh-CN" altLang="en-US" dirty="0"/>
            <a:t>顾客</a:t>
          </a:r>
        </a:p>
      </dgm:t>
    </dgm:pt>
    <dgm:pt modelId="{B2569BB2-A300-AF4A-85EC-4343561BD1CB}" type="parTrans" cxnId="{530C8522-30BA-2A49-A2DF-3F211C1B39CF}">
      <dgm:prSet/>
      <dgm:spPr/>
      <dgm:t>
        <a:bodyPr/>
        <a:lstStyle/>
        <a:p>
          <a:endParaRPr lang="zh-CN" altLang="en-US"/>
        </a:p>
      </dgm:t>
    </dgm:pt>
    <dgm:pt modelId="{1EAE04F8-5B15-5440-8806-080B7552434C}" type="sibTrans" cxnId="{530C8522-30BA-2A49-A2DF-3F211C1B39CF}">
      <dgm:prSet/>
      <dgm:spPr/>
      <dgm:t>
        <a:bodyPr/>
        <a:lstStyle/>
        <a:p>
          <a:endParaRPr lang="zh-CN" altLang="en-US"/>
        </a:p>
      </dgm:t>
    </dgm:pt>
    <dgm:pt modelId="{7A144B80-8247-FF43-9874-E0049EC81E06}">
      <dgm:prSet phldrT="[文本]"/>
      <dgm:spPr/>
      <dgm:t>
        <a:bodyPr/>
        <a:lstStyle/>
        <a:p>
          <a:r>
            <a:rPr lang="zh-CN" altLang="en-US" dirty="0"/>
            <a:t>供应链</a:t>
          </a:r>
        </a:p>
      </dgm:t>
    </dgm:pt>
    <dgm:pt modelId="{6BFDA021-92EA-F841-8505-BA556C7FA07B}" type="parTrans" cxnId="{EE878249-C2E9-B243-8980-142C0E29CDD2}">
      <dgm:prSet/>
      <dgm:spPr/>
      <dgm:t>
        <a:bodyPr/>
        <a:lstStyle/>
        <a:p>
          <a:endParaRPr lang="zh-CN" altLang="en-US"/>
        </a:p>
      </dgm:t>
    </dgm:pt>
    <dgm:pt modelId="{47FC3D7B-FFFF-224A-B610-DBE8EB7D1A39}" type="sibTrans" cxnId="{EE878249-C2E9-B243-8980-142C0E29CDD2}">
      <dgm:prSet/>
      <dgm:spPr/>
      <dgm:t>
        <a:bodyPr/>
        <a:lstStyle/>
        <a:p>
          <a:endParaRPr lang="zh-CN" altLang="en-US"/>
        </a:p>
      </dgm:t>
    </dgm:pt>
    <dgm:pt modelId="{B2F305BA-B641-9C49-8AFD-51B8CBBA696C}" type="pres">
      <dgm:prSet presAssocID="{EDBB9CA8-F3DA-6140-865D-06C8D96987E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7A0BFCD-601B-3B45-9848-1BE2621F2812}" type="pres">
      <dgm:prSet presAssocID="{8BBD6471-CDE8-1F42-A94B-88ECB4549643}" presName="centerShape" presStyleLbl="node0" presStyleIdx="0" presStyleCnt="1"/>
      <dgm:spPr/>
    </dgm:pt>
    <dgm:pt modelId="{3C6991E2-4B62-2845-A2C9-700E9E150AD3}" type="pres">
      <dgm:prSet presAssocID="{D04298E0-2BD9-504E-B6C7-3B043635CBE4}" presName="node" presStyleLbl="node1" presStyleIdx="0" presStyleCnt="4">
        <dgm:presLayoutVars>
          <dgm:bulletEnabled val="1"/>
        </dgm:presLayoutVars>
      </dgm:prSet>
      <dgm:spPr/>
    </dgm:pt>
    <dgm:pt modelId="{126BA7D1-91C9-8E46-ACC6-9677BC70DFB2}" type="pres">
      <dgm:prSet presAssocID="{D04298E0-2BD9-504E-B6C7-3B043635CBE4}" presName="dummy" presStyleCnt="0"/>
      <dgm:spPr/>
    </dgm:pt>
    <dgm:pt modelId="{FD284EB0-FACD-8D47-9B39-3FD9111ADBAE}" type="pres">
      <dgm:prSet presAssocID="{B7CDCE21-DEEB-D844-ADF3-57A8395D8D35}" presName="sibTrans" presStyleLbl="sibTrans2D1" presStyleIdx="0" presStyleCnt="4"/>
      <dgm:spPr/>
    </dgm:pt>
    <dgm:pt modelId="{D3D4F191-DC0B-C84A-8236-FB3E7AA1CD86}" type="pres">
      <dgm:prSet presAssocID="{71451756-13F6-C146-A0C1-7CAA18B54F17}" presName="node" presStyleLbl="node1" presStyleIdx="1" presStyleCnt="4">
        <dgm:presLayoutVars>
          <dgm:bulletEnabled val="1"/>
        </dgm:presLayoutVars>
      </dgm:prSet>
      <dgm:spPr/>
    </dgm:pt>
    <dgm:pt modelId="{1CD25BCC-A176-084E-911B-B005FF5F2FBA}" type="pres">
      <dgm:prSet presAssocID="{71451756-13F6-C146-A0C1-7CAA18B54F17}" presName="dummy" presStyleCnt="0"/>
      <dgm:spPr/>
    </dgm:pt>
    <dgm:pt modelId="{AEA74B4F-CF10-B849-BF92-1FEF7931114A}" type="pres">
      <dgm:prSet presAssocID="{A9CE1ABB-258D-E249-BB82-A51879326F60}" presName="sibTrans" presStyleLbl="sibTrans2D1" presStyleIdx="1" presStyleCnt="4"/>
      <dgm:spPr/>
    </dgm:pt>
    <dgm:pt modelId="{DFB819C7-F5B6-514B-8B54-0BD22C75B84B}" type="pres">
      <dgm:prSet presAssocID="{F12BB112-2B4F-3C4B-9D0C-FBCA8D125ACA}" presName="node" presStyleLbl="node1" presStyleIdx="2" presStyleCnt="4">
        <dgm:presLayoutVars>
          <dgm:bulletEnabled val="1"/>
        </dgm:presLayoutVars>
      </dgm:prSet>
      <dgm:spPr/>
    </dgm:pt>
    <dgm:pt modelId="{27D11962-1F4A-EE43-B19F-BB710284357D}" type="pres">
      <dgm:prSet presAssocID="{F12BB112-2B4F-3C4B-9D0C-FBCA8D125ACA}" presName="dummy" presStyleCnt="0"/>
      <dgm:spPr/>
    </dgm:pt>
    <dgm:pt modelId="{726777C7-2061-2C4C-884B-7F372D04138E}" type="pres">
      <dgm:prSet presAssocID="{1EAE04F8-5B15-5440-8806-080B7552434C}" presName="sibTrans" presStyleLbl="sibTrans2D1" presStyleIdx="2" presStyleCnt="4"/>
      <dgm:spPr/>
    </dgm:pt>
    <dgm:pt modelId="{06A0E257-70A0-5640-82EA-26FF4179C92D}" type="pres">
      <dgm:prSet presAssocID="{7A144B80-8247-FF43-9874-E0049EC81E06}" presName="node" presStyleLbl="node1" presStyleIdx="3" presStyleCnt="4">
        <dgm:presLayoutVars>
          <dgm:bulletEnabled val="1"/>
        </dgm:presLayoutVars>
      </dgm:prSet>
      <dgm:spPr/>
    </dgm:pt>
    <dgm:pt modelId="{E1FC2849-B5A9-D645-939A-A169856FCCB8}" type="pres">
      <dgm:prSet presAssocID="{7A144B80-8247-FF43-9874-E0049EC81E06}" presName="dummy" presStyleCnt="0"/>
      <dgm:spPr/>
    </dgm:pt>
    <dgm:pt modelId="{56782E83-7428-464B-80BC-C80322465499}" type="pres">
      <dgm:prSet presAssocID="{47FC3D7B-FFFF-224A-B610-DBE8EB7D1A39}" presName="sibTrans" presStyleLbl="sibTrans2D1" presStyleIdx="3" presStyleCnt="4"/>
      <dgm:spPr/>
    </dgm:pt>
  </dgm:ptLst>
  <dgm:cxnLst>
    <dgm:cxn modelId="{D5C29204-57D3-0B46-AD69-44D4BD279673}" type="presOf" srcId="{A9CE1ABB-258D-E249-BB82-A51879326F60}" destId="{AEA74B4F-CF10-B849-BF92-1FEF7931114A}" srcOrd="0" destOrd="0" presId="urn:microsoft.com/office/officeart/2005/8/layout/radial6"/>
    <dgm:cxn modelId="{530C8522-30BA-2A49-A2DF-3F211C1B39CF}" srcId="{8BBD6471-CDE8-1F42-A94B-88ECB4549643}" destId="{F12BB112-2B4F-3C4B-9D0C-FBCA8D125ACA}" srcOrd="2" destOrd="0" parTransId="{B2569BB2-A300-AF4A-85EC-4343561BD1CB}" sibTransId="{1EAE04F8-5B15-5440-8806-080B7552434C}"/>
    <dgm:cxn modelId="{EE878249-C2E9-B243-8980-142C0E29CDD2}" srcId="{8BBD6471-CDE8-1F42-A94B-88ECB4549643}" destId="{7A144B80-8247-FF43-9874-E0049EC81E06}" srcOrd="3" destOrd="0" parTransId="{6BFDA021-92EA-F841-8505-BA556C7FA07B}" sibTransId="{47FC3D7B-FFFF-224A-B610-DBE8EB7D1A39}"/>
    <dgm:cxn modelId="{C92CF56D-414E-3240-BFC3-61FF8397B2BC}" type="presOf" srcId="{EDBB9CA8-F3DA-6140-865D-06C8D96987E8}" destId="{B2F305BA-B641-9C49-8AFD-51B8CBBA696C}" srcOrd="0" destOrd="0" presId="urn:microsoft.com/office/officeart/2005/8/layout/radial6"/>
    <dgm:cxn modelId="{FA2C3178-A31B-2248-B2D2-F330783D4C3C}" type="presOf" srcId="{B7CDCE21-DEEB-D844-ADF3-57A8395D8D35}" destId="{FD284EB0-FACD-8D47-9B39-3FD9111ADBAE}" srcOrd="0" destOrd="0" presId="urn:microsoft.com/office/officeart/2005/8/layout/radial6"/>
    <dgm:cxn modelId="{6F87C678-0BA6-254C-BE75-5317A3E8CF54}" type="presOf" srcId="{8BBD6471-CDE8-1F42-A94B-88ECB4549643}" destId="{47A0BFCD-601B-3B45-9848-1BE2621F2812}" srcOrd="0" destOrd="0" presId="urn:microsoft.com/office/officeart/2005/8/layout/radial6"/>
    <dgm:cxn modelId="{1C523679-646F-4A40-93CB-69384E90D2B6}" type="presOf" srcId="{1EAE04F8-5B15-5440-8806-080B7552434C}" destId="{726777C7-2061-2C4C-884B-7F372D04138E}" srcOrd="0" destOrd="0" presId="urn:microsoft.com/office/officeart/2005/8/layout/radial6"/>
    <dgm:cxn modelId="{DDACAC7E-E856-EE45-A752-8D2A571F43C3}" type="presOf" srcId="{F12BB112-2B4F-3C4B-9D0C-FBCA8D125ACA}" destId="{DFB819C7-F5B6-514B-8B54-0BD22C75B84B}" srcOrd="0" destOrd="0" presId="urn:microsoft.com/office/officeart/2005/8/layout/radial6"/>
    <dgm:cxn modelId="{97880F99-B7A0-3E46-92EA-33D34CC8F70D}" type="presOf" srcId="{71451756-13F6-C146-A0C1-7CAA18B54F17}" destId="{D3D4F191-DC0B-C84A-8236-FB3E7AA1CD86}" srcOrd="0" destOrd="0" presId="urn:microsoft.com/office/officeart/2005/8/layout/radial6"/>
    <dgm:cxn modelId="{C22E009B-62D9-B747-8C65-DDE12290A894}" type="presOf" srcId="{D04298E0-2BD9-504E-B6C7-3B043635CBE4}" destId="{3C6991E2-4B62-2845-A2C9-700E9E150AD3}" srcOrd="0" destOrd="0" presId="urn:microsoft.com/office/officeart/2005/8/layout/radial6"/>
    <dgm:cxn modelId="{91F66C9C-8018-7344-B75B-DB72AEEA3F72}" type="presOf" srcId="{7A144B80-8247-FF43-9874-E0049EC81E06}" destId="{06A0E257-70A0-5640-82EA-26FF4179C92D}" srcOrd="0" destOrd="0" presId="urn:microsoft.com/office/officeart/2005/8/layout/radial6"/>
    <dgm:cxn modelId="{E9BB949C-1416-AB42-A2EE-3C60ADD51C3C}" srcId="{EDBB9CA8-F3DA-6140-865D-06C8D96987E8}" destId="{8BBD6471-CDE8-1F42-A94B-88ECB4549643}" srcOrd="0" destOrd="0" parTransId="{6225B1BF-E264-BC47-BE4B-186537796C27}" sibTransId="{E3C8E387-EB1C-6046-B476-966EDAA1199D}"/>
    <dgm:cxn modelId="{B66B50A5-2E5F-E74C-B8FC-25815952C7F2}" srcId="{8BBD6471-CDE8-1F42-A94B-88ECB4549643}" destId="{71451756-13F6-C146-A0C1-7CAA18B54F17}" srcOrd="1" destOrd="0" parTransId="{15262859-93B3-A14D-9C32-1A2AF5FC3989}" sibTransId="{A9CE1ABB-258D-E249-BB82-A51879326F60}"/>
    <dgm:cxn modelId="{6EE7C3E0-7E4A-634D-8C62-D362F76AC9BC}" srcId="{8BBD6471-CDE8-1F42-A94B-88ECB4549643}" destId="{D04298E0-2BD9-504E-B6C7-3B043635CBE4}" srcOrd="0" destOrd="0" parTransId="{C8A4BAB3-4397-7C48-AF82-87ADDC9AA9F1}" sibTransId="{B7CDCE21-DEEB-D844-ADF3-57A8395D8D35}"/>
    <dgm:cxn modelId="{CDEDCDF0-47D8-E14D-BBF1-067F077573F3}" type="presOf" srcId="{47FC3D7B-FFFF-224A-B610-DBE8EB7D1A39}" destId="{56782E83-7428-464B-80BC-C80322465499}" srcOrd="0" destOrd="0" presId="urn:microsoft.com/office/officeart/2005/8/layout/radial6"/>
    <dgm:cxn modelId="{DEE9E966-CA1E-D849-A056-FDBC95432200}" type="presParOf" srcId="{B2F305BA-B641-9C49-8AFD-51B8CBBA696C}" destId="{47A0BFCD-601B-3B45-9848-1BE2621F2812}" srcOrd="0" destOrd="0" presId="urn:microsoft.com/office/officeart/2005/8/layout/radial6"/>
    <dgm:cxn modelId="{73FA12F2-4C0A-5741-838A-E49EF965D2E5}" type="presParOf" srcId="{B2F305BA-B641-9C49-8AFD-51B8CBBA696C}" destId="{3C6991E2-4B62-2845-A2C9-700E9E150AD3}" srcOrd="1" destOrd="0" presId="urn:microsoft.com/office/officeart/2005/8/layout/radial6"/>
    <dgm:cxn modelId="{A9268709-564D-4544-9229-88D6671C6384}" type="presParOf" srcId="{B2F305BA-B641-9C49-8AFD-51B8CBBA696C}" destId="{126BA7D1-91C9-8E46-ACC6-9677BC70DFB2}" srcOrd="2" destOrd="0" presId="urn:microsoft.com/office/officeart/2005/8/layout/radial6"/>
    <dgm:cxn modelId="{9A1138F4-8092-6246-B637-4A96AB430CA8}" type="presParOf" srcId="{B2F305BA-B641-9C49-8AFD-51B8CBBA696C}" destId="{FD284EB0-FACD-8D47-9B39-3FD9111ADBAE}" srcOrd="3" destOrd="0" presId="urn:microsoft.com/office/officeart/2005/8/layout/radial6"/>
    <dgm:cxn modelId="{B43AC848-074B-174E-884E-BA4EBBB0301E}" type="presParOf" srcId="{B2F305BA-B641-9C49-8AFD-51B8CBBA696C}" destId="{D3D4F191-DC0B-C84A-8236-FB3E7AA1CD86}" srcOrd="4" destOrd="0" presId="urn:microsoft.com/office/officeart/2005/8/layout/radial6"/>
    <dgm:cxn modelId="{EB758512-50C2-B84E-B680-0F9B05178A94}" type="presParOf" srcId="{B2F305BA-B641-9C49-8AFD-51B8CBBA696C}" destId="{1CD25BCC-A176-084E-911B-B005FF5F2FBA}" srcOrd="5" destOrd="0" presId="urn:microsoft.com/office/officeart/2005/8/layout/radial6"/>
    <dgm:cxn modelId="{569FF314-E420-7449-8A49-D3D40336712F}" type="presParOf" srcId="{B2F305BA-B641-9C49-8AFD-51B8CBBA696C}" destId="{AEA74B4F-CF10-B849-BF92-1FEF7931114A}" srcOrd="6" destOrd="0" presId="urn:microsoft.com/office/officeart/2005/8/layout/radial6"/>
    <dgm:cxn modelId="{668E914D-E56D-3A4B-A3B7-20AABBC0AD31}" type="presParOf" srcId="{B2F305BA-B641-9C49-8AFD-51B8CBBA696C}" destId="{DFB819C7-F5B6-514B-8B54-0BD22C75B84B}" srcOrd="7" destOrd="0" presId="urn:microsoft.com/office/officeart/2005/8/layout/radial6"/>
    <dgm:cxn modelId="{3BF3F170-C17B-7046-AFB2-43D1E5F08BD6}" type="presParOf" srcId="{B2F305BA-B641-9C49-8AFD-51B8CBBA696C}" destId="{27D11962-1F4A-EE43-B19F-BB710284357D}" srcOrd="8" destOrd="0" presId="urn:microsoft.com/office/officeart/2005/8/layout/radial6"/>
    <dgm:cxn modelId="{E32A1B6B-31CA-1040-B508-F7D0E45DD40F}" type="presParOf" srcId="{B2F305BA-B641-9C49-8AFD-51B8CBBA696C}" destId="{726777C7-2061-2C4C-884B-7F372D04138E}" srcOrd="9" destOrd="0" presId="urn:microsoft.com/office/officeart/2005/8/layout/radial6"/>
    <dgm:cxn modelId="{95FE67E1-C94A-6341-917E-2FB6217E7039}" type="presParOf" srcId="{B2F305BA-B641-9C49-8AFD-51B8CBBA696C}" destId="{06A0E257-70A0-5640-82EA-26FF4179C92D}" srcOrd="10" destOrd="0" presId="urn:microsoft.com/office/officeart/2005/8/layout/radial6"/>
    <dgm:cxn modelId="{F3E9535A-697E-8F43-8F33-8AD27EC64EB4}" type="presParOf" srcId="{B2F305BA-B641-9C49-8AFD-51B8CBBA696C}" destId="{E1FC2849-B5A9-D645-939A-A169856FCCB8}" srcOrd="11" destOrd="0" presId="urn:microsoft.com/office/officeart/2005/8/layout/radial6"/>
    <dgm:cxn modelId="{6AC1E571-176D-AE49-8712-829E71D9EED6}" type="presParOf" srcId="{B2F305BA-B641-9C49-8AFD-51B8CBBA696C}" destId="{56782E83-7428-464B-80BC-C8032246549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D375D-CC7D-BB4D-A938-9E10047DD0FE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62D5185-CD70-9B4B-98A6-39C8515DCE43}">
      <dgm:prSet/>
      <dgm:spPr/>
      <dgm:t>
        <a:bodyPr/>
        <a:lstStyle/>
        <a:p>
          <a:r>
            <a:rPr kumimoji="1" lang="zh-CN" dirty="0"/>
            <a:t>进口日用品</a:t>
          </a:r>
          <a:r>
            <a:rPr kumimoji="1" lang="zh-CN" altLang="en-US" dirty="0"/>
            <a:t>食品</a:t>
          </a:r>
          <a:r>
            <a:rPr kumimoji="1" lang="zh-CN" dirty="0"/>
            <a:t>种类繁多</a:t>
          </a:r>
          <a:endParaRPr lang="zh-CN" dirty="0"/>
        </a:p>
      </dgm:t>
    </dgm:pt>
    <dgm:pt modelId="{AB6BD2D2-B3E9-0742-9415-ACF21880116A}" type="parTrans" cxnId="{F65CF022-7B50-474A-AE38-3F25CC0E9315}">
      <dgm:prSet/>
      <dgm:spPr/>
      <dgm:t>
        <a:bodyPr/>
        <a:lstStyle/>
        <a:p>
          <a:endParaRPr lang="zh-CN" altLang="en-US"/>
        </a:p>
      </dgm:t>
    </dgm:pt>
    <dgm:pt modelId="{08C39456-1850-7B4E-B355-68459D9E72D1}" type="sibTrans" cxnId="{F65CF022-7B50-474A-AE38-3F25CC0E9315}">
      <dgm:prSet/>
      <dgm:spPr/>
      <dgm:t>
        <a:bodyPr/>
        <a:lstStyle/>
        <a:p>
          <a:endParaRPr lang="zh-CN" altLang="en-US"/>
        </a:p>
      </dgm:t>
    </dgm:pt>
    <dgm:pt modelId="{078E32DE-773A-634F-9BCF-99017F31FE77}">
      <dgm:prSet/>
      <dgm:spPr/>
      <dgm:t>
        <a:bodyPr/>
        <a:lstStyle/>
        <a:p>
          <a:r>
            <a:rPr lang="zh-CN" altLang="en-US" dirty="0"/>
            <a:t>缺乏品牌普及</a:t>
          </a:r>
        </a:p>
      </dgm:t>
    </dgm:pt>
    <dgm:pt modelId="{60F45E0A-AC32-C44D-A185-2A96250D816B}" type="parTrans" cxnId="{5AC3D08E-195B-B047-A88F-9CF4F3A8150E}">
      <dgm:prSet/>
      <dgm:spPr/>
      <dgm:t>
        <a:bodyPr/>
        <a:lstStyle/>
        <a:p>
          <a:endParaRPr lang="zh-CN" altLang="en-US"/>
        </a:p>
      </dgm:t>
    </dgm:pt>
    <dgm:pt modelId="{977B2308-4B84-6B4E-9C8B-F0B1CB978A9F}" type="sibTrans" cxnId="{5AC3D08E-195B-B047-A88F-9CF4F3A8150E}">
      <dgm:prSet/>
      <dgm:spPr/>
      <dgm:t>
        <a:bodyPr/>
        <a:lstStyle/>
        <a:p>
          <a:endParaRPr lang="zh-CN" altLang="en-US"/>
        </a:p>
      </dgm:t>
    </dgm:pt>
    <dgm:pt modelId="{CEB41FC4-8368-6645-8784-DB9464EE5222}">
      <dgm:prSet/>
      <dgm:spPr/>
      <dgm:t>
        <a:bodyPr/>
        <a:lstStyle/>
        <a:p>
          <a:r>
            <a:rPr lang="zh-CN" altLang="en-US" b="0" i="0" dirty="0"/>
            <a:t>用户接受度低</a:t>
          </a:r>
          <a:endParaRPr lang="zh-CN" altLang="en-US" dirty="0"/>
        </a:p>
      </dgm:t>
    </dgm:pt>
    <dgm:pt modelId="{7303AF87-45D8-4F42-9078-9B19F59BB3AC}" type="parTrans" cxnId="{24D22B19-D309-EA49-BDA2-40F29F681A7B}">
      <dgm:prSet/>
      <dgm:spPr/>
      <dgm:t>
        <a:bodyPr/>
        <a:lstStyle/>
        <a:p>
          <a:endParaRPr lang="zh-CN" altLang="en-US"/>
        </a:p>
      </dgm:t>
    </dgm:pt>
    <dgm:pt modelId="{A151C788-8D2D-624F-AF2D-E5A8B51C2C2C}" type="sibTrans" cxnId="{24D22B19-D309-EA49-BDA2-40F29F681A7B}">
      <dgm:prSet/>
      <dgm:spPr/>
      <dgm:t>
        <a:bodyPr/>
        <a:lstStyle/>
        <a:p>
          <a:endParaRPr lang="zh-CN" altLang="en-US"/>
        </a:p>
      </dgm:t>
    </dgm:pt>
    <dgm:pt modelId="{E2E2CB12-6EC0-264A-95CB-BFB72F047CDB}" type="pres">
      <dgm:prSet presAssocID="{4BCD375D-CC7D-BB4D-A938-9E10047DD0FE}" presName="Name0" presStyleCnt="0">
        <dgm:presLayoutVars>
          <dgm:dir/>
          <dgm:resizeHandles val="exact"/>
        </dgm:presLayoutVars>
      </dgm:prSet>
      <dgm:spPr/>
    </dgm:pt>
    <dgm:pt modelId="{F8ED49D6-E3CB-884F-87AE-95A162EE45A5}" type="pres">
      <dgm:prSet presAssocID="{B62D5185-CD70-9B4B-98A6-39C8515DCE43}" presName="node" presStyleLbl="node1" presStyleIdx="0" presStyleCnt="3">
        <dgm:presLayoutVars>
          <dgm:bulletEnabled val="1"/>
        </dgm:presLayoutVars>
      </dgm:prSet>
      <dgm:spPr/>
    </dgm:pt>
    <dgm:pt modelId="{36924B38-D647-FA4B-8FCD-12F96D4AE167}" type="pres">
      <dgm:prSet presAssocID="{08C39456-1850-7B4E-B355-68459D9E72D1}" presName="sibTrans" presStyleLbl="sibTrans2D1" presStyleIdx="0" presStyleCnt="2"/>
      <dgm:spPr/>
    </dgm:pt>
    <dgm:pt modelId="{E88EA276-F364-BD4F-AE54-026631DD4F08}" type="pres">
      <dgm:prSet presAssocID="{08C39456-1850-7B4E-B355-68459D9E72D1}" presName="connectorText" presStyleLbl="sibTrans2D1" presStyleIdx="0" presStyleCnt="2"/>
      <dgm:spPr/>
    </dgm:pt>
    <dgm:pt modelId="{0A2A2D91-B0E3-344B-A36F-1C999406D606}" type="pres">
      <dgm:prSet presAssocID="{078E32DE-773A-634F-9BCF-99017F31FE77}" presName="node" presStyleLbl="node1" presStyleIdx="1" presStyleCnt="3">
        <dgm:presLayoutVars>
          <dgm:bulletEnabled val="1"/>
        </dgm:presLayoutVars>
      </dgm:prSet>
      <dgm:spPr/>
    </dgm:pt>
    <dgm:pt modelId="{EA228672-4D63-774C-8AE9-4ACF37CB27D6}" type="pres">
      <dgm:prSet presAssocID="{977B2308-4B84-6B4E-9C8B-F0B1CB978A9F}" presName="sibTrans" presStyleLbl="sibTrans2D1" presStyleIdx="1" presStyleCnt="2"/>
      <dgm:spPr/>
    </dgm:pt>
    <dgm:pt modelId="{6CC0BA54-1D6C-A847-8945-27A89B8368D6}" type="pres">
      <dgm:prSet presAssocID="{977B2308-4B84-6B4E-9C8B-F0B1CB978A9F}" presName="connectorText" presStyleLbl="sibTrans2D1" presStyleIdx="1" presStyleCnt="2"/>
      <dgm:spPr/>
    </dgm:pt>
    <dgm:pt modelId="{41E97679-204C-2248-B8E4-D82EAFE0BD4A}" type="pres">
      <dgm:prSet presAssocID="{CEB41FC4-8368-6645-8784-DB9464EE5222}" presName="node" presStyleLbl="node1" presStyleIdx="2" presStyleCnt="3">
        <dgm:presLayoutVars>
          <dgm:bulletEnabled val="1"/>
        </dgm:presLayoutVars>
      </dgm:prSet>
      <dgm:spPr/>
    </dgm:pt>
  </dgm:ptLst>
  <dgm:cxnLst>
    <dgm:cxn modelId="{24D22B19-D309-EA49-BDA2-40F29F681A7B}" srcId="{4BCD375D-CC7D-BB4D-A938-9E10047DD0FE}" destId="{CEB41FC4-8368-6645-8784-DB9464EE5222}" srcOrd="2" destOrd="0" parTransId="{7303AF87-45D8-4F42-9078-9B19F59BB3AC}" sibTransId="{A151C788-8D2D-624F-AF2D-E5A8B51C2C2C}"/>
    <dgm:cxn modelId="{32E2511F-A5F5-6E46-88B7-66836AA2A4AD}" type="presOf" srcId="{08C39456-1850-7B4E-B355-68459D9E72D1}" destId="{36924B38-D647-FA4B-8FCD-12F96D4AE167}" srcOrd="0" destOrd="0" presId="urn:microsoft.com/office/officeart/2005/8/layout/process1"/>
    <dgm:cxn modelId="{F65CF022-7B50-474A-AE38-3F25CC0E9315}" srcId="{4BCD375D-CC7D-BB4D-A938-9E10047DD0FE}" destId="{B62D5185-CD70-9B4B-98A6-39C8515DCE43}" srcOrd="0" destOrd="0" parTransId="{AB6BD2D2-B3E9-0742-9415-ACF21880116A}" sibTransId="{08C39456-1850-7B4E-B355-68459D9E72D1}"/>
    <dgm:cxn modelId="{8C0B5C32-8E5F-4E45-A02F-555580D93139}" type="presOf" srcId="{08C39456-1850-7B4E-B355-68459D9E72D1}" destId="{E88EA276-F364-BD4F-AE54-026631DD4F08}" srcOrd="1" destOrd="0" presId="urn:microsoft.com/office/officeart/2005/8/layout/process1"/>
    <dgm:cxn modelId="{7862FC3C-8C39-2F43-861A-3C0E5757C4DF}" type="presOf" srcId="{977B2308-4B84-6B4E-9C8B-F0B1CB978A9F}" destId="{EA228672-4D63-774C-8AE9-4ACF37CB27D6}" srcOrd="0" destOrd="0" presId="urn:microsoft.com/office/officeart/2005/8/layout/process1"/>
    <dgm:cxn modelId="{5874136A-6EDE-034D-937D-13F250E53798}" type="presOf" srcId="{078E32DE-773A-634F-9BCF-99017F31FE77}" destId="{0A2A2D91-B0E3-344B-A36F-1C999406D606}" srcOrd="0" destOrd="0" presId="urn:microsoft.com/office/officeart/2005/8/layout/process1"/>
    <dgm:cxn modelId="{078E196E-CCA5-2842-AA5D-F7B685203AF7}" type="presOf" srcId="{4BCD375D-CC7D-BB4D-A938-9E10047DD0FE}" destId="{E2E2CB12-6EC0-264A-95CB-BFB72F047CDB}" srcOrd="0" destOrd="0" presId="urn:microsoft.com/office/officeart/2005/8/layout/process1"/>
    <dgm:cxn modelId="{5AC3D08E-195B-B047-A88F-9CF4F3A8150E}" srcId="{4BCD375D-CC7D-BB4D-A938-9E10047DD0FE}" destId="{078E32DE-773A-634F-9BCF-99017F31FE77}" srcOrd="1" destOrd="0" parTransId="{60F45E0A-AC32-C44D-A185-2A96250D816B}" sibTransId="{977B2308-4B84-6B4E-9C8B-F0B1CB978A9F}"/>
    <dgm:cxn modelId="{3D2409B3-50EB-2447-BD64-0F63C88283A7}" type="presOf" srcId="{977B2308-4B84-6B4E-9C8B-F0B1CB978A9F}" destId="{6CC0BA54-1D6C-A847-8945-27A89B8368D6}" srcOrd="1" destOrd="0" presId="urn:microsoft.com/office/officeart/2005/8/layout/process1"/>
    <dgm:cxn modelId="{164C97BD-7BE7-6B45-BA75-E861BE535FF4}" type="presOf" srcId="{CEB41FC4-8368-6645-8784-DB9464EE5222}" destId="{41E97679-204C-2248-B8E4-D82EAFE0BD4A}" srcOrd="0" destOrd="0" presId="urn:microsoft.com/office/officeart/2005/8/layout/process1"/>
    <dgm:cxn modelId="{95A726C7-93FC-E742-B0D0-781E29739854}" type="presOf" srcId="{B62D5185-CD70-9B4B-98A6-39C8515DCE43}" destId="{F8ED49D6-E3CB-884F-87AE-95A162EE45A5}" srcOrd="0" destOrd="0" presId="urn:microsoft.com/office/officeart/2005/8/layout/process1"/>
    <dgm:cxn modelId="{2EC6D6EA-EB37-9945-B529-1A9482CEE09C}" type="presParOf" srcId="{E2E2CB12-6EC0-264A-95CB-BFB72F047CDB}" destId="{F8ED49D6-E3CB-884F-87AE-95A162EE45A5}" srcOrd="0" destOrd="0" presId="urn:microsoft.com/office/officeart/2005/8/layout/process1"/>
    <dgm:cxn modelId="{7CB3A0E7-8E46-0D4E-BA8C-03C5D764355F}" type="presParOf" srcId="{E2E2CB12-6EC0-264A-95CB-BFB72F047CDB}" destId="{36924B38-D647-FA4B-8FCD-12F96D4AE167}" srcOrd="1" destOrd="0" presId="urn:microsoft.com/office/officeart/2005/8/layout/process1"/>
    <dgm:cxn modelId="{2CE4FE1E-769B-C741-A705-3E5544E24A30}" type="presParOf" srcId="{36924B38-D647-FA4B-8FCD-12F96D4AE167}" destId="{E88EA276-F364-BD4F-AE54-026631DD4F08}" srcOrd="0" destOrd="0" presId="urn:microsoft.com/office/officeart/2005/8/layout/process1"/>
    <dgm:cxn modelId="{E22BBA40-DDA5-1149-9D5F-BBB912F4FE96}" type="presParOf" srcId="{E2E2CB12-6EC0-264A-95CB-BFB72F047CDB}" destId="{0A2A2D91-B0E3-344B-A36F-1C999406D606}" srcOrd="2" destOrd="0" presId="urn:microsoft.com/office/officeart/2005/8/layout/process1"/>
    <dgm:cxn modelId="{CF8803B8-3BC5-C940-88B3-BB3D2E67722E}" type="presParOf" srcId="{E2E2CB12-6EC0-264A-95CB-BFB72F047CDB}" destId="{EA228672-4D63-774C-8AE9-4ACF37CB27D6}" srcOrd="3" destOrd="0" presId="urn:microsoft.com/office/officeart/2005/8/layout/process1"/>
    <dgm:cxn modelId="{A3A59530-695B-F245-8D13-19E22C9A7A27}" type="presParOf" srcId="{EA228672-4D63-774C-8AE9-4ACF37CB27D6}" destId="{6CC0BA54-1D6C-A847-8945-27A89B8368D6}" srcOrd="0" destOrd="0" presId="urn:microsoft.com/office/officeart/2005/8/layout/process1"/>
    <dgm:cxn modelId="{759391F1-2E49-4C48-A88A-FF7611E55A08}" type="presParOf" srcId="{E2E2CB12-6EC0-264A-95CB-BFB72F047CDB}" destId="{41E97679-204C-2248-B8E4-D82EAFE0BD4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9B1BD5-BD0D-544E-8677-BA704413BFB6}" type="doc">
      <dgm:prSet loTypeId="urn:microsoft.com/office/officeart/2005/8/layout/gear1" loCatId="" qsTypeId="urn:microsoft.com/office/officeart/2005/8/quickstyle/simple1" qsCatId="simple" csTypeId="urn:microsoft.com/office/officeart/2005/8/colors/colorful1" csCatId="colorful" phldr="1"/>
      <dgm:spPr/>
    </dgm:pt>
    <dgm:pt modelId="{C631B1E9-1965-4546-B89E-F62D6EB2CCBF}">
      <dgm:prSet phldrT="[文本]"/>
      <dgm:spPr/>
      <dgm:t>
        <a:bodyPr/>
        <a:lstStyle/>
        <a:p>
          <a:r>
            <a:rPr lang="zh-CN" altLang="en-US" dirty="0"/>
            <a:t>产品故事</a:t>
          </a:r>
        </a:p>
      </dgm:t>
    </dgm:pt>
    <dgm:pt modelId="{42AD988D-9129-4A4B-B4F0-214CF4417FED}" type="parTrans" cxnId="{CF013AB5-346B-5F41-BCB4-CEF2EAB08C7A}">
      <dgm:prSet/>
      <dgm:spPr/>
      <dgm:t>
        <a:bodyPr/>
        <a:lstStyle/>
        <a:p>
          <a:endParaRPr lang="zh-CN" altLang="en-US"/>
        </a:p>
      </dgm:t>
    </dgm:pt>
    <dgm:pt modelId="{5B0A7649-0025-EF47-A56A-3A993945A4F5}" type="sibTrans" cxnId="{CF013AB5-346B-5F41-BCB4-CEF2EAB08C7A}">
      <dgm:prSet/>
      <dgm:spPr/>
      <dgm:t>
        <a:bodyPr/>
        <a:lstStyle/>
        <a:p>
          <a:endParaRPr lang="zh-CN" altLang="en-US"/>
        </a:p>
      </dgm:t>
    </dgm:pt>
    <dgm:pt modelId="{6D0BA2EB-C3EC-BC46-8296-15FAAA1F3A89}">
      <dgm:prSet phldrT="[文本]"/>
      <dgm:spPr/>
      <dgm:t>
        <a:bodyPr/>
        <a:lstStyle/>
        <a:p>
          <a:r>
            <a:rPr lang="zh-CN" altLang="en-US" dirty="0"/>
            <a:t>文章推荐</a:t>
          </a:r>
        </a:p>
      </dgm:t>
    </dgm:pt>
    <dgm:pt modelId="{63A17BE6-88C7-F545-AE27-0ED63B56157A}" type="parTrans" cxnId="{4F923B72-5E14-9E4A-B4E1-6D6610F649F5}">
      <dgm:prSet/>
      <dgm:spPr/>
      <dgm:t>
        <a:bodyPr/>
        <a:lstStyle/>
        <a:p>
          <a:endParaRPr lang="zh-CN" altLang="en-US"/>
        </a:p>
      </dgm:t>
    </dgm:pt>
    <dgm:pt modelId="{61D2EA9C-5E63-9848-B7F0-28D0A7051927}" type="sibTrans" cxnId="{4F923B72-5E14-9E4A-B4E1-6D6610F649F5}">
      <dgm:prSet/>
      <dgm:spPr/>
      <dgm:t>
        <a:bodyPr/>
        <a:lstStyle/>
        <a:p>
          <a:endParaRPr lang="zh-CN" altLang="en-US"/>
        </a:p>
      </dgm:t>
    </dgm:pt>
    <dgm:pt modelId="{32197E1E-215B-084F-A14B-B729B2514904}">
      <dgm:prSet phldrT="[文本]"/>
      <dgm:spPr/>
      <dgm:t>
        <a:bodyPr/>
        <a:lstStyle/>
        <a:p>
          <a:r>
            <a:rPr lang="zh-CN" altLang="en-US" dirty="0"/>
            <a:t>产品促销</a:t>
          </a:r>
        </a:p>
      </dgm:t>
    </dgm:pt>
    <dgm:pt modelId="{BBFDBDE5-639D-844E-808E-B30870885CF2}" type="parTrans" cxnId="{ABA612D4-54DD-2C47-BE2C-AEFE7F0D4F31}">
      <dgm:prSet/>
      <dgm:spPr/>
      <dgm:t>
        <a:bodyPr/>
        <a:lstStyle/>
        <a:p>
          <a:endParaRPr lang="zh-CN" altLang="en-US"/>
        </a:p>
      </dgm:t>
    </dgm:pt>
    <dgm:pt modelId="{B95075AE-0252-E44D-AC1D-4577D07269B3}" type="sibTrans" cxnId="{ABA612D4-54DD-2C47-BE2C-AEFE7F0D4F31}">
      <dgm:prSet/>
      <dgm:spPr/>
      <dgm:t>
        <a:bodyPr/>
        <a:lstStyle/>
        <a:p>
          <a:endParaRPr lang="zh-CN" altLang="en-US"/>
        </a:p>
      </dgm:t>
    </dgm:pt>
    <dgm:pt modelId="{1A9E8113-BF12-1049-B053-8A449D934E2E}" type="pres">
      <dgm:prSet presAssocID="{379B1BD5-BD0D-544E-8677-BA704413BFB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E342766-8D19-C84F-AAFE-BCECC6AB8B58}" type="pres">
      <dgm:prSet presAssocID="{C631B1E9-1965-4546-B89E-F62D6EB2CCBF}" presName="gear1" presStyleLbl="node1" presStyleIdx="0" presStyleCnt="3">
        <dgm:presLayoutVars>
          <dgm:chMax val="1"/>
          <dgm:bulletEnabled val="1"/>
        </dgm:presLayoutVars>
      </dgm:prSet>
      <dgm:spPr/>
    </dgm:pt>
    <dgm:pt modelId="{6382D65E-DA04-8449-AFA5-2D1AFFFB8CE4}" type="pres">
      <dgm:prSet presAssocID="{C631B1E9-1965-4546-B89E-F62D6EB2CCBF}" presName="gear1srcNode" presStyleLbl="node1" presStyleIdx="0" presStyleCnt="3"/>
      <dgm:spPr/>
    </dgm:pt>
    <dgm:pt modelId="{ED24D7E1-B705-AC42-A435-026E06F846C5}" type="pres">
      <dgm:prSet presAssocID="{C631B1E9-1965-4546-B89E-F62D6EB2CCBF}" presName="gear1dstNode" presStyleLbl="node1" presStyleIdx="0" presStyleCnt="3"/>
      <dgm:spPr/>
    </dgm:pt>
    <dgm:pt modelId="{3AE85C9F-3841-244D-9145-BE3B118027FF}" type="pres">
      <dgm:prSet presAssocID="{6D0BA2EB-C3EC-BC46-8296-15FAAA1F3A89}" presName="gear2" presStyleLbl="node1" presStyleIdx="1" presStyleCnt="3">
        <dgm:presLayoutVars>
          <dgm:chMax val="1"/>
          <dgm:bulletEnabled val="1"/>
        </dgm:presLayoutVars>
      </dgm:prSet>
      <dgm:spPr/>
    </dgm:pt>
    <dgm:pt modelId="{E7482AE7-3440-0F49-82CB-CA45A8767253}" type="pres">
      <dgm:prSet presAssocID="{6D0BA2EB-C3EC-BC46-8296-15FAAA1F3A89}" presName="gear2srcNode" presStyleLbl="node1" presStyleIdx="1" presStyleCnt="3"/>
      <dgm:spPr/>
    </dgm:pt>
    <dgm:pt modelId="{1D5CD463-46B3-CF47-BDAF-4740F1EBE139}" type="pres">
      <dgm:prSet presAssocID="{6D0BA2EB-C3EC-BC46-8296-15FAAA1F3A89}" presName="gear2dstNode" presStyleLbl="node1" presStyleIdx="1" presStyleCnt="3"/>
      <dgm:spPr/>
    </dgm:pt>
    <dgm:pt modelId="{A18A336A-800E-4B4C-A705-FD44C0E447F1}" type="pres">
      <dgm:prSet presAssocID="{32197E1E-215B-084F-A14B-B729B2514904}" presName="gear3" presStyleLbl="node1" presStyleIdx="2" presStyleCnt="3"/>
      <dgm:spPr/>
    </dgm:pt>
    <dgm:pt modelId="{A4111E6D-82BE-664C-823E-E9527E6A6837}" type="pres">
      <dgm:prSet presAssocID="{32197E1E-215B-084F-A14B-B729B251490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8B82A02-A149-C649-9A30-FE99CC0D6E4C}" type="pres">
      <dgm:prSet presAssocID="{32197E1E-215B-084F-A14B-B729B2514904}" presName="gear3srcNode" presStyleLbl="node1" presStyleIdx="2" presStyleCnt="3"/>
      <dgm:spPr/>
    </dgm:pt>
    <dgm:pt modelId="{B798ADA5-B921-F047-B81B-8570F8FF8FC0}" type="pres">
      <dgm:prSet presAssocID="{32197E1E-215B-084F-A14B-B729B2514904}" presName="gear3dstNode" presStyleLbl="node1" presStyleIdx="2" presStyleCnt="3"/>
      <dgm:spPr/>
    </dgm:pt>
    <dgm:pt modelId="{21BDCBE8-59FD-9842-83A7-6442F4C0316E}" type="pres">
      <dgm:prSet presAssocID="{5B0A7649-0025-EF47-A56A-3A993945A4F5}" presName="connector1" presStyleLbl="sibTrans2D1" presStyleIdx="0" presStyleCnt="3"/>
      <dgm:spPr/>
    </dgm:pt>
    <dgm:pt modelId="{5221EB55-711B-DD49-9C93-8E3E37D0E560}" type="pres">
      <dgm:prSet presAssocID="{61D2EA9C-5E63-9848-B7F0-28D0A7051927}" presName="connector2" presStyleLbl="sibTrans2D1" presStyleIdx="1" presStyleCnt="3"/>
      <dgm:spPr/>
    </dgm:pt>
    <dgm:pt modelId="{FE4464F2-5BC0-A947-A65D-D0A03A4FA5C4}" type="pres">
      <dgm:prSet presAssocID="{B95075AE-0252-E44D-AC1D-4577D07269B3}" presName="connector3" presStyleLbl="sibTrans2D1" presStyleIdx="2" presStyleCnt="3"/>
      <dgm:spPr/>
    </dgm:pt>
  </dgm:ptLst>
  <dgm:cxnLst>
    <dgm:cxn modelId="{AA4C231D-1B29-3147-A595-A8EA0F49D3B9}" type="presOf" srcId="{6D0BA2EB-C3EC-BC46-8296-15FAAA1F3A89}" destId="{3AE85C9F-3841-244D-9145-BE3B118027FF}" srcOrd="0" destOrd="0" presId="urn:microsoft.com/office/officeart/2005/8/layout/gear1"/>
    <dgm:cxn modelId="{A4139049-DD59-9A47-8C3A-7B232C35B068}" type="presOf" srcId="{32197E1E-215B-084F-A14B-B729B2514904}" destId="{28B82A02-A149-C649-9A30-FE99CC0D6E4C}" srcOrd="2" destOrd="0" presId="urn:microsoft.com/office/officeart/2005/8/layout/gear1"/>
    <dgm:cxn modelId="{3400884F-A133-EC41-8BB4-2B59BA5017F1}" type="presOf" srcId="{C631B1E9-1965-4546-B89E-F62D6EB2CCBF}" destId="{6382D65E-DA04-8449-AFA5-2D1AFFFB8CE4}" srcOrd="1" destOrd="0" presId="urn:microsoft.com/office/officeart/2005/8/layout/gear1"/>
    <dgm:cxn modelId="{EFFB4C56-3984-8C42-BA5C-039505CBB855}" type="presOf" srcId="{32197E1E-215B-084F-A14B-B729B2514904}" destId="{A18A336A-800E-4B4C-A705-FD44C0E447F1}" srcOrd="0" destOrd="0" presId="urn:microsoft.com/office/officeart/2005/8/layout/gear1"/>
    <dgm:cxn modelId="{6A94F063-DA24-304D-92D0-21CE3158DC0F}" type="presOf" srcId="{B95075AE-0252-E44D-AC1D-4577D07269B3}" destId="{FE4464F2-5BC0-A947-A65D-D0A03A4FA5C4}" srcOrd="0" destOrd="0" presId="urn:microsoft.com/office/officeart/2005/8/layout/gear1"/>
    <dgm:cxn modelId="{AD2DCD6D-F74E-8943-84D4-F8A5C4DB0049}" type="presOf" srcId="{6D0BA2EB-C3EC-BC46-8296-15FAAA1F3A89}" destId="{E7482AE7-3440-0F49-82CB-CA45A8767253}" srcOrd="1" destOrd="0" presId="urn:microsoft.com/office/officeart/2005/8/layout/gear1"/>
    <dgm:cxn modelId="{4F923B72-5E14-9E4A-B4E1-6D6610F649F5}" srcId="{379B1BD5-BD0D-544E-8677-BA704413BFB6}" destId="{6D0BA2EB-C3EC-BC46-8296-15FAAA1F3A89}" srcOrd="1" destOrd="0" parTransId="{63A17BE6-88C7-F545-AE27-0ED63B56157A}" sibTransId="{61D2EA9C-5E63-9848-B7F0-28D0A7051927}"/>
    <dgm:cxn modelId="{FC4FC677-EA44-F54D-91AA-137E6A417E7E}" type="presOf" srcId="{C631B1E9-1965-4546-B89E-F62D6EB2CCBF}" destId="{ED24D7E1-B705-AC42-A435-026E06F846C5}" srcOrd="2" destOrd="0" presId="urn:microsoft.com/office/officeart/2005/8/layout/gear1"/>
    <dgm:cxn modelId="{B3848F89-2E22-D647-9549-329EC71B156B}" type="presOf" srcId="{32197E1E-215B-084F-A14B-B729B2514904}" destId="{A4111E6D-82BE-664C-823E-E9527E6A6837}" srcOrd="1" destOrd="0" presId="urn:microsoft.com/office/officeart/2005/8/layout/gear1"/>
    <dgm:cxn modelId="{8581D899-AF06-CF48-9EC4-72B0A18A73CE}" type="presOf" srcId="{61D2EA9C-5E63-9848-B7F0-28D0A7051927}" destId="{5221EB55-711B-DD49-9C93-8E3E37D0E560}" srcOrd="0" destOrd="0" presId="urn:microsoft.com/office/officeart/2005/8/layout/gear1"/>
    <dgm:cxn modelId="{9AC14BA8-7232-C845-8A0B-F2352A8CBC0E}" type="presOf" srcId="{6D0BA2EB-C3EC-BC46-8296-15FAAA1F3A89}" destId="{1D5CD463-46B3-CF47-BDAF-4740F1EBE139}" srcOrd="2" destOrd="0" presId="urn:microsoft.com/office/officeart/2005/8/layout/gear1"/>
    <dgm:cxn modelId="{76B895A9-6A5D-0447-BA96-90C36A4A9B35}" type="presOf" srcId="{379B1BD5-BD0D-544E-8677-BA704413BFB6}" destId="{1A9E8113-BF12-1049-B053-8A449D934E2E}" srcOrd="0" destOrd="0" presId="urn:microsoft.com/office/officeart/2005/8/layout/gear1"/>
    <dgm:cxn modelId="{251B57B4-CC1D-1A49-8BA8-F4B33F6D46D8}" type="presOf" srcId="{32197E1E-215B-084F-A14B-B729B2514904}" destId="{B798ADA5-B921-F047-B81B-8570F8FF8FC0}" srcOrd="3" destOrd="0" presId="urn:microsoft.com/office/officeart/2005/8/layout/gear1"/>
    <dgm:cxn modelId="{CF013AB5-346B-5F41-BCB4-CEF2EAB08C7A}" srcId="{379B1BD5-BD0D-544E-8677-BA704413BFB6}" destId="{C631B1E9-1965-4546-B89E-F62D6EB2CCBF}" srcOrd="0" destOrd="0" parTransId="{42AD988D-9129-4A4B-B4F0-214CF4417FED}" sibTransId="{5B0A7649-0025-EF47-A56A-3A993945A4F5}"/>
    <dgm:cxn modelId="{ABA612D4-54DD-2C47-BE2C-AEFE7F0D4F31}" srcId="{379B1BD5-BD0D-544E-8677-BA704413BFB6}" destId="{32197E1E-215B-084F-A14B-B729B2514904}" srcOrd="2" destOrd="0" parTransId="{BBFDBDE5-639D-844E-808E-B30870885CF2}" sibTransId="{B95075AE-0252-E44D-AC1D-4577D07269B3}"/>
    <dgm:cxn modelId="{911065DD-C6EC-3348-981A-7779E4F8645B}" type="presOf" srcId="{C631B1E9-1965-4546-B89E-F62D6EB2CCBF}" destId="{DE342766-8D19-C84F-AAFE-BCECC6AB8B58}" srcOrd="0" destOrd="0" presId="urn:microsoft.com/office/officeart/2005/8/layout/gear1"/>
    <dgm:cxn modelId="{0F101EDE-7F0F-2840-A55A-EB4C400C3ECE}" type="presOf" srcId="{5B0A7649-0025-EF47-A56A-3A993945A4F5}" destId="{21BDCBE8-59FD-9842-83A7-6442F4C0316E}" srcOrd="0" destOrd="0" presId="urn:microsoft.com/office/officeart/2005/8/layout/gear1"/>
    <dgm:cxn modelId="{EC428972-9CE2-D84B-BD22-ECC41F1F9681}" type="presParOf" srcId="{1A9E8113-BF12-1049-B053-8A449D934E2E}" destId="{DE342766-8D19-C84F-AAFE-BCECC6AB8B58}" srcOrd="0" destOrd="0" presId="urn:microsoft.com/office/officeart/2005/8/layout/gear1"/>
    <dgm:cxn modelId="{BCEAC682-02BF-EB4B-9F8C-6EE5BBB7E3EA}" type="presParOf" srcId="{1A9E8113-BF12-1049-B053-8A449D934E2E}" destId="{6382D65E-DA04-8449-AFA5-2D1AFFFB8CE4}" srcOrd="1" destOrd="0" presId="urn:microsoft.com/office/officeart/2005/8/layout/gear1"/>
    <dgm:cxn modelId="{96CA903A-C229-AD48-A0E3-174816B1EE9D}" type="presParOf" srcId="{1A9E8113-BF12-1049-B053-8A449D934E2E}" destId="{ED24D7E1-B705-AC42-A435-026E06F846C5}" srcOrd="2" destOrd="0" presId="urn:microsoft.com/office/officeart/2005/8/layout/gear1"/>
    <dgm:cxn modelId="{55B14607-2044-9045-A3B2-8562EA4020AD}" type="presParOf" srcId="{1A9E8113-BF12-1049-B053-8A449D934E2E}" destId="{3AE85C9F-3841-244D-9145-BE3B118027FF}" srcOrd="3" destOrd="0" presId="urn:microsoft.com/office/officeart/2005/8/layout/gear1"/>
    <dgm:cxn modelId="{8B9BD3CA-99C1-384F-9145-27E46E1AD2B7}" type="presParOf" srcId="{1A9E8113-BF12-1049-B053-8A449D934E2E}" destId="{E7482AE7-3440-0F49-82CB-CA45A8767253}" srcOrd="4" destOrd="0" presId="urn:microsoft.com/office/officeart/2005/8/layout/gear1"/>
    <dgm:cxn modelId="{E147AC62-AADE-4247-B04F-07E58F895C00}" type="presParOf" srcId="{1A9E8113-BF12-1049-B053-8A449D934E2E}" destId="{1D5CD463-46B3-CF47-BDAF-4740F1EBE139}" srcOrd="5" destOrd="0" presId="urn:microsoft.com/office/officeart/2005/8/layout/gear1"/>
    <dgm:cxn modelId="{B9999C12-0955-854E-8BDF-5E5AD0D87419}" type="presParOf" srcId="{1A9E8113-BF12-1049-B053-8A449D934E2E}" destId="{A18A336A-800E-4B4C-A705-FD44C0E447F1}" srcOrd="6" destOrd="0" presId="urn:microsoft.com/office/officeart/2005/8/layout/gear1"/>
    <dgm:cxn modelId="{31F8C0C3-9CF2-FB44-9AF1-55AA9A011F96}" type="presParOf" srcId="{1A9E8113-BF12-1049-B053-8A449D934E2E}" destId="{A4111E6D-82BE-664C-823E-E9527E6A6837}" srcOrd="7" destOrd="0" presId="urn:microsoft.com/office/officeart/2005/8/layout/gear1"/>
    <dgm:cxn modelId="{E6899DBA-31BA-B242-8BFB-CD7E6FDF05E6}" type="presParOf" srcId="{1A9E8113-BF12-1049-B053-8A449D934E2E}" destId="{28B82A02-A149-C649-9A30-FE99CC0D6E4C}" srcOrd="8" destOrd="0" presId="urn:microsoft.com/office/officeart/2005/8/layout/gear1"/>
    <dgm:cxn modelId="{BF0B54A3-FE68-F04A-BECC-76D2AC051731}" type="presParOf" srcId="{1A9E8113-BF12-1049-B053-8A449D934E2E}" destId="{B798ADA5-B921-F047-B81B-8570F8FF8FC0}" srcOrd="9" destOrd="0" presId="urn:microsoft.com/office/officeart/2005/8/layout/gear1"/>
    <dgm:cxn modelId="{E634B328-0499-EB44-8FB2-1CEFDFB6E044}" type="presParOf" srcId="{1A9E8113-BF12-1049-B053-8A449D934E2E}" destId="{21BDCBE8-59FD-9842-83A7-6442F4C0316E}" srcOrd="10" destOrd="0" presId="urn:microsoft.com/office/officeart/2005/8/layout/gear1"/>
    <dgm:cxn modelId="{B56E5633-4F77-9C4D-90A2-138EC53102EB}" type="presParOf" srcId="{1A9E8113-BF12-1049-B053-8A449D934E2E}" destId="{5221EB55-711B-DD49-9C93-8E3E37D0E560}" srcOrd="11" destOrd="0" presId="urn:microsoft.com/office/officeart/2005/8/layout/gear1"/>
    <dgm:cxn modelId="{5E8D1C35-09CF-3641-BA9B-F44F26BBA058}" type="presParOf" srcId="{1A9E8113-BF12-1049-B053-8A449D934E2E}" destId="{FE4464F2-5BC0-A947-A65D-D0A03A4FA5C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412B35-93F5-C54A-86D2-B88A5D000D51}" type="doc">
      <dgm:prSet loTypeId="urn:microsoft.com/office/officeart/2009/3/layout/RandomtoResultProces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4F39B77-02F4-3C44-AA58-FA88393E5CF4}">
      <dgm:prSet phldrT="[文本]" custT="1"/>
      <dgm:spPr/>
      <dgm:t>
        <a:bodyPr/>
        <a:lstStyle/>
        <a:p>
          <a:r>
            <a:rPr lang="zh-CN" altLang="en-US" sz="2400" dirty="0"/>
            <a:t>完整产业链</a:t>
          </a:r>
        </a:p>
      </dgm:t>
    </dgm:pt>
    <dgm:pt modelId="{23EB7096-5873-6B40-829A-C690E659698C}" type="parTrans" cxnId="{6D3D35A4-4D3F-7742-911A-B7B968852A14}">
      <dgm:prSet/>
      <dgm:spPr/>
      <dgm:t>
        <a:bodyPr/>
        <a:lstStyle/>
        <a:p>
          <a:endParaRPr lang="zh-CN" altLang="en-US"/>
        </a:p>
      </dgm:t>
    </dgm:pt>
    <dgm:pt modelId="{DF5D7F19-59ED-664C-A68D-A67704309892}" type="sibTrans" cxnId="{6D3D35A4-4D3F-7742-911A-B7B968852A14}">
      <dgm:prSet/>
      <dgm:spPr/>
      <dgm:t>
        <a:bodyPr/>
        <a:lstStyle/>
        <a:p>
          <a:endParaRPr lang="zh-CN" altLang="en-US"/>
        </a:p>
      </dgm:t>
    </dgm:pt>
    <dgm:pt modelId="{527EA2F7-B591-A543-B25F-61B6B670B09E}">
      <dgm:prSet phldrT="[文本]" custT="1"/>
      <dgm:spPr/>
      <dgm:t>
        <a:bodyPr/>
        <a:lstStyle/>
        <a:p>
          <a:r>
            <a:rPr lang="zh-CN" altLang="en-US" sz="2000" dirty="0"/>
            <a:t>质量保证</a:t>
          </a:r>
          <a:endParaRPr lang="en-US" altLang="zh-CN" sz="2000" dirty="0"/>
        </a:p>
        <a:p>
          <a:r>
            <a:rPr lang="zh-CN" altLang="en-US" sz="2000" dirty="0"/>
            <a:t>权威认证</a:t>
          </a:r>
          <a:endParaRPr lang="en-US" altLang="zh-CN" sz="2000" dirty="0"/>
        </a:p>
        <a:p>
          <a:r>
            <a:rPr lang="zh-CN" altLang="en-US" sz="2000" dirty="0"/>
            <a:t>可溯源</a:t>
          </a:r>
        </a:p>
      </dgm:t>
    </dgm:pt>
    <dgm:pt modelId="{29600C62-CC30-434C-A048-B916B5DE196E}" type="parTrans" cxnId="{F65B752C-ACC7-EE4E-AD01-722798C116B3}">
      <dgm:prSet/>
      <dgm:spPr/>
      <dgm:t>
        <a:bodyPr/>
        <a:lstStyle/>
        <a:p>
          <a:endParaRPr lang="zh-CN" altLang="en-US"/>
        </a:p>
      </dgm:t>
    </dgm:pt>
    <dgm:pt modelId="{8091C662-4C68-DC41-8798-9202E3E970FE}" type="sibTrans" cxnId="{F65B752C-ACC7-EE4E-AD01-722798C116B3}">
      <dgm:prSet/>
      <dgm:spPr/>
      <dgm:t>
        <a:bodyPr/>
        <a:lstStyle/>
        <a:p>
          <a:endParaRPr lang="zh-CN" altLang="en-US"/>
        </a:p>
      </dgm:t>
    </dgm:pt>
    <dgm:pt modelId="{780D1813-78A5-3B44-BE7B-529B77CB4A27}">
      <dgm:prSet phldrT="[文本]" custT="1"/>
      <dgm:spPr/>
      <dgm:t>
        <a:bodyPr/>
        <a:lstStyle/>
        <a:p>
          <a:r>
            <a:rPr lang="zh-CN" altLang="en-US" sz="2400" b="0" i="0" dirty="0">
              <a:latin typeface="Hiragino Sans GB W3" panose="020B0300000000000000" pitchFamily="34" charset="-128"/>
              <a:ea typeface="Hiragino Sans GB W3" panose="020B0300000000000000" pitchFamily="34" charset="-128"/>
            </a:rPr>
            <a:t>生鲜</a:t>
          </a:r>
        </a:p>
      </dgm:t>
    </dgm:pt>
    <dgm:pt modelId="{80392B41-D679-F84F-9A1C-F7AA52E71E00}" type="sibTrans" cxnId="{F6B53859-4229-D547-8852-5058FAEE86CB}">
      <dgm:prSet/>
      <dgm:spPr/>
      <dgm:t>
        <a:bodyPr/>
        <a:lstStyle/>
        <a:p>
          <a:endParaRPr lang="zh-CN" altLang="en-US"/>
        </a:p>
      </dgm:t>
    </dgm:pt>
    <dgm:pt modelId="{D7AD50F3-8A7A-B244-AD76-85A86DA720A4}" type="parTrans" cxnId="{F6B53859-4229-D547-8852-5058FAEE86CB}">
      <dgm:prSet/>
      <dgm:spPr/>
      <dgm:t>
        <a:bodyPr/>
        <a:lstStyle/>
        <a:p>
          <a:endParaRPr lang="zh-CN" altLang="en-US"/>
        </a:p>
      </dgm:t>
    </dgm:pt>
    <dgm:pt modelId="{1F673466-74DE-4F4D-86FF-ACB9D1ADD9BF}" type="pres">
      <dgm:prSet presAssocID="{51412B35-93F5-C54A-86D2-B88A5D000D51}" presName="Name0" presStyleCnt="0">
        <dgm:presLayoutVars>
          <dgm:dir/>
          <dgm:animOne val="branch"/>
          <dgm:animLvl val="lvl"/>
        </dgm:presLayoutVars>
      </dgm:prSet>
      <dgm:spPr/>
    </dgm:pt>
    <dgm:pt modelId="{F8DB74FA-E0B0-D740-9D9A-DC07EDCD1D1D}" type="pres">
      <dgm:prSet presAssocID="{780D1813-78A5-3B44-BE7B-529B77CB4A27}" presName="chaos" presStyleCnt="0"/>
      <dgm:spPr/>
    </dgm:pt>
    <dgm:pt modelId="{E5E50D28-9488-E543-A38A-61C6A9469D86}" type="pres">
      <dgm:prSet presAssocID="{780D1813-78A5-3B44-BE7B-529B77CB4A27}" presName="parTx1" presStyleLbl="revTx" presStyleIdx="0" presStyleCnt="2"/>
      <dgm:spPr/>
    </dgm:pt>
    <dgm:pt modelId="{C0B7C076-021E-AB4F-BB4C-86A005ECB9B8}" type="pres">
      <dgm:prSet presAssocID="{780D1813-78A5-3B44-BE7B-529B77CB4A27}" presName="desTx1" presStyleLbl="revTx" presStyleIdx="1" presStyleCnt="2" custLinFactNeighborX="-2180" custLinFactNeighborY="-34253">
        <dgm:presLayoutVars>
          <dgm:bulletEnabled val="1"/>
        </dgm:presLayoutVars>
      </dgm:prSet>
      <dgm:spPr/>
    </dgm:pt>
    <dgm:pt modelId="{4C26D2E3-E09E-E242-AFB8-3FA7EE20FBB9}" type="pres">
      <dgm:prSet presAssocID="{780D1813-78A5-3B44-BE7B-529B77CB4A27}" presName="c1" presStyleLbl="node1" presStyleIdx="0" presStyleCnt="19"/>
      <dgm:spPr/>
    </dgm:pt>
    <dgm:pt modelId="{78D15C7A-9AB1-0447-A734-4285194787BA}" type="pres">
      <dgm:prSet presAssocID="{780D1813-78A5-3B44-BE7B-529B77CB4A27}" presName="c2" presStyleLbl="node1" presStyleIdx="1" presStyleCnt="19"/>
      <dgm:spPr/>
    </dgm:pt>
    <dgm:pt modelId="{C6C72DE3-AA1F-294B-8A49-92F9CB683E87}" type="pres">
      <dgm:prSet presAssocID="{780D1813-78A5-3B44-BE7B-529B77CB4A27}" presName="c3" presStyleLbl="node1" presStyleIdx="2" presStyleCnt="19"/>
      <dgm:spPr/>
    </dgm:pt>
    <dgm:pt modelId="{AED0B96F-AA5F-704D-AE11-9586F6F5B6D3}" type="pres">
      <dgm:prSet presAssocID="{780D1813-78A5-3B44-BE7B-529B77CB4A27}" presName="c4" presStyleLbl="node1" presStyleIdx="3" presStyleCnt="19"/>
      <dgm:spPr/>
    </dgm:pt>
    <dgm:pt modelId="{E5F33978-6AEF-9C41-8A76-7C4C28269CC7}" type="pres">
      <dgm:prSet presAssocID="{780D1813-78A5-3B44-BE7B-529B77CB4A27}" presName="c5" presStyleLbl="node1" presStyleIdx="4" presStyleCnt="19"/>
      <dgm:spPr/>
    </dgm:pt>
    <dgm:pt modelId="{609F6B57-84FB-B44C-83D4-2AD8A869F1F3}" type="pres">
      <dgm:prSet presAssocID="{780D1813-78A5-3B44-BE7B-529B77CB4A27}" presName="c6" presStyleLbl="node1" presStyleIdx="5" presStyleCnt="19"/>
      <dgm:spPr/>
    </dgm:pt>
    <dgm:pt modelId="{B3B42C7F-F6CA-994A-8CC4-003566BCB56D}" type="pres">
      <dgm:prSet presAssocID="{780D1813-78A5-3B44-BE7B-529B77CB4A27}" presName="c7" presStyleLbl="node1" presStyleIdx="6" presStyleCnt="19"/>
      <dgm:spPr/>
    </dgm:pt>
    <dgm:pt modelId="{EC1827A2-EF17-F74A-A0B6-80D84074A712}" type="pres">
      <dgm:prSet presAssocID="{780D1813-78A5-3B44-BE7B-529B77CB4A27}" presName="c8" presStyleLbl="node1" presStyleIdx="7" presStyleCnt="19"/>
      <dgm:spPr/>
    </dgm:pt>
    <dgm:pt modelId="{CA555A6B-A33C-544B-93FC-B2C0D2761E76}" type="pres">
      <dgm:prSet presAssocID="{780D1813-78A5-3B44-BE7B-529B77CB4A27}" presName="c9" presStyleLbl="node1" presStyleIdx="8" presStyleCnt="19"/>
      <dgm:spPr/>
    </dgm:pt>
    <dgm:pt modelId="{566B67FE-B393-284F-9FB6-352806FB4246}" type="pres">
      <dgm:prSet presAssocID="{780D1813-78A5-3B44-BE7B-529B77CB4A27}" presName="c10" presStyleLbl="node1" presStyleIdx="9" presStyleCnt="19"/>
      <dgm:spPr/>
    </dgm:pt>
    <dgm:pt modelId="{867C20B8-47C9-9446-9C0C-AF3FA8F3C9E7}" type="pres">
      <dgm:prSet presAssocID="{780D1813-78A5-3B44-BE7B-529B77CB4A27}" presName="c11" presStyleLbl="node1" presStyleIdx="10" presStyleCnt="19"/>
      <dgm:spPr/>
    </dgm:pt>
    <dgm:pt modelId="{CCFA36DD-AC8D-3346-AAA1-071698FFF676}" type="pres">
      <dgm:prSet presAssocID="{780D1813-78A5-3B44-BE7B-529B77CB4A27}" presName="c12" presStyleLbl="node1" presStyleIdx="11" presStyleCnt="19"/>
      <dgm:spPr/>
    </dgm:pt>
    <dgm:pt modelId="{3C5DD0B5-82B0-6044-8192-7179A122E17E}" type="pres">
      <dgm:prSet presAssocID="{780D1813-78A5-3B44-BE7B-529B77CB4A27}" presName="c13" presStyleLbl="node1" presStyleIdx="12" presStyleCnt="19"/>
      <dgm:spPr/>
    </dgm:pt>
    <dgm:pt modelId="{D2C739B4-04ED-244A-ADA4-A1EA2A8D6C77}" type="pres">
      <dgm:prSet presAssocID="{780D1813-78A5-3B44-BE7B-529B77CB4A27}" presName="c14" presStyleLbl="node1" presStyleIdx="13" presStyleCnt="19"/>
      <dgm:spPr/>
    </dgm:pt>
    <dgm:pt modelId="{84827BC7-D5DD-E446-8C8A-884EDC2AFB48}" type="pres">
      <dgm:prSet presAssocID="{780D1813-78A5-3B44-BE7B-529B77CB4A27}" presName="c15" presStyleLbl="node1" presStyleIdx="14" presStyleCnt="19"/>
      <dgm:spPr/>
    </dgm:pt>
    <dgm:pt modelId="{F56C3AF6-A0DC-AA4D-A82A-E53D7D486586}" type="pres">
      <dgm:prSet presAssocID="{780D1813-78A5-3B44-BE7B-529B77CB4A27}" presName="c16" presStyleLbl="node1" presStyleIdx="15" presStyleCnt="19"/>
      <dgm:spPr/>
    </dgm:pt>
    <dgm:pt modelId="{00CC6762-F772-6842-9C0F-2F6F99F20D6B}" type="pres">
      <dgm:prSet presAssocID="{780D1813-78A5-3B44-BE7B-529B77CB4A27}" presName="c17" presStyleLbl="node1" presStyleIdx="16" presStyleCnt="19"/>
      <dgm:spPr/>
    </dgm:pt>
    <dgm:pt modelId="{9159B36A-D75B-4347-BEAA-11231B89DF40}" type="pres">
      <dgm:prSet presAssocID="{780D1813-78A5-3B44-BE7B-529B77CB4A27}" presName="c18" presStyleLbl="node1" presStyleIdx="17" presStyleCnt="19"/>
      <dgm:spPr/>
    </dgm:pt>
    <dgm:pt modelId="{FC987700-A8D0-FC48-B5B4-B3B976AACCB7}" type="pres">
      <dgm:prSet presAssocID="{80392B41-D679-F84F-9A1C-F7AA52E71E00}" presName="chevronComposite1" presStyleCnt="0"/>
      <dgm:spPr/>
    </dgm:pt>
    <dgm:pt modelId="{24BABD29-7D8E-6F43-8B87-6B862E079D40}" type="pres">
      <dgm:prSet presAssocID="{80392B41-D679-F84F-9A1C-F7AA52E71E00}" presName="chevron1" presStyleLbl="sibTrans2D1" presStyleIdx="0" presStyleCnt="2"/>
      <dgm:spPr/>
    </dgm:pt>
    <dgm:pt modelId="{70C71773-2308-4141-8425-744AD279D2EC}" type="pres">
      <dgm:prSet presAssocID="{80392B41-D679-F84F-9A1C-F7AA52E71E00}" presName="spChevron1" presStyleCnt="0"/>
      <dgm:spPr/>
    </dgm:pt>
    <dgm:pt modelId="{EB0FAC9F-530B-394E-8AF2-F015FC6B66CA}" type="pres">
      <dgm:prSet presAssocID="{80392B41-D679-F84F-9A1C-F7AA52E71E00}" presName="overlap" presStyleCnt="0"/>
      <dgm:spPr/>
    </dgm:pt>
    <dgm:pt modelId="{F0B7F34F-57B7-CB45-8D63-07A8ED6790E6}" type="pres">
      <dgm:prSet presAssocID="{80392B41-D679-F84F-9A1C-F7AA52E71E00}" presName="chevronComposite2" presStyleCnt="0"/>
      <dgm:spPr/>
    </dgm:pt>
    <dgm:pt modelId="{E1958E41-0754-EE49-BC08-50EF7F0B5AEF}" type="pres">
      <dgm:prSet presAssocID="{80392B41-D679-F84F-9A1C-F7AA52E71E00}" presName="chevron2" presStyleLbl="sibTrans2D1" presStyleIdx="1" presStyleCnt="2"/>
      <dgm:spPr/>
    </dgm:pt>
    <dgm:pt modelId="{390A4835-57C3-C041-9479-D6FF4753806B}" type="pres">
      <dgm:prSet presAssocID="{80392B41-D679-F84F-9A1C-F7AA52E71E00}" presName="spChevron2" presStyleCnt="0"/>
      <dgm:spPr/>
    </dgm:pt>
    <dgm:pt modelId="{E0755933-EA2D-384C-8E96-393FC7E7F1AE}" type="pres">
      <dgm:prSet presAssocID="{527EA2F7-B591-A543-B25F-61B6B670B09E}" presName="last" presStyleCnt="0"/>
      <dgm:spPr/>
    </dgm:pt>
    <dgm:pt modelId="{EE48D804-A710-FC4C-B825-49D145491D28}" type="pres">
      <dgm:prSet presAssocID="{527EA2F7-B591-A543-B25F-61B6B670B09E}" presName="circleTx" presStyleLbl="node1" presStyleIdx="18" presStyleCnt="19"/>
      <dgm:spPr/>
    </dgm:pt>
    <dgm:pt modelId="{E21B75FF-C55B-8E43-8F4E-7048367D2C91}" type="pres">
      <dgm:prSet presAssocID="{527EA2F7-B591-A543-B25F-61B6B670B09E}" presName="spN" presStyleCnt="0"/>
      <dgm:spPr/>
    </dgm:pt>
  </dgm:ptLst>
  <dgm:cxnLst>
    <dgm:cxn modelId="{F65B752C-ACC7-EE4E-AD01-722798C116B3}" srcId="{51412B35-93F5-C54A-86D2-B88A5D000D51}" destId="{527EA2F7-B591-A543-B25F-61B6B670B09E}" srcOrd="1" destOrd="0" parTransId="{29600C62-CC30-434C-A048-B916B5DE196E}" sibTransId="{8091C662-4C68-DC41-8798-9202E3E970FE}"/>
    <dgm:cxn modelId="{F6B53859-4229-D547-8852-5058FAEE86CB}" srcId="{51412B35-93F5-C54A-86D2-B88A5D000D51}" destId="{780D1813-78A5-3B44-BE7B-529B77CB4A27}" srcOrd="0" destOrd="0" parTransId="{D7AD50F3-8A7A-B244-AD76-85A86DA720A4}" sibTransId="{80392B41-D679-F84F-9A1C-F7AA52E71E00}"/>
    <dgm:cxn modelId="{D56C0A6A-CCC9-EA46-AD03-E2637CD58312}" type="presOf" srcId="{D4F39B77-02F4-3C44-AA58-FA88393E5CF4}" destId="{C0B7C076-021E-AB4F-BB4C-86A005ECB9B8}" srcOrd="0" destOrd="0" presId="urn:microsoft.com/office/officeart/2009/3/layout/RandomtoResultProcess"/>
    <dgm:cxn modelId="{6D3D35A4-4D3F-7742-911A-B7B968852A14}" srcId="{780D1813-78A5-3B44-BE7B-529B77CB4A27}" destId="{D4F39B77-02F4-3C44-AA58-FA88393E5CF4}" srcOrd="0" destOrd="0" parTransId="{23EB7096-5873-6B40-829A-C690E659698C}" sibTransId="{DF5D7F19-59ED-664C-A68D-A67704309892}"/>
    <dgm:cxn modelId="{C7B1F7B9-B521-5D4F-A7B1-981CFD1CE270}" type="presOf" srcId="{527EA2F7-B591-A543-B25F-61B6B670B09E}" destId="{EE48D804-A710-FC4C-B825-49D145491D28}" srcOrd="0" destOrd="0" presId="urn:microsoft.com/office/officeart/2009/3/layout/RandomtoResultProcess"/>
    <dgm:cxn modelId="{CA0F95BF-12D1-684D-AB3F-89B82790713D}" type="presOf" srcId="{51412B35-93F5-C54A-86D2-B88A5D000D51}" destId="{1F673466-74DE-4F4D-86FF-ACB9D1ADD9BF}" srcOrd="0" destOrd="0" presId="urn:microsoft.com/office/officeart/2009/3/layout/RandomtoResultProcess"/>
    <dgm:cxn modelId="{9D9976C8-1F8C-804A-918F-A8AD41693DD3}" type="presOf" srcId="{780D1813-78A5-3B44-BE7B-529B77CB4A27}" destId="{E5E50D28-9488-E543-A38A-61C6A9469D86}" srcOrd="0" destOrd="0" presId="urn:microsoft.com/office/officeart/2009/3/layout/RandomtoResultProcess"/>
    <dgm:cxn modelId="{988750AC-FF94-994F-B670-20FEEEBE2BEF}" type="presParOf" srcId="{1F673466-74DE-4F4D-86FF-ACB9D1ADD9BF}" destId="{F8DB74FA-E0B0-D740-9D9A-DC07EDCD1D1D}" srcOrd="0" destOrd="0" presId="urn:microsoft.com/office/officeart/2009/3/layout/RandomtoResultProcess"/>
    <dgm:cxn modelId="{85DC38BF-127B-3445-8583-09142BA215FC}" type="presParOf" srcId="{F8DB74FA-E0B0-D740-9D9A-DC07EDCD1D1D}" destId="{E5E50D28-9488-E543-A38A-61C6A9469D86}" srcOrd="0" destOrd="0" presId="urn:microsoft.com/office/officeart/2009/3/layout/RandomtoResultProcess"/>
    <dgm:cxn modelId="{C5B0F66A-4FEF-C843-AD96-B2F115900BCC}" type="presParOf" srcId="{F8DB74FA-E0B0-D740-9D9A-DC07EDCD1D1D}" destId="{C0B7C076-021E-AB4F-BB4C-86A005ECB9B8}" srcOrd="1" destOrd="0" presId="urn:microsoft.com/office/officeart/2009/3/layout/RandomtoResultProcess"/>
    <dgm:cxn modelId="{A19DEB9D-2574-9543-B6FB-A9688D41503E}" type="presParOf" srcId="{F8DB74FA-E0B0-D740-9D9A-DC07EDCD1D1D}" destId="{4C26D2E3-E09E-E242-AFB8-3FA7EE20FBB9}" srcOrd="2" destOrd="0" presId="urn:microsoft.com/office/officeart/2009/3/layout/RandomtoResultProcess"/>
    <dgm:cxn modelId="{85078DCC-B91B-704E-A3F9-5211ABF2B341}" type="presParOf" srcId="{F8DB74FA-E0B0-D740-9D9A-DC07EDCD1D1D}" destId="{78D15C7A-9AB1-0447-A734-4285194787BA}" srcOrd="3" destOrd="0" presId="urn:microsoft.com/office/officeart/2009/3/layout/RandomtoResultProcess"/>
    <dgm:cxn modelId="{60523E86-E7F4-F54D-A3AD-82FC825CC8FE}" type="presParOf" srcId="{F8DB74FA-E0B0-D740-9D9A-DC07EDCD1D1D}" destId="{C6C72DE3-AA1F-294B-8A49-92F9CB683E87}" srcOrd="4" destOrd="0" presId="urn:microsoft.com/office/officeart/2009/3/layout/RandomtoResultProcess"/>
    <dgm:cxn modelId="{5708C22A-08CD-7A4B-BEFC-9BC752C294DD}" type="presParOf" srcId="{F8DB74FA-E0B0-D740-9D9A-DC07EDCD1D1D}" destId="{AED0B96F-AA5F-704D-AE11-9586F6F5B6D3}" srcOrd="5" destOrd="0" presId="urn:microsoft.com/office/officeart/2009/3/layout/RandomtoResultProcess"/>
    <dgm:cxn modelId="{18ABFF7E-1F6F-9C4D-9657-0A658E659BE9}" type="presParOf" srcId="{F8DB74FA-E0B0-D740-9D9A-DC07EDCD1D1D}" destId="{E5F33978-6AEF-9C41-8A76-7C4C28269CC7}" srcOrd="6" destOrd="0" presId="urn:microsoft.com/office/officeart/2009/3/layout/RandomtoResultProcess"/>
    <dgm:cxn modelId="{FF330E1E-3B7F-2343-8952-2E6B024295EF}" type="presParOf" srcId="{F8DB74FA-E0B0-D740-9D9A-DC07EDCD1D1D}" destId="{609F6B57-84FB-B44C-83D4-2AD8A869F1F3}" srcOrd="7" destOrd="0" presId="urn:microsoft.com/office/officeart/2009/3/layout/RandomtoResultProcess"/>
    <dgm:cxn modelId="{E194EA14-2241-9049-8CE9-BD6600709720}" type="presParOf" srcId="{F8DB74FA-E0B0-D740-9D9A-DC07EDCD1D1D}" destId="{B3B42C7F-F6CA-994A-8CC4-003566BCB56D}" srcOrd="8" destOrd="0" presId="urn:microsoft.com/office/officeart/2009/3/layout/RandomtoResultProcess"/>
    <dgm:cxn modelId="{65D79C5C-FF6E-B847-917B-BDF923551736}" type="presParOf" srcId="{F8DB74FA-E0B0-D740-9D9A-DC07EDCD1D1D}" destId="{EC1827A2-EF17-F74A-A0B6-80D84074A712}" srcOrd="9" destOrd="0" presId="urn:microsoft.com/office/officeart/2009/3/layout/RandomtoResultProcess"/>
    <dgm:cxn modelId="{F7869787-5746-6A48-ADD9-DD11D545353B}" type="presParOf" srcId="{F8DB74FA-E0B0-D740-9D9A-DC07EDCD1D1D}" destId="{CA555A6B-A33C-544B-93FC-B2C0D2761E76}" srcOrd="10" destOrd="0" presId="urn:microsoft.com/office/officeart/2009/3/layout/RandomtoResultProcess"/>
    <dgm:cxn modelId="{C5F0A316-AF52-2D49-AC8B-27CE273CEE83}" type="presParOf" srcId="{F8DB74FA-E0B0-D740-9D9A-DC07EDCD1D1D}" destId="{566B67FE-B393-284F-9FB6-352806FB4246}" srcOrd="11" destOrd="0" presId="urn:microsoft.com/office/officeart/2009/3/layout/RandomtoResultProcess"/>
    <dgm:cxn modelId="{8306684F-3CCF-974C-93B2-CA96CEFC2B63}" type="presParOf" srcId="{F8DB74FA-E0B0-D740-9D9A-DC07EDCD1D1D}" destId="{867C20B8-47C9-9446-9C0C-AF3FA8F3C9E7}" srcOrd="12" destOrd="0" presId="urn:microsoft.com/office/officeart/2009/3/layout/RandomtoResultProcess"/>
    <dgm:cxn modelId="{77E7D2AD-4F77-F246-BBB0-E3F07B43EF35}" type="presParOf" srcId="{F8DB74FA-E0B0-D740-9D9A-DC07EDCD1D1D}" destId="{CCFA36DD-AC8D-3346-AAA1-071698FFF676}" srcOrd="13" destOrd="0" presId="urn:microsoft.com/office/officeart/2009/3/layout/RandomtoResultProcess"/>
    <dgm:cxn modelId="{9BA2ACC3-1B57-0F40-BD80-782ED7D7272B}" type="presParOf" srcId="{F8DB74FA-E0B0-D740-9D9A-DC07EDCD1D1D}" destId="{3C5DD0B5-82B0-6044-8192-7179A122E17E}" srcOrd="14" destOrd="0" presId="urn:microsoft.com/office/officeart/2009/3/layout/RandomtoResultProcess"/>
    <dgm:cxn modelId="{A240BD03-0AD9-5C41-BDF1-A4F0FC6DF847}" type="presParOf" srcId="{F8DB74FA-E0B0-D740-9D9A-DC07EDCD1D1D}" destId="{D2C739B4-04ED-244A-ADA4-A1EA2A8D6C77}" srcOrd="15" destOrd="0" presId="urn:microsoft.com/office/officeart/2009/3/layout/RandomtoResultProcess"/>
    <dgm:cxn modelId="{F15A0C43-0720-FE4D-AFB8-9D7EF72D00F8}" type="presParOf" srcId="{F8DB74FA-E0B0-D740-9D9A-DC07EDCD1D1D}" destId="{84827BC7-D5DD-E446-8C8A-884EDC2AFB48}" srcOrd="16" destOrd="0" presId="urn:microsoft.com/office/officeart/2009/3/layout/RandomtoResultProcess"/>
    <dgm:cxn modelId="{2D71C2C4-0053-1642-AA97-BF0F760EEAF0}" type="presParOf" srcId="{F8DB74FA-E0B0-D740-9D9A-DC07EDCD1D1D}" destId="{F56C3AF6-A0DC-AA4D-A82A-E53D7D486586}" srcOrd="17" destOrd="0" presId="urn:microsoft.com/office/officeart/2009/3/layout/RandomtoResultProcess"/>
    <dgm:cxn modelId="{05AEF95F-A461-4A46-8690-29638EEE79DF}" type="presParOf" srcId="{F8DB74FA-E0B0-D740-9D9A-DC07EDCD1D1D}" destId="{00CC6762-F772-6842-9C0F-2F6F99F20D6B}" srcOrd="18" destOrd="0" presId="urn:microsoft.com/office/officeart/2009/3/layout/RandomtoResultProcess"/>
    <dgm:cxn modelId="{27F4FA34-5D2E-1D49-81FA-00C4958FB644}" type="presParOf" srcId="{F8DB74FA-E0B0-D740-9D9A-DC07EDCD1D1D}" destId="{9159B36A-D75B-4347-BEAA-11231B89DF40}" srcOrd="19" destOrd="0" presId="urn:microsoft.com/office/officeart/2009/3/layout/RandomtoResultProcess"/>
    <dgm:cxn modelId="{8CEBF90F-49C1-BA47-8E4F-CBDC563B3190}" type="presParOf" srcId="{1F673466-74DE-4F4D-86FF-ACB9D1ADD9BF}" destId="{FC987700-A8D0-FC48-B5B4-B3B976AACCB7}" srcOrd="1" destOrd="0" presId="urn:microsoft.com/office/officeart/2009/3/layout/RandomtoResultProcess"/>
    <dgm:cxn modelId="{BD243186-CC3A-784F-AC9F-E837D91671E9}" type="presParOf" srcId="{FC987700-A8D0-FC48-B5B4-B3B976AACCB7}" destId="{24BABD29-7D8E-6F43-8B87-6B862E079D40}" srcOrd="0" destOrd="0" presId="urn:microsoft.com/office/officeart/2009/3/layout/RandomtoResultProcess"/>
    <dgm:cxn modelId="{17465E5A-860C-6B42-9FE6-323DE866CABB}" type="presParOf" srcId="{FC987700-A8D0-FC48-B5B4-B3B976AACCB7}" destId="{70C71773-2308-4141-8425-744AD279D2EC}" srcOrd="1" destOrd="0" presId="urn:microsoft.com/office/officeart/2009/3/layout/RandomtoResultProcess"/>
    <dgm:cxn modelId="{C2AD580D-D1E8-8B4F-BC6A-32844E361E7D}" type="presParOf" srcId="{1F673466-74DE-4F4D-86FF-ACB9D1ADD9BF}" destId="{EB0FAC9F-530B-394E-8AF2-F015FC6B66CA}" srcOrd="2" destOrd="0" presId="urn:microsoft.com/office/officeart/2009/3/layout/RandomtoResultProcess"/>
    <dgm:cxn modelId="{E3B1B648-7574-D843-AF27-A2B73331A71B}" type="presParOf" srcId="{1F673466-74DE-4F4D-86FF-ACB9D1ADD9BF}" destId="{F0B7F34F-57B7-CB45-8D63-07A8ED6790E6}" srcOrd="3" destOrd="0" presId="urn:microsoft.com/office/officeart/2009/3/layout/RandomtoResultProcess"/>
    <dgm:cxn modelId="{7E689E0D-5C38-314A-9EF9-60EA04BBFC24}" type="presParOf" srcId="{F0B7F34F-57B7-CB45-8D63-07A8ED6790E6}" destId="{E1958E41-0754-EE49-BC08-50EF7F0B5AEF}" srcOrd="0" destOrd="0" presId="urn:microsoft.com/office/officeart/2009/3/layout/RandomtoResultProcess"/>
    <dgm:cxn modelId="{D1F701B6-DD40-3843-8A4F-545F0B1FBAFF}" type="presParOf" srcId="{F0B7F34F-57B7-CB45-8D63-07A8ED6790E6}" destId="{390A4835-57C3-C041-9479-D6FF4753806B}" srcOrd="1" destOrd="0" presId="urn:microsoft.com/office/officeart/2009/3/layout/RandomtoResultProcess"/>
    <dgm:cxn modelId="{835923CD-2613-7F49-BE33-8BE35039442E}" type="presParOf" srcId="{1F673466-74DE-4F4D-86FF-ACB9D1ADD9BF}" destId="{E0755933-EA2D-384C-8E96-393FC7E7F1AE}" srcOrd="4" destOrd="0" presId="urn:microsoft.com/office/officeart/2009/3/layout/RandomtoResultProcess"/>
    <dgm:cxn modelId="{C1FD3866-33B2-BE44-8BCD-C1D6B3ED3EF5}" type="presParOf" srcId="{E0755933-EA2D-384C-8E96-393FC7E7F1AE}" destId="{EE48D804-A710-FC4C-B825-49D145491D28}" srcOrd="0" destOrd="0" presId="urn:microsoft.com/office/officeart/2009/3/layout/RandomtoResultProcess"/>
    <dgm:cxn modelId="{DC43BF94-DA1E-A94B-B7D4-2D0C3C41B647}" type="presParOf" srcId="{E0755933-EA2D-384C-8E96-393FC7E7F1AE}" destId="{E21B75FF-C55B-8E43-8F4E-7048367D2C91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82E83-7428-464B-80BC-C80322465499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777C7-2061-2C4C-884B-7F372D04138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74B4F-CF10-B849-BF92-1FEF7931114A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84EB0-FACD-8D47-9B39-3FD9111ADBA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0BFCD-601B-3B45-9848-1BE2621F2812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b="0" kern="1200" dirty="0"/>
            <a:t>传统竞争者</a:t>
          </a:r>
        </a:p>
      </dsp:txBody>
      <dsp:txXfrm>
        <a:off x="3385569" y="2030903"/>
        <a:ext cx="1356860" cy="1356860"/>
      </dsp:txXfrm>
    </dsp:sp>
    <dsp:sp modelId="{3C6991E2-4B62-2845-A2C9-700E9E150AD3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市场新引入者</a:t>
          </a:r>
        </a:p>
      </dsp:txBody>
      <dsp:txXfrm>
        <a:off x="3589098" y="199168"/>
        <a:ext cx="949803" cy="949803"/>
      </dsp:txXfrm>
    </dsp:sp>
    <dsp:sp modelId="{D3D4F191-DC0B-C84A-8236-FB3E7AA1CD86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替代产品和服务</a:t>
          </a:r>
        </a:p>
      </dsp:txBody>
      <dsp:txXfrm>
        <a:off x="5624361" y="2234431"/>
        <a:ext cx="949803" cy="949803"/>
      </dsp:txXfrm>
    </dsp:sp>
    <dsp:sp modelId="{DFB819C7-F5B6-514B-8B54-0BD22C75B84B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顾客</a:t>
          </a:r>
        </a:p>
      </dsp:txBody>
      <dsp:txXfrm>
        <a:off x="3589098" y="4269695"/>
        <a:ext cx="949803" cy="949803"/>
      </dsp:txXfrm>
    </dsp:sp>
    <dsp:sp modelId="{06A0E257-70A0-5640-82EA-26FF4179C92D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供应链</a:t>
          </a:r>
        </a:p>
      </dsp:txBody>
      <dsp:txXfrm>
        <a:off x="1553834" y="2234431"/>
        <a:ext cx="949803" cy="94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D49D6-E3CB-884F-87AE-95A162EE45A5}">
      <dsp:nvSpPr>
        <dsp:cNvPr id="0" name=""/>
        <dsp:cNvSpPr/>
      </dsp:nvSpPr>
      <dsp:spPr>
        <a:xfrm>
          <a:off x="8420" y="136611"/>
          <a:ext cx="2516647" cy="1509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kern="1200" dirty="0"/>
            <a:t>进口日用品食品种类繁多</a:t>
          </a:r>
          <a:endParaRPr lang="zh-CN" altLang="en-US" sz="2800" kern="1200" dirty="0"/>
        </a:p>
      </dsp:txBody>
      <dsp:txXfrm>
        <a:off x="52646" y="180837"/>
        <a:ext cx="2428195" cy="1421536"/>
      </dsp:txXfrm>
    </dsp:sp>
    <dsp:sp modelId="{36924B38-D647-FA4B-8FCD-12F96D4AE167}">
      <dsp:nvSpPr>
        <dsp:cNvPr id="0" name=""/>
        <dsp:cNvSpPr/>
      </dsp:nvSpPr>
      <dsp:spPr>
        <a:xfrm>
          <a:off x="2776731" y="579541"/>
          <a:ext cx="533529" cy="6241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2776731" y="704367"/>
        <a:ext cx="373470" cy="374476"/>
      </dsp:txXfrm>
    </dsp:sp>
    <dsp:sp modelId="{0A2A2D91-B0E3-344B-A36F-1C999406D606}">
      <dsp:nvSpPr>
        <dsp:cNvPr id="0" name=""/>
        <dsp:cNvSpPr/>
      </dsp:nvSpPr>
      <dsp:spPr>
        <a:xfrm>
          <a:off x="3531725" y="136611"/>
          <a:ext cx="2516647" cy="1509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缺乏品牌普及</a:t>
          </a:r>
        </a:p>
      </dsp:txBody>
      <dsp:txXfrm>
        <a:off x="3575951" y="180837"/>
        <a:ext cx="2428195" cy="1421536"/>
      </dsp:txXfrm>
    </dsp:sp>
    <dsp:sp modelId="{EA228672-4D63-774C-8AE9-4ACF37CB27D6}">
      <dsp:nvSpPr>
        <dsp:cNvPr id="0" name=""/>
        <dsp:cNvSpPr/>
      </dsp:nvSpPr>
      <dsp:spPr>
        <a:xfrm>
          <a:off x="6300037" y="579541"/>
          <a:ext cx="533529" cy="6241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300037" y="704367"/>
        <a:ext cx="373470" cy="374476"/>
      </dsp:txXfrm>
    </dsp:sp>
    <dsp:sp modelId="{41E97679-204C-2248-B8E4-D82EAFE0BD4A}">
      <dsp:nvSpPr>
        <dsp:cNvPr id="0" name=""/>
        <dsp:cNvSpPr/>
      </dsp:nvSpPr>
      <dsp:spPr>
        <a:xfrm>
          <a:off x="7055031" y="136611"/>
          <a:ext cx="2516647" cy="1509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i="0" kern="1200" dirty="0"/>
            <a:t>用户接受度低</a:t>
          </a:r>
          <a:endParaRPr lang="zh-CN" altLang="en-US" sz="2800" kern="1200" dirty="0"/>
        </a:p>
      </dsp:txBody>
      <dsp:txXfrm>
        <a:off x="7099257" y="180837"/>
        <a:ext cx="2428195" cy="1421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42766-8D19-C84F-AAFE-BCECC6AB8B58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产品故事</a:t>
          </a:r>
        </a:p>
      </dsp:txBody>
      <dsp:txXfrm>
        <a:off x="4392232" y="3136513"/>
        <a:ext cx="1781934" cy="1531918"/>
      </dsp:txXfrm>
    </dsp:sp>
    <dsp:sp modelId="{3AE85C9F-3841-244D-9145-BE3B118027FF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文章推荐</a:t>
          </a:r>
        </a:p>
      </dsp:txBody>
      <dsp:txXfrm>
        <a:off x="2604759" y="2282937"/>
        <a:ext cx="1076134" cy="1069538"/>
      </dsp:txXfrm>
    </dsp:sp>
    <dsp:sp modelId="{A18A336A-800E-4B4C-A705-FD44C0E447F1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产品促销</a:t>
          </a:r>
        </a:p>
      </dsp:txBody>
      <dsp:txXfrm rot="-20700000">
        <a:off x="3738879" y="704426"/>
        <a:ext cx="1192106" cy="1192106"/>
      </dsp:txXfrm>
    </dsp:sp>
    <dsp:sp modelId="{21BDCBE8-59FD-9842-83A7-6442F4C0316E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1EB55-711B-DD49-9C93-8E3E37D0E560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464F2-5BC0-A947-A65D-D0A03A4FA5C4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50D28-9488-E543-A38A-61C6A9469D86}">
      <dsp:nvSpPr>
        <dsp:cNvPr id="0" name=""/>
        <dsp:cNvSpPr/>
      </dsp:nvSpPr>
      <dsp:spPr>
        <a:xfrm>
          <a:off x="199940" y="1276962"/>
          <a:ext cx="2996774" cy="98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Hiragino Sans GB W3" panose="020B0300000000000000" pitchFamily="34" charset="-128"/>
              <a:ea typeface="Hiragino Sans GB W3" panose="020B0300000000000000" pitchFamily="34" charset="-128"/>
            </a:rPr>
            <a:t>生鲜</a:t>
          </a:r>
        </a:p>
      </dsp:txBody>
      <dsp:txXfrm>
        <a:off x="199940" y="1276962"/>
        <a:ext cx="2996774" cy="987573"/>
      </dsp:txXfrm>
    </dsp:sp>
    <dsp:sp modelId="{C0B7C076-021E-AB4F-BB4C-86A005ECB9B8}">
      <dsp:nvSpPr>
        <dsp:cNvPr id="0" name=""/>
        <dsp:cNvSpPr/>
      </dsp:nvSpPr>
      <dsp:spPr>
        <a:xfrm>
          <a:off x="134610" y="2725655"/>
          <a:ext cx="2996774" cy="1850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完整产业链</a:t>
          </a:r>
        </a:p>
      </dsp:txBody>
      <dsp:txXfrm>
        <a:off x="134610" y="2725655"/>
        <a:ext cx="2996774" cy="1850231"/>
      </dsp:txXfrm>
    </dsp:sp>
    <dsp:sp modelId="{4C26D2E3-E09E-E242-AFB8-3FA7EE20FBB9}">
      <dsp:nvSpPr>
        <dsp:cNvPr id="0" name=""/>
        <dsp:cNvSpPr/>
      </dsp:nvSpPr>
      <dsp:spPr>
        <a:xfrm>
          <a:off x="196534" y="976603"/>
          <a:ext cx="238379" cy="2383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15C7A-9AB1-0447-A734-4285194787BA}">
      <dsp:nvSpPr>
        <dsp:cNvPr id="0" name=""/>
        <dsp:cNvSpPr/>
      </dsp:nvSpPr>
      <dsp:spPr>
        <a:xfrm>
          <a:off x="363400" y="642872"/>
          <a:ext cx="238379" cy="2383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72DE3-AA1F-294B-8A49-92F9CB683E87}">
      <dsp:nvSpPr>
        <dsp:cNvPr id="0" name=""/>
        <dsp:cNvSpPr/>
      </dsp:nvSpPr>
      <dsp:spPr>
        <a:xfrm>
          <a:off x="763878" y="709618"/>
          <a:ext cx="374596" cy="3745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0B96F-AA5F-704D-AE11-9586F6F5B6D3}">
      <dsp:nvSpPr>
        <dsp:cNvPr id="0" name=""/>
        <dsp:cNvSpPr/>
      </dsp:nvSpPr>
      <dsp:spPr>
        <a:xfrm>
          <a:off x="1097610" y="342513"/>
          <a:ext cx="238379" cy="2383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33978-6AEF-9C41-8A76-7C4C28269CC7}">
      <dsp:nvSpPr>
        <dsp:cNvPr id="0" name=""/>
        <dsp:cNvSpPr/>
      </dsp:nvSpPr>
      <dsp:spPr>
        <a:xfrm>
          <a:off x="1531461" y="209020"/>
          <a:ext cx="238379" cy="2383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F6B57-84FB-B44C-83D4-2AD8A869F1F3}">
      <dsp:nvSpPr>
        <dsp:cNvPr id="0" name=""/>
        <dsp:cNvSpPr/>
      </dsp:nvSpPr>
      <dsp:spPr>
        <a:xfrm>
          <a:off x="2065432" y="442633"/>
          <a:ext cx="238379" cy="2383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42C7F-F6CA-994A-8CC4-003566BCB56D}">
      <dsp:nvSpPr>
        <dsp:cNvPr id="0" name=""/>
        <dsp:cNvSpPr/>
      </dsp:nvSpPr>
      <dsp:spPr>
        <a:xfrm>
          <a:off x="2399164" y="609498"/>
          <a:ext cx="374596" cy="3745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827A2-EF17-F74A-A0B6-80D84074A712}">
      <dsp:nvSpPr>
        <dsp:cNvPr id="0" name=""/>
        <dsp:cNvSpPr/>
      </dsp:nvSpPr>
      <dsp:spPr>
        <a:xfrm>
          <a:off x="2866388" y="976603"/>
          <a:ext cx="238379" cy="2383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55A6B-A33C-544B-93FC-B2C0D2761E76}">
      <dsp:nvSpPr>
        <dsp:cNvPr id="0" name=""/>
        <dsp:cNvSpPr/>
      </dsp:nvSpPr>
      <dsp:spPr>
        <a:xfrm>
          <a:off x="3066627" y="1343708"/>
          <a:ext cx="238379" cy="2383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B67FE-B393-284F-9FB6-352806FB4246}">
      <dsp:nvSpPr>
        <dsp:cNvPr id="0" name=""/>
        <dsp:cNvSpPr/>
      </dsp:nvSpPr>
      <dsp:spPr>
        <a:xfrm>
          <a:off x="1331222" y="642872"/>
          <a:ext cx="612976" cy="61297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C20B8-47C9-9446-9C0C-AF3FA8F3C9E7}">
      <dsp:nvSpPr>
        <dsp:cNvPr id="0" name=""/>
        <dsp:cNvSpPr/>
      </dsp:nvSpPr>
      <dsp:spPr>
        <a:xfrm>
          <a:off x="29669" y="1911052"/>
          <a:ext cx="238379" cy="2383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A36DD-AC8D-3346-AAA1-071698FFF676}">
      <dsp:nvSpPr>
        <dsp:cNvPr id="0" name=""/>
        <dsp:cNvSpPr/>
      </dsp:nvSpPr>
      <dsp:spPr>
        <a:xfrm>
          <a:off x="229908" y="2211411"/>
          <a:ext cx="374596" cy="3745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DD0B5-82B0-6044-8192-7179A122E17E}">
      <dsp:nvSpPr>
        <dsp:cNvPr id="0" name=""/>
        <dsp:cNvSpPr/>
      </dsp:nvSpPr>
      <dsp:spPr>
        <a:xfrm>
          <a:off x="730505" y="2478396"/>
          <a:ext cx="544868" cy="5448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739B4-04ED-244A-ADA4-A1EA2A8D6C77}">
      <dsp:nvSpPr>
        <dsp:cNvPr id="0" name=""/>
        <dsp:cNvSpPr/>
      </dsp:nvSpPr>
      <dsp:spPr>
        <a:xfrm>
          <a:off x="1431342" y="2912247"/>
          <a:ext cx="238379" cy="2383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27BC7-D5DD-E446-8C8A-884EDC2AFB48}">
      <dsp:nvSpPr>
        <dsp:cNvPr id="0" name=""/>
        <dsp:cNvSpPr/>
      </dsp:nvSpPr>
      <dsp:spPr>
        <a:xfrm>
          <a:off x="1564834" y="2478396"/>
          <a:ext cx="374596" cy="3745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C3AF6-A0DC-AA4D-A82A-E53D7D486586}">
      <dsp:nvSpPr>
        <dsp:cNvPr id="0" name=""/>
        <dsp:cNvSpPr/>
      </dsp:nvSpPr>
      <dsp:spPr>
        <a:xfrm>
          <a:off x="1898566" y="2945621"/>
          <a:ext cx="238379" cy="2383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C6762-F772-6842-9C0F-2F6F99F20D6B}">
      <dsp:nvSpPr>
        <dsp:cNvPr id="0" name=""/>
        <dsp:cNvSpPr/>
      </dsp:nvSpPr>
      <dsp:spPr>
        <a:xfrm>
          <a:off x="2198925" y="2411650"/>
          <a:ext cx="544868" cy="54486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9B36A-D75B-4347-BEAA-11231B89DF40}">
      <dsp:nvSpPr>
        <dsp:cNvPr id="0" name=""/>
        <dsp:cNvSpPr/>
      </dsp:nvSpPr>
      <dsp:spPr>
        <a:xfrm>
          <a:off x="2933135" y="2278157"/>
          <a:ext cx="374596" cy="3745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ABD29-7D8E-6F43-8B87-6B862E079D40}">
      <dsp:nvSpPr>
        <dsp:cNvPr id="0" name=""/>
        <dsp:cNvSpPr/>
      </dsp:nvSpPr>
      <dsp:spPr>
        <a:xfrm>
          <a:off x="3307731" y="709063"/>
          <a:ext cx="1100137" cy="2100282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58E41-0754-EE49-BC08-50EF7F0B5AEF}">
      <dsp:nvSpPr>
        <dsp:cNvPr id="0" name=""/>
        <dsp:cNvSpPr/>
      </dsp:nvSpPr>
      <dsp:spPr>
        <a:xfrm>
          <a:off x="4207844" y="709063"/>
          <a:ext cx="1100137" cy="2100282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8D804-A710-FC4C-B825-49D145491D28}">
      <dsp:nvSpPr>
        <dsp:cNvPr id="0" name=""/>
        <dsp:cNvSpPr/>
      </dsp:nvSpPr>
      <dsp:spPr>
        <a:xfrm>
          <a:off x="5427997" y="535491"/>
          <a:ext cx="2550318" cy="25503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质量保证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权威认证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可溯源</a:t>
          </a:r>
        </a:p>
      </dsp:txBody>
      <dsp:txXfrm>
        <a:off x="5801482" y="908976"/>
        <a:ext cx="1803348" cy="1803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47F61-5B63-8B49-B743-29C0177D0F73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728BF-83E8-EA4B-B688-AB7CBD99C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13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传统竞争者：沃尔玛，华润万家，</a:t>
            </a:r>
            <a:r>
              <a:rPr kumimoji="1" lang="en-US" altLang="zh-CN" dirty="0"/>
              <a:t>BHG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</a:t>
            </a:r>
            <a:r>
              <a:rPr kumimoji="1" lang="zh-CN" altLang="en-US" dirty="0"/>
              <a:t>，西湖银泰，吉之岛，杭州大厦，百佳</a:t>
            </a:r>
            <a:endParaRPr kumimoji="1" lang="en-US" altLang="zh-CN" dirty="0"/>
          </a:p>
          <a:p>
            <a:r>
              <a:rPr kumimoji="1" lang="zh-CN" altLang="en-US" dirty="0"/>
              <a:t>市场新引入者：盒马，量贩生活馆</a:t>
            </a:r>
            <a:endParaRPr kumimoji="1" lang="en-US" altLang="zh-CN" dirty="0"/>
          </a:p>
          <a:p>
            <a:r>
              <a:rPr kumimoji="1" lang="zh-CN" altLang="en-US" dirty="0"/>
              <a:t>替代性的产品和服务：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天猫国际、京东全球购、网易严选</a:t>
            </a:r>
            <a:r>
              <a:rPr kumimoji="1" lang="zh-CN" altLang="en-US" dirty="0"/>
              <a:t>，代购</a:t>
            </a:r>
            <a:endParaRPr kumimoji="1" lang="en-US" altLang="zh-CN" dirty="0"/>
          </a:p>
          <a:p>
            <a:r>
              <a:rPr kumimoji="1" lang="zh-CN" altLang="en-US" dirty="0"/>
              <a:t>客户：产品差异小，用户粘合度低</a:t>
            </a:r>
            <a:endParaRPr kumimoji="1" lang="en-US" altLang="zh-CN" dirty="0"/>
          </a:p>
          <a:p>
            <a:r>
              <a:rPr kumimoji="1" lang="zh-CN" altLang="en-US" dirty="0"/>
              <a:t>供应商：生鲜区完全自主的产业链，维护成本高。进口商品价格波动大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728BF-83E8-EA4B-B688-AB7CBD99CD4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92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觉得，主要是精品超市过于强调精品二字，太过于注重形式而忽略与中国消费整体状况进行协同发展。比如，精品超市里动辄几千种进口食品、日用品，在缺乏足够的品牌普及，仅靠平均价格高就能在用户心中产生高端形象吗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费者可以在商品页面上看到诸如产地、证书、企业历史等关联资料，而在精品超市里我们除了看到几排洋文的包装外，无法进一步了解产品，这种天然的短板使得线下消费用户因缺乏了解而难以形成购买。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728BF-83E8-EA4B-B688-AB7CBD99CD4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14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策略：垂直定价策略；活动：线下厨房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728BF-83E8-EA4B-B688-AB7CBD99CD4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8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F6EC3-73DB-BF40-8E49-BFFFD464A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162B7A-D6D9-1B4B-BD45-4E6B95A92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87B50-5F34-874F-841C-B7B12BBC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ED2E-32AC-174E-A348-93F7ABF47D34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9824E-DE97-9D40-9DE6-E48550D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3D287-F324-8B4D-B172-035D8BC1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18A3-98E7-5D4B-88E1-622AB0B4B6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46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83EEA-927C-6A45-B0C3-6036CEEF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5114B-EF6B-A942-BF2C-06E88CBC0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242D9-3B59-5441-A4D8-E7CC439F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ED2E-32AC-174E-A348-93F7ABF47D34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D41B9-FCD2-254C-8FAC-DF9CACB2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249A2-CFE3-CC4F-9329-E8D8A699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18A3-98E7-5D4B-88E1-622AB0B4B6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22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6A6C6D-507A-8F47-93D1-2193564AE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D6C5C-6B4B-4E41-B5CB-BBDCE422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ECEFF-29B2-1E4C-90BB-E0CEA976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ED2E-32AC-174E-A348-93F7ABF47D34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114BB-6B01-2642-9358-11BAC771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16BD0-CA70-3B4E-884C-B1608D1A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18A3-98E7-5D4B-88E1-622AB0B4B6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342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4727-B79B-AF44-B6FA-D43052E1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C6666-F41F-B742-8B33-9592BD6F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60E87-D295-0C49-B9AA-BD114F8F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ED2E-32AC-174E-A348-93F7ABF47D34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AFF9D-1D37-8444-88AA-CA6B13E1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1DD33-1C09-8845-BC48-59040BF5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18A3-98E7-5D4B-88E1-622AB0B4B6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95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BD11A-1D37-B348-8A43-D8958D9F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95701-B249-264B-B319-EBD173821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66A8B-A95E-E647-94B1-368D1618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ED2E-32AC-174E-A348-93F7ABF47D34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0FD5E-D0C3-324F-904F-7F1E66F5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5A883-6B33-5248-BE7D-ACCED41B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18A3-98E7-5D4B-88E1-622AB0B4B6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62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5A042-6CE8-D54F-9177-ECE306BD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20E43-D7C0-D542-86AD-4DE37108B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FFA30-47B1-0F42-9797-AF7D417AA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AA4F6-AA37-274E-BFBD-49A32FB6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ED2E-32AC-174E-A348-93F7ABF47D34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856FA-FFFB-0A40-8D2D-57BDA52B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D5525-3013-1F43-97B0-CCC0E79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18A3-98E7-5D4B-88E1-622AB0B4B6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72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3C63C-D4F3-B642-803B-8711C89C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9E899-3208-0440-9C1B-1C475518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AE4257-F5E2-6E46-BC59-06E8A72F6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0BD973-3739-3A47-9E5C-C3C8E5FC7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9C521A-C7E7-E94A-A432-5A2AC7EAA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B24A0D-EC58-8041-9EEB-70CEA929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ED2E-32AC-174E-A348-93F7ABF47D34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B12BB-0397-B24F-9C6A-B359D66E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4E99D2-B395-A548-8657-83609F05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18A3-98E7-5D4B-88E1-622AB0B4B6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83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3F852-C308-B94F-A488-83D2C403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1B907-3B96-B84E-8743-17A6C236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ED2E-32AC-174E-A348-93F7ABF47D34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695874-B860-9B40-B920-03ED7316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E160E7-9376-AB46-8979-BB41D1A6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18A3-98E7-5D4B-88E1-622AB0B4B6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69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8153A6-9AF4-3B4F-9083-291537C8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ED2E-32AC-174E-A348-93F7ABF47D34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4D35D2-1FD0-0440-8786-E5AC9B74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851ED4-55FB-0042-9EE6-B49D71FA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18A3-98E7-5D4B-88E1-622AB0B4B6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0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868F-F9B8-3848-AE92-3C29EFB0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09DDB-35DA-914B-9441-95F13841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70AE12-0C86-CF4B-81CC-E37847CD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23DDE-EC7C-7241-B83A-33489DC0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ED2E-32AC-174E-A348-93F7ABF47D34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62FB8-F2D2-0049-851A-9D7CA62A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DEC8C-C274-F348-8DA8-66768D40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18A3-98E7-5D4B-88E1-622AB0B4B6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82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3C2C6-40BB-BD4A-8C73-C40F4E9A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70041-52D2-364A-8A10-19C728F7E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306A2C-CBFB-8447-8DD8-67B587A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A2A5C-1338-3149-B837-B9EDA44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ED2E-32AC-174E-A348-93F7ABF47D34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BD909-315E-5D4F-B36C-8128293F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E72FF-1B10-1844-BF8A-378AF8FD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18A3-98E7-5D4B-88E1-622AB0B4B6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2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358BF4-C573-AE46-AC5E-128BE8F9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EB37E-E660-BF4E-A997-853B516C8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45005-F1C1-394B-8ACF-883DE6076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ED2E-32AC-174E-A348-93F7ABF47D34}" type="datetimeFigureOut">
              <a:rPr kumimoji="1" lang="zh-CN" altLang="en-US" smtClean="0"/>
              <a:t>2019/4/18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FE067-DF3C-5B40-9284-AB8DCFBBB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A6856-95E7-1141-B94F-8E6675DE2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418A3-98E7-5D4B-88E1-622AB0B4B6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3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F673-398D-F94E-BD82-8B3AEBF8B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战略信息系统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9A7B3-ADA9-0140-B5CF-D5BD8E9B4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上海城市超市现状及发展战略</a:t>
            </a:r>
          </a:p>
        </p:txBody>
      </p:sp>
    </p:spTree>
    <p:extLst>
      <p:ext uri="{BB962C8B-B14F-4D97-AF65-F5344CB8AC3E}">
        <p14:creationId xmlns:p14="http://schemas.microsoft.com/office/powerpoint/2010/main" val="410070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C2C94A-6F3F-8348-8418-B39041EC066A}"/>
              </a:ext>
            </a:extLst>
          </p:cNvPr>
          <p:cNvSpPr/>
          <p:nvPr/>
        </p:nvSpPr>
        <p:spPr>
          <a:xfrm>
            <a:off x="788054" y="726603"/>
            <a:ext cx="1061589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/>
              <a:t>上海城市超市现状</a:t>
            </a:r>
            <a:endParaRPr kumimoji="1" lang="en-US" altLang="zh-CN" sz="2400" dirty="0"/>
          </a:p>
          <a:p>
            <a:endParaRPr kumimoji="1"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门店布局：上海（</a:t>
            </a:r>
            <a:r>
              <a:rPr lang="en-US" altLang="zh-CN" sz="2000" dirty="0"/>
              <a:t>13</a:t>
            </a:r>
            <a:r>
              <a:rPr lang="zh-CN" altLang="en-US" sz="2000" dirty="0"/>
              <a:t>家），北京（</a:t>
            </a:r>
            <a:r>
              <a:rPr lang="en-US" altLang="zh-CN" sz="2000" dirty="0"/>
              <a:t>2</a:t>
            </a:r>
            <a:r>
              <a:rPr lang="zh-CN" altLang="en-US" sz="2000" dirty="0"/>
              <a:t>家）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商场介绍：经营近</a:t>
            </a:r>
            <a:r>
              <a:rPr lang="en-US" altLang="zh-CN" sz="2000" dirty="0"/>
              <a:t>1.5</a:t>
            </a:r>
            <a:r>
              <a:rPr lang="zh-CN" altLang="en-US" sz="2000" dirty="0"/>
              <a:t>万多种商品，其中</a:t>
            </a:r>
            <a:r>
              <a:rPr lang="en-US" altLang="zh-CN" sz="2000" dirty="0"/>
              <a:t>80%</a:t>
            </a:r>
            <a:r>
              <a:rPr lang="zh-CN" altLang="en-US" sz="2000" dirty="0"/>
              <a:t>以上为国外进口商品，是上海目前最大的一家专业经营进口食品、日用品的超市。尤以奶制品、肉制品、洋酒、西式调料、巧克力糖果和有机蔬菜为其特色商品。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客户群体：中高端消费人群，外籍人士，时尚一族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核心价值：品味优质食品 享受品质生活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7A3CCA-B80F-B84A-B9D5-A679AC8B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445" y="3958138"/>
            <a:ext cx="3492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7728AE-16BD-F840-A187-B6E1F9B570ED}"/>
              </a:ext>
            </a:extLst>
          </p:cNvPr>
          <p:cNvSpPr/>
          <p:nvPr/>
        </p:nvSpPr>
        <p:spPr>
          <a:xfrm>
            <a:off x="788054" y="638920"/>
            <a:ext cx="106158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/>
              <a:t>上海城市超市现状</a:t>
            </a:r>
            <a:endParaRPr kumimoji="1" lang="en-US" altLang="zh-CN" sz="2400" dirty="0"/>
          </a:p>
          <a:p>
            <a:endParaRPr kumimoji="1" lang="en-US" altLang="zh-CN" sz="2400" b="1" dirty="0"/>
          </a:p>
          <a:p>
            <a:r>
              <a:rPr lang="zh-CN" altLang="en-US" dirty="0"/>
              <a:t>“我现在赋闲在家。”上海城市超市的创始人崔轶雄告诉</a:t>
            </a:r>
            <a:r>
              <a:rPr lang="en-US" altLang="zh-CN" dirty="0"/>
              <a:t>《</a:t>
            </a:r>
            <a:r>
              <a:rPr lang="zh-CN" altLang="en-US" dirty="0"/>
              <a:t>灵兽传媒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这意味着，这家在本土耕耘</a:t>
            </a:r>
            <a:r>
              <a:rPr lang="en-US" altLang="zh-CN" dirty="0"/>
              <a:t>20</a:t>
            </a:r>
            <a:r>
              <a:rPr lang="zh-CN" altLang="en-US" dirty="0"/>
              <a:t>多年、代表中国高端精品超市的标杆之一的企业已经易主。</a:t>
            </a:r>
          </a:p>
          <a:p>
            <a:endParaRPr lang="zh-CN" altLang="en-US" dirty="0"/>
          </a:p>
          <a:p>
            <a:r>
              <a:rPr lang="en-US" altLang="zh-CN" dirty="0"/>
              <a:t>《</a:t>
            </a:r>
            <a:r>
              <a:rPr lang="zh-CN" altLang="en-US" dirty="0"/>
              <a:t>灵兽传媒</a:t>
            </a:r>
            <a:r>
              <a:rPr lang="en-US" altLang="zh-CN" dirty="0"/>
              <a:t>》</a:t>
            </a:r>
            <a:r>
              <a:rPr lang="zh-CN" altLang="en-US" dirty="0"/>
              <a:t>查阅最新的工商资料显示，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日城市超市的法人已由催轶英变更为王伟，而天天果园创始人正是王伟。</a:t>
            </a:r>
          </a:p>
          <a:p>
            <a:endParaRPr lang="zh-CN" altLang="en-US" dirty="0"/>
          </a:p>
          <a:p>
            <a:r>
              <a:rPr lang="zh-CN" altLang="en-US" dirty="0"/>
              <a:t>今年</a:t>
            </a:r>
            <a:r>
              <a:rPr lang="en-US" altLang="zh-CN" dirty="0"/>
              <a:t>2</a:t>
            </a:r>
            <a:r>
              <a:rPr lang="zh-CN" altLang="en-US" dirty="0"/>
              <a:t>月，一位知情人士透露，城市超市新进来了大股东，但当时还处于保密阶段。</a:t>
            </a:r>
          </a:p>
          <a:p>
            <a:endParaRPr lang="zh-CN" altLang="en-US" dirty="0"/>
          </a:p>
          <a:p>
            <a:r>
              <a:rPr lang="zh-CN" altLang="en-US" dirty="0"/>
              <a:t>崔轶雄对</a:t>
            </a:r>
            <a:r>
              <a:rPr lang="en-US" altLang="zh-CN" dirty="0"/>
              <a:t>《</a:t>
            </a:r>
            <a:r>
              <a:rPr lang="zh-CN" altLang="en-US" dirty="0"/>
              <a:t>灵兽传媒</a:t>
            </a:r>
            <a:r>
              <a:rPr lang="en-US" altLang="zh-CN" dirty="0"/>
              <a:t>》</a:t>
            </a:r>
            <a:r>
              <a:rPr lang="zh-CN" altLang="en-US" dirty="0"/>
              <a:t>表示，目前只是工商资料变更，尚未签署正式协议。同时，崔轶雄称，不会退出城市超市，仍占有股份，并“继续做这个事情。”</a:t>
            </a:r>
          </a:p>
          <a:p>
            <a:endParaRPr lang="zh-CN" altLang="en-US" dirty="0"/>
          </a:p>
          <a:p>
            <a:r>
              <a:rPr lang="zh-CN" altLang="en-US" dirty="0"/>
              <a:t>但也有业内分析人士认为，崔轶雄实质上已经是退出，所谓仍占股份只不过是象征性的，对外界表明仍在城市超市而已。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796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90A48663-A575-1741-B130-C71B2AADD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9969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18A57FE-D80E-A44F-BEFD-0C17B0C9D924}"/>
              </a:ext>
            </a:extLst>
          </p:cNvPr>
          <p:cNvSpPr txBox="1"/>
          <p:nvPr/>
        </p:nvSpPr>
        <p:spPr>
          <a:xfrm>
            <a:off x="6547757" y="3503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盒马，量贩生活馆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5B94E-CC0E-8E43-AF66-9007EA6B42D7}"/>
              </a:ext>
            </a:extLst>
          </p:cNvPr>
          <p:cNvSpPr txBox="1"/>
          <p:nvPr/>
        </p:nvSpPr>
        <p:spPr>
          <a:xfrm>
            <a:off x="8861709" y="3105833"/>
            <a:ext cx="259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天猫国际、京东全球购、网易严选</a:t>
            </a:r>
            <a:r>
              <a:rPr kumimoji="1" lang="zh-CN" altLang="en-US" dirty="0"/>
              <a:t>，代购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A7EBE-DE25-D44A-BE6E-CD6FE00F1950}"/>
              </a:ext>
            </a:extLst>
          </p:cNvPr>
          <p:cNvSpPr txBox="1"/>
          <p:nvPr/>
        </p:nvSpPr>
        <p:spPr>
          <a:xfrm>
            <a:off x="2841172" y="613833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产品差异小，用户粘合度低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CC3C65-DBE2-F248-8B49-1E92D50916C0}"/>
              </a:ext>
            </a:extLst>
          </p:cNvPr>
          <p:cNvSpPr txBox="1"/>
          <p:nvPr/>
        </p:nvSpPr>
        <p:spPr>
          <a:xfrm>
            <a:off x="987339" y="2828835"/>
            <a:ext cx="2089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生鲜区完全自主的产业链，维护成本高。进口商品价格波动大</a:t>
            </a:r>
          </a:p>
        </p:txBody>
      </p:sp>
    </p:spTree>
    <p:extLst>
      <p:ext uri="{BB962C8B-B14F-4D97-AF65-F5344CB8AC3E}">
        <p14:creationId xmlns:p14="http://schemas.microsoft.com/office/powerpoint/2010/main" val="270560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3414BF0-1400-E343-BB30-2BB29BF57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837839"/>
              </p:ext>
            </p:extLst>
          </p:nvPr>
        </p:nvGraphicFramePr>
        <p:xfrm>
          <a:off x="1305950" y="2537394"/>
          <a:ext cx="9580099" cy="1783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961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9AA3835-75BE-2A4E-B590-988C6996E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050517"/>
              </p:ext>
            </p:extLst>
          </p:nvPr>
        </p:nvGraphicFramePr>
        <p:xfrm>
          <a:off x="1736597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79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2744261-11B2-F346-B730-E868934C0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43556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84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595</Words>
  <Application>Microsoft Macintosh PowerPoint</Application>
  <PresentationFormat>宽屏</PresentationFormat>
  <Paragraphs>56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Hiragino Sans GB W3</vt:lpstr>
      <vt:lpstr>Arial</vt:lpstr>
      <vt:lpstr>Office 主题​​</vt:lpstr>
      <vt:lpstr>战略信息系统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林许 亚伦</dc:creator>
  <cp:lastModifiedBy>林许 亚伦</cp:lastModifiedBy>
  <cp:revision>17</cp:revision>
  <dcterms:created xsi:type="dcterms:W3CDTF">2019-04-18T04:43:45Z</dcterms:created>
  <dcterms:modified xsi:type="dcterms:W3CDTF">2019-04-18T15:37:10Z</dcterms:modified>
</cp:coreProperties>
</file>