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notesSlides/notesSlide15.xml" ContentType="application/vnd.openxmlformats-officedocument.presentationml.notesSlid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notesSlides/notesSlide16.xml" ContentType="application/vnd.openxmlformats-officedocument.presentationml.notesSlid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notesSlides/notesSlide17.xml" ContentType="application/vnd.openxmlformats-officedocument.presentationml.notesSlid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notesSlides/notesSlide19.xml" ContentType="application/vnd.openxmlformats-officedocument.presentationml.notesSlid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323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2" r:id="rId12"/>
    <p:sldId id="315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2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4.xlsx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5.xlsx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987D-27E3-4299-B461-F2BC4ABAE1AB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AFC4-4F13-4E0B-9CAE-F57C59FD3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6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6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7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2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6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5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4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6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47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4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9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4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4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1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3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5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FE60-4CFF-4AE6-A77B-5959EB14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1E1BB-CD9D-4852-89C9-903B12DF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6303-9A8B-46B7-A9C3-00C1EEB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4BB7A-BC36-4F61-A98F-993902C4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E3D95-1BA3-4ACC-A3E3-EF17E89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A477-43A6-4A5D-9C32-48994D6B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38095-B659-4761-B649-9A689322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C7EB8-78C5-4253-932F-08122C6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9B169-72E9-41F5-A6CC-22693F8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2B92E-B7C2-4CC5-8A88-7EB0F897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D18B3C-8CEB-4CDE-992D-F19A09D3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0CCB1-4C5A-4279-934E-7849E82D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A886-1BC7-49A1-88F9-883AA3FF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8EA5B-67CD-495F-98BE-C0E951D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5D12-ED71-4FAA-8EA8-0427FB28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E7D1-2735-4456-A3E7-DDC77BDF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6A4E-82A7-4F2D-9091-6E53231D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CC05D-265E-438B-A1A6-FB4942B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AB72A-E58C-4959-A788-F865355E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C1E5-AFEA-47E1-A578-FF1D2288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FF6B1-0924-49F0-8385-FB3877C0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98BC3-09DB-46C8-B8AB-6A1E6213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809E7-AB9A-4C51-B460-C9B2D382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405EE-478B-47C5-A153-1F3400C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2B1FB-31B4-4770-8EC3-91D11A1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E1DD-3DB6-475B-A6A3-AEF6A50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EA7C4-62BD-444D-868E-B4F06DA00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028AD-F2ED-4AC5-B6D5-ACB8EAC5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186A9-117D-4EE7-8D5E-DB70768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47BD5-5A5A-4C0B-A6C3-892EE11E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A0F1F-2539-471A-BD0D-1987DE5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0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C8B3A-14A0-4D71-84FF-F6897F5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E1DEF-BAFD-496E-A0FC-88B9B690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E8B20-11DE-4A5B-865A-831CB67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F67B5-4BF4-4E83-8B5E-FD4CB1E7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1A815-4382-4939-ADAF-1E842B53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A469F0-AA6A-42E6-A9F1-909A57D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D0345-45DC-43A9-8AF1-94877386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16124A-3FEB-4671-B5DA-7AF3D150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75CC-9BED-403A-935D-950E177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FB5F5-34DA-4461-9934-BABC99F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8F26A-1B81-4AB8-9A30-1B4AF54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DD749-09DB-4EA5-9CAB-D9DBE62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D3A76-D08D-4F9A-8729-C439F084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2165C-82BE-459A-94F6-7E2A771D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14D7C-6EFA-43A0-BFAA-26BF1D5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D117-2458-4A02-8B41-CAF50B89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0F45-9C08-4445-8BBB-FC441CB1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E9882-8814-4E18-9A11-839E8B76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36BCE-B3D2-4008-9760-70B1B98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F30A4-C76D-40CF-A727-DACCC47F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735FB-6E2E-440F-AAAB-DA60ACD7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3405-E924-418D-A2DA-E0F8E144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993AF-ED28-4BE8-B49D-E9215E19F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BAA90-6F7C-4F55-AA8B-FFA86806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60B92-78C9-4E2A-BEFF-3EB3F966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7DBC4-1E10-4FC3-AFBB-30630AD4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3E607-279F-4802-A39B-AB9AEC0D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9E564-2A2C-4BE4-B207-3B492910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F126A-111F-4F34-A6A3-72071F08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6C736-31F7-4E87-A2BE-2312582A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8160-B223-4298-9516-63233301C294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8B2B2-356E-4F99-9C62-387D40E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DF7DA-AB2E-4257-BC9B-5894E0F1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4/relationships/chartEx" Target="../charts/chartEx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4/relationships/chartEx" Target="../charts/chartEx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63B4-11F6-46C8-A8B1-D3219082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59" y="2721114"/>
            <a:ext cx="7951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333333"/>
                </a:solidFill>
                <a:latin typeface="Arial" panose="020B0604020202020204" pitchFamily="34" charset="0"/>
              </a:rPr>
              <a:t>Largest Rectangle in Histogram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8A43C-EF73-4316-947E-5E94163836E0}"/>
              </a:ext>
            </a:extLst>
          </p:cNvPr>
          <p:cNvSpPr txBox="1"/>
          <p:nvPr/>
        </p:nvSpPr>
        <p:spPr>
          <a:xfrm>
            <a:off x="10071641" y="575685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Open Sans"/>
              </a:rPr>
              <a:t>Alan Lin Hsu</a:t>
            </a:r>
          </a:p>
          <a:p>
            <a:r>
              <a:rPr lang="en-US" altLang="zh-CN" sz="2400" dirty="0">
                <a:latin typeface="Open Sans"/>
              </a:rPr>
              <a:t> 2018-11-21</a:t>
            </a:r>
            <a:endParaRPr lang="zh-CN" alt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813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1122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278041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247627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3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3 = 2</a:t>
            </a:r>
          </a:p>
          <a:p>
            <a:r>
              <a:rPr lang="en-US" altLang="zh-CN" dirty="0"/>
              <a:t>Height: Input[3] = 3</a:t>
            </a:r>
          </a:p>
          <a:p>
            <a:r>
              <a:rPr lang="en-US" altLang="zh-CN" dirty="0"/>
              <a:t>Area: 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020BB1-C995-41E8-B661-EF531BB7DC62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93809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0688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819579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789165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70B474-6DE6-4A31-B322-2A05020E4892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970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9763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F0D25F-F0EF-43F3-BD3D-92ADCE9087D2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10740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2338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6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6 = 1</a:t>
            </a:r>
          </a:p>
          <a:p>
            <a:r>
              <a:rPr lang="en-US" altLang="zh-CN" dirty="0"/>
              <a:t>Height: Input[6] = 2</a:t>
            </a:r>
          </a:p>
          <a:p>
            <a:r>
              <a:rPr lang="en-US" altLang="zh-CN" dirty="0"/>
              <a:t>Area: 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8AEA92-8313-42D3-8E5F-ED764DBB9A51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71244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37087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5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5 = 2</a:t>
            </a:r>
          </a:p>
          <a:p>
            <a:r>
              <a:rPr lang="en-US" altLang="zh-CN" dirty="0"/>
              <a:t>Height: Input[5] = 2</a:t>
            </a:r>
          </a:p>
          <a:p>
            <a:r>
              <a:rPr lang="en-US" altLang="zh-CN" dirty="0"/>
              <a:t>Area: 4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AF74DC-EC1D-420A-9EE1-FFCEB678FFD7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00162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0605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2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2 = 5</a:t>
            </a:r>
          </a:p>
          <a:p>
            <a:r>
              <a:rPr lang="en-US" altLang="zh-CN" dirty="0"/>
              <a:t>Height: Input[2] = 2</a:t>
            </a:r>
          </a:p>
          <a:p>
            <a:r>
              <a:rPr lang="en-US" altLang="zh-CN" dirty="0"/>
              <a:t>Area: 10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3F129-097C-4BB2-82C8-8209C4685302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8439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13212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FB48F7-CF1E-4964-822B-2F8F549AADFD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65273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296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7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7 = 1</a:t>
            </a:r>
          </a:p>
          <a:p>
            <a:r>
              <a:rPr lang="en-US" altLang="zh-CN" dirty="0"/>
              <a:t>Height: Input[7] = 1</a:t>
            </a:r>
          </a:p>
          <a:p>
            <a:r>
              <a:rPr lang="en-US" altLang="zh-CN" dirty="0"/>
              <a:t>Area: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03636B-F1EF-4E3C-8546-6B20A4151034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70354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06866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1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1 = 7</a:t>
            </a:r>
          </a:p>
          <a:p>
            <a:r>
              <a:rPr lang="en-US" altLang="zh-CN" dirty="0"/>
              <a:t>Height: Input[1] = 1</a:t>
            </a:r>
          </a:p>
          <a:p>
            <a:r>
              <a:rPr lang="en-US" altLang="zh-CN" dirty="0"/>
              <a:t>Area: 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07CA12-F8AC-42DE-A829-233A59FBFC68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66305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5578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0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0 = 8</a:t>
            </a:r>
          </a:p>
          <a:p>
            <a:r>
              <a:rPr lang="en-US" altLang="zh-CN" dirty="0"/>
              <a:t>Height: Input[0] = 1</a:t>
            </a:r>
          </a:p>
          <a:p>
            <a:r>
              <a:rPr lang="en-US" altLang="zh-CN" dirty="0"/>
              <a:t>Area: 8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E46762-C798-46A6-80C3-05E94CFF0ABB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5748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03108617"/>
                  </p:ext>
                </p:extLst>
              </p:nvPr>
            </p:nvGraphicFramePr>
            <p:xfrm>
              <a:off x="3616523" y="2401778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6523" y="2401778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4034561" y="5376142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FDF4C-7C25-43F6-AC38-3A760D7C05BF}"/>
              </a:ext>
            </a:extLst>
          </p:cNvPr>
          <p:cNvSpPr/>
          <p:nvPr/>
        </p:nvSpPr>
        <p:spPr>
          <a:xfrm>
            <a:off x="5047569" y="3944829"/>
            <a:ext cx="2667000" cy="14313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31471"/>
              </p:ext>
            </p:extLst>
          </p:nvPr>
        </p:nvGraphicFramePr>
        <p:xfrm>
          <a:off x="3864873" y="1228655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3134643" y="123016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3969382" y="1599495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6034349" y="2116757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9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63B4-11F6-46C8-A8B1-D3219082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360" y="3075057"/>
            <a:ext cx="29132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333333"/>
                </a:solidFill>
                <a:latin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93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0076958"/>
                  </p:ext>
                </p:extLst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FDF4C-7C25-43F6-AC38-3A760D7C05BF}"/>
              </a:ext>
            </a:extLst>
          </p:cNvPr>
          <p:cNvSpPr/>
          <p:nvPr/>
        </p:nvSpPr>
        <p:spPr>
          <a:xfrm>
            <a:off x="2508556" y="3785031"/>
            <a:ext cx="2667000" cy="14313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77502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15132"/>
              </p:ext>
            </p:extLst>
          </p:nvPr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1552596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1522182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64ECC8-4B29-4588-9BEA-DA4FDDCE0810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2297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50302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2085256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2054842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316D54-8620-4D19-BC9A-43E542F1EFD5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25281C-28E8-487A-9D36-FF9608BD3AF3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7021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64280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2626794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2596380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524DCD-78E1-4808-9FF4-9C1A706DADC1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83D036-02A6-44B5-A094-1B9044FC0FB2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05165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03446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3159454" y="5679500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3129040" y="5803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DA16-6B0D-4639-9006-193D6F2A801E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C5BC1B-DE2C-4248-8571-2C26C286B640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57245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62215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3689283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3658869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AC900D-6F1B-4D9A-B1B2-B2B232462045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711895-CB44-4135-8734-9ED75D509108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4709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2760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278041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247627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C0F17-568C-4E4D-A051-2F9A4C6D8331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642E2E-D5F2-43DB-BB3F-FEBEF1182E7D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908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67111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278041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247627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4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4 = 1</a:t>
            </a:r>
          </a:p>
          <a:p>
            <a:r>
              <a:rPr lang="en-US" altLang="zh-CN" dirty="0"/>
              <a:t>Height: Input[4] = 3</a:t>
            </a:r>
          </a:p>
          <a:p>
            <a:r>
              <a:rPr lang="en-US" altLang="zh-CN" dirty="0"/>
              <a:t>Area: 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9403F5-BF0D-4A02-92CD-AB31D6CF6890}"/>
              </a:ext>
            </a:extLst>
          </p:cNvPr>
          <p:cNvSpPr txBox="1"/>
          <p:nvPr/>
        </p:nvSpPr>
        <p:spPr>
          <a:xfrm>
            <a:off x="8138360" y="2701666"/>
            <a:ext cx="376659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r>
              <a:rPr lang="en-US" altLang="zh-CN" b="1" dirty="0"/>
              <a:t> ||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++;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137059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1176</Words>
  <Application>Microsoft Office PowerPoint</Application>
  <PresentationFormat>宽屏</PresentationFormat>
  <Paragraphs>478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Open Sans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林许 亚伦</dc:creator>
  <cp:lastModifiedBy>林许 亚伦</cp:lastModifiedBy>
  <cp:revision>25</cp:revision>
  <dcterms:created xsi:type="dcterms:W3CDTF">2018-11-04T13:06:38Z</dcterms:created>
  <dcterms:modified xsi:type="dcterms:W3CDTF">2018-11-21T07:01:07Z</dcterms:modified>
</cp:coreProperties>
</file>