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3" r:id="rId6"/>
    <p:sldId id="267" r:id="rId7"/>
    <p:sldId id="261" r:id="rId8"/>
    <p:sldId id="268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6" autoAdjust="0"/>
    <p:restoredTop sz="95147" autoAdjust="0"/>
  </p:normalViewPr>
  <p:slideViewPr>
    <p:cSldViewPr snapToGrid="0">
      <p:cViewPr varScale="1">
        <p:scale>
          <a:sx n="119" d="100"/>
          <a:sy n="119" d="100"/>
        </p:scale>
        <p:origin x="10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B281-6FE5-4209-81FD-FFB463AE75A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8868A-BABB-4F8A-8A33-25AA31E6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2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8868A-BABB-4F8A-8A33-25AA31E69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8868A-BABB-4F8A-8A33-25AA31E69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99B1-3855-4802-BA3D-4BB80A4F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FDFE1-1BBE-4A35-AD42-1B903B8E0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9E73-AC01-4008-B51A-D6066FCA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6926-F1A3-4B42-B0BB-7F1EFCA2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978-47CA-4A24-AEFF-50884883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6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6307-95AA-4DD8-8425-2ECFB64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A567-B304-49E5-817F-1621423A2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A7DB-9FBE-4B3C-AF00-A47307E1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D8F5-C35A-444F-9C5E-3107E310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77D4-D57D-42BC-9EAB-F06DAA29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9119F-15B2-4D6A-B3D4-3B643BAAA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1ABF3-55B1-41A9-BA8B-C956025E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33D5-9268-4AE5-9261-E7396A9A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F991-73A2-4CEF-88E8-18ED8C31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464C-BCEE-40D1-90A6-56A7208D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6FC2-3375-4900-9F5A-7F945479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8C66-A97F-4DB3-9D60-E54B903F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40AF-E5CF-461D-B5A3-BB13BA0E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86A4-4281-48E4-80D1-9DA8F3EE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C491-67BB-423C-B837-B75B058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9C60-40BC-4923-8BFE-6FCCD53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C12BF-030C-4855-9884-A407B66EC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4ABF-F409-409C-A14A-6876B296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D9E3-1E59-4C5E-A9D6-F6D6AA3A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B9DD-FB0B-401B-A7E1-DCA58B38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EFC6-6D9D-4786-8825-2E35F75A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CAB4-90ED-4162-92BE-B050A985D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1C1D-F753-409D-932C-AE7A7698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E42B4-AF39-4478-8D42-D3233A5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484F-9717-4128-AA69-AB77951E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3513-5282-4139-94C1-3D8AB36C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828F-8FAC-438D-AB86-3A29996F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DB62C-1638-4B78-961C-FB435662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7DD59-C8E1-4347-861A-8B21358EF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58832-1CB3-4D15-8ACF-D1321C844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BB9F7-F656-4AB4-9D9C-7A0F10F0E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58CD3-97E0-4671-972E-96BFA5A8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1081D-D9D3-44B3-81A8-147FA3F3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809E6-70B3-44E6-B8F5-527F8DC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AE88-6F6D-4766-B481-A78B568F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26745-D328-43C5-9EE5-97A589A6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E29E3-268B-4343-80F2-4CB965C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82EEF-4A32-4E91-9C9E-A1CC362E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80B52-132F-413A-AE56-C53F93D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F5785-1A0E-42A6-814E-9A85D31C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4C908-3493-4D44-9B18-7F795E55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813C-E894-45D9-8560-3924E0A6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A1CE-787B-4903-B9C0-296E42A8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6C0C4-8CB0-4014-BD84-3191BC8F0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53E3-4F24-44E9-A477-8D9EC269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84CB-E2B5-4D92-8D2D-89145BF8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B434A-3B47-45F6-8C36-7FBE177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9319-1328-4C26-BA1E-34AB626A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FE89B-3E62-4B2B-8297-ADCEA337F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13353-02C4-4375-82FD-5F94DC3A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9055-28EB-4996-B21C-E9C81DA4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B32F-FBDA-4497-9716-3DB812DF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36E0B-AFBF-476B-8F35-74C9FA54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A864C-B7BE-4FF7-B2A3-F879BA93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FC48-6930-4716-9D61-C245618B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9D92-B3EC-4A32-AA9E-13BF5A8D8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25EB-601E-49D2-983D-523083B6E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3DD6-10DF-4EDF-B104-9A5B4C620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2E7E-543C-4617-8497-E471DB08A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139A-DD42-4DD1-8D49-C72F362F2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1B069-0DB7-4482-A7BD-0941F711A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D25D-ED1E-446E-A5F6-20FC4A61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106DA42-CAC6-4FEB-BF81-49ECE095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663"/>
            <a:ext cx="7762672" cy="3924946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9DC3B2B-F018-4FC7-A774-AF7AAAFB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54" y="2442230"/>
            <a:ext cx="4431746" cy="29333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196542-7F2D-408B-B8AE-A4811F3B406E}"/>
              </a:ext>
            </a:extLst>
          </p:cNvPr>
          <p:cNvSpPr txBox="1">
            <a:spLocks/>
          </p:cNvSpPr>
          <p:nvPr/>
        </p:nvSpPr>
        <p:spPr>
          <a:xfrm>
            <a:off x="6017381" y="3677087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Macrophage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8A7CA0-B11D-4781-A411-2A5D2C325CE1}"/>
              </a:ext>
            </a:extLst>
          </p:cNvPr>
          <p:cNvSpPr txBox="1">
            <a:spLocks/>
          </p:cNvSpPr>
          <p:nvPr/>
        </p:nvSpPr>
        <p:spPr>
          <a:xfrm>
            <a:off x="5676913" y="4244871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Monocyte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D1D4F4-6192-4234-A110-45D802EF162D}"/>
              </a:ext>
            </a:extLst>
          </p:cNvPr>
          <p:cNvSpPr txBox="1">
            <a:spLocks/>
          </p:cNvSpPr>
          <p:nvPr/>
        </p:nvSpPr>
        <p:spPr>
          <a:xfrm>
            <a:off x="4431747" y="4974446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Gaint</a:t>
            </a:r>
            <a:r>
              <a:rPr lang="en-US" sz="1600" dirty="0"/>
              <a:t> cells</a:t>
            </a:r>
          </a:p>
        </p:txBody>
      </p:sp>
    </p:spTree>
    <p:extLst>
      <p:ext uri="{BB962C8B-B14F-4D97-AF65-F5344CB8AC3E}">
        <p14:creationId xmlns:p14="http://schemas.microsoft.com/office/powerpoint/2010/main" val="187813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848F-695B-48FE-9999-FFD65A89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C6CDD-BA15-4708-AFAE-D663B013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A9FCC-3E29-4500-8205-A1C8E29D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094"/>
            <a:ext cx="12192000" cy="38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439-8BD7-4220-8479-1B0C1E8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DCATS </a:t>
            </a:r>
            <a:r>
              <a:rPr lang="en-US" altLang="zh-CN" dirty="0"/>
              <a:t>supplementary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A932468-4274-41A6-9E13-F5AB87B0E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781254"/>
                  </p:ext>
                </p:extLst>
              </p:nvPr>
            </p:nvGraphicFramePr>
            <p:xfrm>
              <a:off x="502051" y="3079601"/>
              <a:ext cx="2926080" cy="1021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366937372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73207883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2397451234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65278555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l"/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US" sz="10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037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</a:t>
                          </a:r>
                          <a:r>
                            <a:rPr lang="en-US" altLang="zh-CN" sz="100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0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663729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46327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745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A932468-4274-41A6-9E13-F5AB87B0E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781254"/>
                  </p:ext>
                </p:extLst>
              </p:nvPr>
            </p:nvGraphicFramePr>
            <p:xfrm>
              <a:off x="502051" y="3079601"/>
              <a:ext cx="2926080" cy="1021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366937372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73207883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2397451234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65278555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US" sz="10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33" r="-10166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03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</a:t>
                          </a:r>
                          <a:r>
                            <a:rPr lang="en-US" altLang="zh-CN" sz="100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0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74" t="-93023" r="-200000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33" t="-93023" r="-10166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66372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7619" r="-3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74" t="-197619" r="-2000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33" t="-197619" r="-101667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33" t="-197619" r="-1667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4632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33" t="-290698" r="-101667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33" t="-290698" r="-1667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745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CAF882D-446A-4208-B437-01B2921077E9}"/>
              </a:ext>
            </a:extLst>
          </p:cNvPr>
          <p:cNvSpPr txBox="1"/>
          <p:nvPr/>
        </p:nvSpPr>
        <p:spPr>
          <a:xfrm>
            <a:off x="1965091" y="2810162"/>
            <a:ext cx="856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Condition1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31138-AAC5-4E96-93CE-420DF987DF8D}"/>
              </a:ext>
            </a:extLst>
          </p:cNvPr>
          <p:cNvSpPr txBox="1"/>
          <p:nvPr/>
        </p:nvSpPr>
        <p:spPr>
          <a:xfrm>
            <a:off x="1967539" y="4127554"/>
            <a:ext cx="853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Condition2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CBE265E7-4D32-4EF1-831C-28599B9809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012211"/>
                  </p:ext>
                </p:extLst>
              </p:nvPr>
            </p:nvGraphicFramePr>
            <p:xfrm>
              <a:off x="3781125" y="3079601"/>
              <a:ext cx="804930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8310">
                      <a:extLst>
                        <a:ext uri="{9D8B030D-6E8A-4147-A177-3AD203B41FA5}">
                          <a16:colId xmlns:a16="http://schemas.microsoft.com/office/drawing/2014/main" val="732078831"/>
                        </a:ext>
                      </a:extLst>
                    </a:gridCol>
                    <a:gridCol w="268310">
                      <a:extLst>
                        <a:ext uri="{9D8B030D-6E8A-4147-A177-3AD203B41FA5}">
                          <a16:colId xmlns:a16="http://schemas.microsoft.com/office/drawing/2014/main" val="2397451234"/>
                        </a:ext>
                      </a:extLst>
                    </a:gridCol>
                    <a:gridCol w="268310">
                      <a:extLst>
                        <a:ext uri="{9D8B030D-6E8A-4147-A177-3AD203B41FA5}">
                          <a16:colId xmlns:a16="http://schemas.microsoft.com/office/drawing/2014/main" val="65278555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663729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46327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𝐾𝐾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745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CBE265E7-4D32-4EF1-831C-28599B9809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012211"/>
                  </p:ext>
                </p:extLst>
              </p:nvPr>
            </p:nvGraphicFramePr>
            <p:xfrm>
              <a:off x="3781125" y="3079601"/>
              <a:ext cx="804930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8310">
                      <a:extLst>
                        <a:ext uri="{9D8B030D-6E8A-4147-A177-3AD203B41FA5}">
                          <a16:colId xmlns:a16="http://schemas.microsoft.com/office/drawing/2014/main" val="732078831"/>
                        </a:ext>
                      </a:extLst>
                    </a:gridCol>
                    <a:gridCol w="268310">
                      <a:extLst>
                        <a:ext uri="{9D8B030D-6E8A-4147-A177-3AD203B41FA5}">
                          <a16:colId xmlns:a16="http://schemas.microsoft.com/office/drawing/2014/main" val="2397451234"/>
                        </a:ext>
                      </a:extLst>
                    </a:gridCol>
                    <a:gridCol w="268310">
                      <a:extLst>
                        <a:ext uri="{9D8B030D-6E8A-4147-A177-3AD203B41FA5}">
                          <a16:colId xmlns:a16="http://schemas.microsoft.com/office/drawing/2014/main" val="65278555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02273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778" r="-97778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663729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7561" r="-202273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778" t="-97561" r="-97778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273" t="-97561" b="-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46327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778" t="-202500" r="-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273" t="-2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745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5CF0B5-2820-4CA7-A722-77BC8261F372}"/>
              </a:ext>
            </a:extLst>
          </p:cNvPr>
          <p:cNvSpPr/>
          <p:nvPr/>
        </p:nvSpPr>
        <p:spPr>
          <a:xfrm>
            <a:off x="3527185" y="4059849"/>
            <a:ext cx="1304854" cy="298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94BE2-CCD1-4E9D-A14C-045209C506BC}"/>
              </a:ext>
            </a:extLst>
          </p:cNvPr>
          <p:cNvSpPr txBox="1"/>
          <p:nvPr/>
        </p:nvSpPr>
        <p:spPr>
          <a:xfrm>
            <a:off x="3535162" y="2807624"/>
            <a:ext cx="1288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27E70-C671-46C1-A446-39B0FE72A1E3}"/>
              </a:ext>
            </a:extLst>
          </p:cNvPr>
          <p:cNvSpPr txBox="1"/>
          <p:nvPr/>
        </p:nvSpPr>
        <p:spPr>
          <a:xfrm>
            <a:off x="5431282" y="2807624"/>
            <a:ext cx="132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Latent True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6B6CBB-AD7B-4A56-8D4E-BF091EE2EEB7}"/>
                  </a:ext>
                </a:extLst>
              </p:cNvPr>
              <p:cNvSpPr txBox="1"/>
              <p:nvPr/>
            </p:nvSpPr>
            <p:spPr>
              <a:xfrm>
                <a:off x="7244017" y="3686522"/>
                <a:ext cx="1694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𝐺𝐿𝑀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6B6CBB-AD7B-4A56-8D4E-BF091EE2E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17" y="3686522"/>
                <a:ext cx="1694375" cy="276999"/>
              </a:xfrm>
              <a:prstGeom prst="rect">
                <a:avLst/>
              </a:prstGeom>
              <a:blipFill>
                <a:blip r:embed="rId4"/>
                <a:stretch>
                  <a:fillRect l="-2878" t="-4444" r="-32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2860EAAC-4C83-4F5D-AA77-9DFA33EB1AA4}"/>
              </a:ext>
            </a:extLst>
          </p:cNvPr>
          <p:cNvSpPr/>
          <p:nvPr/>
        </p:nvSpPr>
        <p:spPr>
          <a:xfrm>
            <a:off x="7263335" y="4059849"/>
            <a:ext cx="1694375" cy="298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86722EE3-6242-48B9-8D7C-6A1731E27D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443800"/>
                  </p:ext>
                </p:extLst>
              </p:nvPr>
            </p:nvGraphicFramePr>
            <p:xfrm>
              <a:off x="9018125" y="3843469"/>
              <a:ext cx="1280160" cy="777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56940">
                      <a:extLst>
                        <a:ext uri="{9D8B030D-6E8A-4147-A177-3AD203B41FA5}">
                          <a16:colId xmlns:a16="http://schemas.microsoft.com/office/drawing/2014/main" val="2467651223"/>
                        </a:ext>
                      </a:extLst>
                    </a:gridCol>
                    <a:gridCol w="523220">
                      <a:extLst>
                        <a:ext uri="{9D8B030D-6E8A-4147-A177-3AD203B41FA5}">
                          <a16:colId xmlns:a16="http://schemas.microsoft.com/office/drawing/2014/main" val="3020759634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altLang="zh-CN" sz="11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US" sz="11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64968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076249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altLang="zh-CN" sz="11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9991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86722EE3-6242-48B9-8D7C-6A1731E27D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443800"/>
                  </p:ext>
                </p:extLst>
              </p:nvPr>
            </p:nvGraphicFramePr>
            <p:xfrm>
              <a:off x="9018125" y="3843469"/>
              <a:ext cx="1280160" cy="777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56940">
                      <a:extLst>
                        <a:ext uri="{9D8B030D-6E8A-4147-A177-3AD203B41FA5}">
                          <a16:colId xmlns:a16="http://schemas.microsoft.com/office/drawing/2014/main" val="2467651223"/>
                        </a:ext>
                      </a:extLst>
                    </a:gridCol>
                    <a:gridCol w="523220">
                      <a:extLst>
                        <a:ext uri="{9D8B030D-6E8A-4147-A177-3AD203B41FA5}">
                          <a16:colId xmlns:a16="http://schemas.microsoft.com/office/drawing/2014/main" val="3020759634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altLang="zh-CN" sz="11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US" sz="11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5349" t="-2326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64968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4762" r="-6880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5349" t="-104762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6249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altLang="zh-CN" sz="11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5349" t="-200000" b="-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991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64204DF-232F-49EE-8450-B7EEF0339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218833"/>
                  </p:ext>
                </p:extLst>
              </p:nvPr>
            </p:nvGraphicFramePr>
            <p:xfrm>
              <a:off x="502051" y="4416038"/>
              <a:ext cx="2926080" cy="777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312466269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452829462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62027451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3251008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</a:t>
                          </a:r>
                          <a:r>
                            <a:rPr lang="en-US" altLang="zh-CN" sz="100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072873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0426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</a:t>
                          </a:r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1099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64204DF-232F-49EE-8450-B7EEF0339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218833"/>
                  </p:ext>
                </p:extLst>
              </p:nvPr>
            </p:nvGraphicFramePr>
            <p:xfrm>
              <a:off x="502051" y="4416038"/>
              <a:ext cx="2926080" cy="777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312466269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452829462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62027451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32510084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</a:t>
                          </a:r>
                          <a:r>
                            <a:rPr lang="en-US" altLang="zh-CN" sz="100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9174" t="-2326" r="-200000" b="-2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833" t="-2326" r="-101667" b="-2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072873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4762" r="-302500" b="-1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9174" t="-104762" r="-200000" b="-1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833" t="-104762" r="-101667" b="-1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833" t="-104762" r="-1667" b="-1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0426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</a:t>
                          </a:r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833" t="-200000" r="-101667" b="-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833" t="-200000" r="-1667" b="-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109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F3242794-CE1A-4EE2-AFFB-7B36626CD1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353510"/>
                  </p:ext>
                </p:extLst>
              </p:nvPr>
            </p:nvGraphicFramePr>
            <p:xfrm>
              <a:off x="4931090" y="3079601"/>
              <a:ext cx="2194560" cy="1021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4251628400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63230188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8044548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US" sz="10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0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538337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514082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474971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39779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F3242794-CE1A-4EE2-AFFB-7B36626CD1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353510"/>
                  </p:ext>
                </p:extLst>
              </p:nvPr>
            </p:nvGraphicFramePr>
            <p:xfrm>
              <a:off x="4931090" y="3079601"/>
              <a:ext cx="2194560" cy="1021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4251628400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63230188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80445485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US" sz="10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r="-100826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cluster</a:t>
                          </a:r>
                          <a:r>
                            <a:rPr lang="en-US" sz="100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00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5383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833" t="-93023" r="-202500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93023" r="-100826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5140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833" t="-197619" r="-2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197619" r="-100826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1667" t="-197619" r="-1667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47497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290698" r="-100826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1667" t="-290698" r="-1667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9779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397218A0-0CC2-455D-B85D-B16540E0A4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688394"/>
                  </p:ext>
                </p:extLst>
              </p:nvPr>
            </p:nvGraphicFramePr>
            <p:xfrm>
              <a:off x="4931090" y="4416038"/>
              <a:ext cx="2194560" cy="777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1528523449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62315848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19358192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037855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974805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93419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397218A0-0CC2-455D-B85D-B16540E0A4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688394"/>
                  </p:ext>
                </p:extLst>
              </p:nvPr>
            </p:nvGraphicFramePr>
            <p:xfrm>
              <a:off x="4931090" y="4416038"/>
              <a:ext cx="2194560" cy="777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1528523449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62315848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193581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833" t="-2326" r="-202500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326" r="-100826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037855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833" t="-104762" r="-2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4762" r="-100826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1667" t="-104762" r="-1667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74805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00000" r="-100826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1667" t="-200000" r="-1667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93419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175DE84-6169-418A-8E30-794124AD0D2F}"/>
              </a:ext>
            </a:extLst>
          </p:cNvPr>
          <p:cNvSpPr txBox="1"/>
          <p:nvPr/>
        </p:nvSpPr>
        <p:spPr>
          <a:xfrm>
            <a:off x="9350326" y="2807624"/>
            <a:ext cx="615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82965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D92-2C0C-446C-9204-DA5E3CC4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LM0414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5B8B-E69C-4BBD-BCF0-13F1DFA4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A4B01-2A51-4020-9151-522CA2B0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1711"/>
            <a:ext cx="12192000" cy="44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4D17-4E87-40A9-997E-05D6E502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2BBE-11B1-43DA-8401-DF25A52F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37"/>
          <a:stretch/>
        </p:blipFill>
        <p:spPr>
          <a:xfrm>
            <a:off x="236574" y="2176854"/>
            <a:ext cx="6210408" cy="2543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3681C-E290-4CBE-ADB9-74D6C18BA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50"/>
          <a:stretch/>
        </p:blipFill>
        <p:spPr>
          <a:xfrm>
            <a:off x="6446982" y="2176854"/>
            <a:ext cx="2429164" cy="254353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F0DDFC-8995-4F6A-A36A-9318764C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6982" y="4563442"/>
            <a:ext cx="2176950" cy="156942"/>
          </a:xfrm>
        </p:spPr>
      </p:pic>
    </p:spTree>
    <p:extLst>
      <p:ext uri="{BB962C8B-B14F-4D97-AF65-F5344CB8AC3E}">
        <p14:creationId xmlns:p14="http://schemas.microsoft.com/office/powerpoint/2010/main" val="121085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47D9-D49D-4759-A5E6-8D48519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0B1995B0-420F-4F41-B496-08E64A4F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3" y="4483177"/>
            <a:ext cx="1322947" cy="1152244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F84E269-F567-4DC7-AF1B-07B68E04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57" y="3260599"/>
            <a:ext cx="5827790" cy="35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C697-3734-42CD-B702-4FE1FE2F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39319"/>
            <a:ext cx="11087911" cy="43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                                                                          Haber 2017                                                                                                           Kang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55CB1-4035-455D-90AE-45280802E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"/>
          <a:stretch/>
        </p:blipFill>
        <p:spPr>
          <a:xfrm>
            <a:off x="0" y="301574"/>
            <a:ext cx="12192000" cy="51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88149CD-F750-4263-B6E0-379031C76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45103"/>
              </p:ext>
            </p:extLst>
          </p:nvPr>
        </p:nvGraphicFramePr>
        <p:xfrm>
          <a:off x="3786608" y="3750716"/>
          <a:ext cx="26085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95919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8491826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26985634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2654603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6053908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131280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70362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906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04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33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4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73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9571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4ECA8A-4EC3-4BF9-8670-D88C628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43766"/>
              </p:ext>
            </p:extLst>
          </p:nvPr>
        </p:nvGraphicFramePr>
        <p:xfrm>
          <a:off x="6940147" y="3750716"/>
          <a:ext cx="274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80338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930775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454365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884355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431672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5768779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421495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299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311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58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5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92669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F6E7BD-D7E0-4454-9664-936023C6F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34256"/>
              </p:ext>
            </p:extLst>
          </p:nvPr>
        </p:nvGraphicFramePr>
        <p:xfrm>
          <a:off x="-305029" y="3750716"/>
          <a:ext cx="36941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8186635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23098415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86872642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48533401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54167561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33818633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795276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94592928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6503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873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19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speckle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89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scDC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48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fisher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31407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FC76AD-F2F7-458D-BF28-227997DA5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98363"/>
              </p:ext>
            </p:extLst>
          </p:nvPr>
        </p:nvGraphicFramePr>
        <p:xfrm>
          <a:off x="10118152" y="3750716"/>
          <a:ext cx="274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9779108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0752109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457351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7567639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673093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703720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569287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2011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1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3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5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611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407289"/>
                  </a:ext>
                </a:extLst>
              </a:tr>
            </a:tbl>
          </a:graphicData>
        </a:graphic>
      </p:graphicFrame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C037BD90-0462-432A-AEE0-6BF7DCAEBD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6"/>
          <a:stretch/>
        </p:blipFill>
        <p:spPr>
          <a:xfrm>
            <a:off x="0" y="0"/>
            <a:ext cx="6665990" cy="3593206"/>
          </a:xfrm>
          <a:prstGeom prst="rect">
            <a:avLst/>
          </a:prstGeom>
        </p:spPr>
      </p:pic>
      <p:pic>
        <p:nvPicPr>
          <p:cNvPr id="30" name="Picture 29" descr="Chart, scatter chart&#10;&#10;Description automatically generated">
            <a:extLst>
              <a:ext uri="{FF2B5EF4-FFF2-40B4-BE49-F238E27FC236}">
                <a16:creationId xmlns:a16="http://schemas.microsoft.com/office/drawing/2014/main" id="{20A6570F-2912-4C8A-BF88-5CF5383CD3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b="12676"/>
          <a:stretch/>
        </p:blipFill>
        <p:spPr>
          <a:xfrm>
            <a:off x="6665990" y="0"/>
            <a:ext cx="6331358" cy="3593206"/>
          </a:xfrm>
          <a:prstGeom prst="rect">
            <a:avLst/>
          </a:prstGeom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376D426D-F438-4683-BAEA-19F84192E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37"/>
          <a:stretch/>
        </p:blipFill>
        <p:spPr>
          <a:xfrm>
            <a:off x="0" y="5722742"/>
            <a:ext cx="6665990" cy="508716"/>
          </a:xfrm>
          <a:prstGeom prst="rect">
            <a:avLst/>
          </a:prstGeom>
        </p:spPr>
      </p:pic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28DDDE97-C9C8-47AC-B32A-2DDE0A5B16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87637"/>
          <a:stretch/>
        </p:blipFill>
        <p:spPr>
          <a:xfrm>
            <a:off x="6665990" y="5722743"/>
            <a:ext cx="6331358" cy="5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1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71F15DE-116D-41F8-A7A5-DBB52EED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35"/>
            <a:ext cx="12192000" cy="570784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BFF74-3446-4985-ACBD-9BB5FFB4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502" y="5857723"/>
            <a:ext cx="11087911" cy="43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                                                                          Haber 2017                                                                                                           Kang 2017</a:t>
            </a:r>
          </a:p>
        </p:txBody>
      </p:sp>
    </p:spTree>
    <p:extLst>
      <p:ext uri="{BB962C8B-B14F-4D97-AF65-F5344CB8AC3E}">
        <p14:creationId xmlns:p14="http://schemas.microsoft.com/office/powerpoint/2010/main" val="227000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D37E25-DD3E-410D-9491-77554EAB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69"/>
            <a:ext cx="12192000" cy="57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B825-CD8F-460E-9F0E-55CE47DD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B759427-4A45-4EA3-925E-0AC83B3CF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444"/>
            <a:ext cx="7971211" cy="414563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A3225-5EC1-43F8-9D42-73D69D58CBA3}"/>
              </a:ext>
            </a:extLst>
          </p:cNvPr>
          <p:cNvSpPr txBox="1">
            <a:spLocks/>
          </p:cNvSpPr>
          <p:nvPr/>
        </p:nvSpPr>
        <p:spPr>
          <a:xfrm>
            <a:off x="1999034" y="3892701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Neoplastic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BDCC20-7132-4734-BD6A-91B7AF5932C8}"/>
              </a:ext>
            </a:extLst>
          </p:cNvPr>
          <p:cNvSpPr txBox="1">
            <a:spLocks/>
          </p:cNvSpPr>
          <p:nvPr/>
        </p:nvSpPr>
        <p:spPr>
          <a:xfrm>
            <a:off x="3785681" y="2177391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Pericyte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5E5775-E2E6-45BE-83C2-F0873EE03A57}"/>
              </a:ext>
            </a:extLst>
          </p:cNvPr>
          <p:cNvSpPr txBox="1">
            <a:spLocks/>
          </p:cNvSpPr>
          <p:nvPr/>
        </p:nvSpPr>
        <p:spPr>
          <a:xfrm>
            <a:off x="3354421" y="2891765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CAF</a:t>
            </a:r>
          </a:p>
        </p:txBody>
      </p:sp>
      <p:pic>
        <p:nvPicPr>
          <p:cNvPr id="10" name="Picture 9" descr="A picture containing text, invertebrate, coelenterate&#10;&#10;Description automatically generated">
            <a:extLst>
              <a:ext uri="{FF2B5EF4-FFF2-40B4-BE49-F238E27FC236}">
                <a16:creationId xmlns:a16="http://schemas.microsoft.com/office/drawing/2014/main" id="{42F7E8D3-E1C1-4C60-BBAC-5CB16BE6E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45" y="2409200"/>
            <a:ext cx="3955913" cy="26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3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7660</TotalTime>
  <Words>252</Words>
  <Application>Microsoft Office PowerPoint</Application>
  <PresentationFormat>Widescreen</PresentationFormat>
  <Paragraphs>236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LM0414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DCATS supplementary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Xinyi</dc:creator>
  <cp:lastModifiedBy>Lin Xinyi</cp:lastModifiedBy>
  <cp:revision>52</cp:revision>
  <dcterms:created xsi:type="dcterms:W3CDTF">2021-04-14T08:08:52Z</dcterms:created>
  <dcterms:modified xsi:type="dcterms:W3CDTF">2021-04-26T09:57:39Z</dcterms:modified>
</cp:coreProperties>
</file>