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3" r:id="rId6"/>
    <p:sldId id="267" r:id="rId7"/>
    <p:sldId id="261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6" autoAdjust="0"/>
    <p:restoredTop sz="95147" autoAdjust="0"/>
  </p:normalViewPr>
  <p:slideViewPr>
    <p:cSldViewPr snapToGrid="0">
      <p:cViewPr varScale="1">
        <p:scale>
          <a:sx n="119" d="100"/>
          <a:sy n="119" d="100"/>
        </p:scale>
        <p:origin x="10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B281-6FE5-4209-81FD-FFB463AE75A0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8868A-BABB-4F8A-8A33-25AA31E69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2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8868A-BABB-4F8A-8A33-25AA31E696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8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8868A-BABB-4F8A-8A33-25AA31E696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99B1-3855-4802-BA3D-4BB80A4FE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FDFE1-1BBE-4A35-AD42-1B903B8E0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9E73-AC01-4008-B51A-D6066FCA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6926-F1A3-4B42-B0BB-7F1EFCA2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F978-47CA-4A24-AEFF-50884883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6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6307-95AA-4DD8-8425-2ECFB64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3A567-B304-49E5-817F-1621423A2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5A7DB-9FBE-4B3C-AF00-A47307E1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6D8F5-C35A-444F-9C5E-3107E310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C77D4-D57D-42BC-9EAB-F06DAA29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9119F-15B2-4D6A-B3D4-3B643BAAA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1ABF3-55B1-41A9-BA8B-C956025E6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433D5-9268-4AE5-9261-E7396A9A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F991-73A2-4CEF-88E8-18ED8C31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9464C-BCEE-40D1-90A6-56A7208D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6FC2-3375-4900-9F5A-7F945479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8C66-A97F-4DB3-9D60-E54B903F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40AF-E5CF-461D-B5A3-BB13BA0E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586A4-4281-48E4-80D1-9DA8F3EE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CC491-67BB-423C-B837-B75B058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8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9C60-40BC-4923-8BFE-6FCCD536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C12BF-030C-4855-9884-A407B66EC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D4ABF-F409-409C-A14A-6876B296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D9E3-1E59-4C5E-A9D6-F6D6AA3A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AB9DD-FB0B-401B-A7E1-DCA58B38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EFC6-6D9D-4786-8825-2E35F75A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CAB4-90ED-4162-92BE-B050A985D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31C1D-F753-409D-932C-AE7A7698D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E42B4-AF39-4478-8D42-D3233A59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A484F-9717-4128-AA69-AB77951E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13513-5282-4139-94C1-3D8AB36C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828F-8FAC-438D-AB86-3A29996F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DB62C-1638-4B78-961C-FB435662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7DD59-C8E1-4347-861A-8B21358EF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58832-1CB3-4D15-8ACF-D1321C844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BB9F7-F656-4AB4-9D9C-7A0F10F0E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F58CD3-97E0-4671-972E-96BFA5A8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1081D-D9D3-44B3-81A8-147FA3F3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809E6-70B3-44E6-B8F5-527F8DC0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AE88-6F6D-4766-B481-A78B568F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26745-D328-43C5-9EE5-97A589A6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E29E3-268B-4343-80F2-4CB965C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82EEF-4A32-4E91-9C9E-A1CC362E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9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80B52-132F-413A-AE56-C53F93D1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F5785-1A0E-42A6-814E-9A85D31C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4C908-3493-4D44-9B18-7F795E55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9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813C-E894-45D9-8560-3924E0A6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A1CE-787B-4903-B9C0-296E42A8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6C0C4-8CB0-4014-BD84-3191BC8F0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D53E3-4F24-44E9-A477-8D9EC269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A84CB-E2B5-4D92-8D2D-89145BF8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B434A-3B47-45F6-8C36-7FBE1771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7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9319-1328-4C26-BA1E-34AB626A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FE89B-3E62-4B2B-8297-ADCEA337F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13353-02C4-4375-82FD-5F94DC3A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A9055-28EB-4996-B21C-E9C81DA4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25EB-601E-49D2-983D-523083B6E76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EB32F-FBDA-4497-9716-3DB812DF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36E0B-AFBF-476B-8F35-74C9FA54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2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A864C-B7BE-4FF7-B2A3-F879BA93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FC48-6930-4716-9D61-C245618B8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D9D92-B3EC-4A32-AA9E-13BF5A8D8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525EB-601E-49D2-983D-523083B6E76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83DD6-10DF-4EDF-B104-9A5B4C620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72E7E-543C-4617-8497-E471DB08A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B530-A4D8-4E3E-8284-FCBBE069F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139A-DD42-4DD1-8D49-C72F362F2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1B069-0DB7-4482-A7BD-0941F711A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6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D25D-ED1E-446E-A5F6-20FC4A61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106DA42-CAC6-4FEB-BF81-49ECE095C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6663"/>
            <a:ext cx="7762672" cy="3924946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9DC3B2B-F018-4FC7-A774-AF7AAAFB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254" y="2442230"/>
            <a:ext cx="4431746" cy="293333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196542-7F2D-408B-B8AE-A4811F3B406E}"/>
              </a:ext>
            </a:extLst>
          </p:cNvPr>
          <p:cNvSpPr txBox="1">
            <a:spLocks/>
          </p:cNvSpPr>
          <p:nvPr/>
        </p:nvSpPr>
        <p:spPr>
          <a:xfrm>
            <a:off x="6017381" y="3677087"/>
            <a:ext cx="1697477" cy="46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Macrophage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8A7CA0-B11D-4781-A411-2A5D2C325CE1}"/>
              </a:ext>
            </a:extLst>
          </p:cNvPr>
          <p:cNvSpPr txBox="1">
            <a:spLocks/>
          </p:cNvSpPr>
          <p:nvPr/>
        </p:nvSpPr>
        <p:spPr>
          <a:xfrm>
            <a:off x="5676913" y="4244871"/>
            <a:ext cx="1697477" cy="46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Monocyte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D1D4F4-6192-4234-A110-45D802EF162D}"/>
              </a:ext>
            </a:extLst>
          </p:cNvPr>
          <p:cNvSpPr txBox="1">
            <a:spLocks/>
          </p:cNvSpPr>
          <p:nvPr/>
        </p:nvSpPr>
        <p:spPr>
          <a:xfrm>
            <a:off x="4431747" y="4974446"/>
            <a:ext cx="1697477" cy="46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Gaint</a:t>
            </a:r>
            <a:r>
              <a:rPr lang="en-US" sz="1600" dirty="0"/>
              <a:t> cells</a:t>
            </a:r>
          </a:p>
        </p:txBody>
      </p:sp>
    </p:spTree>
    <p:extLst>
      <p:ext uri="{BB962C8B-B14F-4D97-AF65-F5344CB8AC3E}">
        <p14:creationId xmlns:p14="http://schemas.microsoft.com/office/powerpoint/2010/main" val="187813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848F-695B-48FE-9999-FFD65A89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DC6CDD-BA15-4708-AFAE-D663B013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CA9FCC-3E29-4500-8205-A1C8E29D3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094"/>
            <a:ext cx="12192000" cy="385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3D92-2C0C-446C-9204-DA5E3CC4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LM0414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5B8B-E69C-4BBD-BCF0-13F1DFA4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A4B01-2A51-4020-9151-522CA2B0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1711"/>
            <a:ext cx="12192000" cy="44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2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4D17-4E87-40A9-997E-05D6E502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22BBE-11B1-43DA-8401-DF25A52F5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37"/>
          <a:stretch/>
        </p:blipFill>
        <p:spPr>
          <a:xfrm>
            <a:off x="236574" y="2176854"/>
            <a:ext cx="6210408" cy="2543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73681C-E290-4CBE-ADB9-74D6C18BA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50"/>
          <a:stretch/>
        </p:blipFill>
        <p:spPr>
          <a:xfrm>
            <a:off x="6446982" y="2176854"/>
            <a:ext cx="2429164" cy="254353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F0DDFC-8995-4F6A-A36A-9318764C8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6982" y="4563442"/>
            <a:ext cx="2176950" cy="156942"/>
          </a:xfrm>
        </p:spPr>
      </p:pic>
    </p:spTree>
    <p:extLst>
      <p:ext uri="{BB962C8B-B14F-4D97-AF65-F5344CB8AC3E}">
        <p14:creationId xmlns:p14="http://schemas.microsoft.com/office/powerpoint/2010/main" val="121085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47D9-D49D-4759-A5E6-8D48519E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0B1995B0-420F-4F41-B496-08E64A4FA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23" y="4483177"/>
            <a:ext cx="1322947" cy="1152244"/>
          </a:xfr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5F84E269-F567-4DC7-AF1B-07B68E04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57" y="3260599"/>
            <a:ext cx="5827790" cy="359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6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C697-3734-42CD-B702-4FE1FE2F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739319"/>
            <a:ext cx="11087911" cy="437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                                                                          Haber 2017                                                                                                           Kang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55CB1-4035-455D-90AE-45280802E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5"/>
          <a:stretch/>
        </p:blipFill>
        <p:spPr>
          <a:xfrm>
            <a:off x="0" y="301574"/>
            <a:ext cx="12192000" cy="519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0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188149CD-F750-4263-B6E0-379031C76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45103"/>
              </p:ext>
            </p:extLst>
          </p:nvPr>
        </p:nvGraphicFramePr>
        <p:xfrm>
          <a:off x="3786608" y="3750716"/>
          <a:ext cx="26085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95919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8491826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26985634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2654603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6053908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21312802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703629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906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04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33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4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273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95710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4ECA8A-4EC3-4BF9-8670-D88C6287A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43766"/>
              </p:ext>
            </p:extLst>
          </p:nvPr>
        </p:nvGraphicFramePr>
        <p:xfrm>
          <a:off x="6940147" y="3750716"/>
          <a:ext cx="27432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80338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930775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4543651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5884355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431672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5768779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6421495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2995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37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311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4582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2546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92669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F6E7BD-D7E0-4454-9664-936023C6F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34256"/>
              </p:ext>
            </p:extLst>
          </p:nvPr>
        </p:nvGraphicFramePr>
        <p:xfrm>
          <a:off x="-305029" y="3750716"/>
          <a:ext cx="369417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98186635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23098415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86872642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48533401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54167561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33818633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795276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94592928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6503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873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DCATS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219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speckle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89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scDC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7488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fisher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331407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0FC76AD-F2F7-458D-BF28-227997DA5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98363"/>
              </p:ext>
            </p:extLst>
          </p:nvPr>
        </p:nvGraphicFramePr>
        <p:xfrm>
          <a:off x="10118152" y="3750716"/>
          <a:ext cx="27432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9779108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0752109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457351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7567639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7673093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7703720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5692873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2011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41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330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53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611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407289"/>
                  </a:ext>
                </a:extLst>
              </a:tr>
            </a:tbl>
          </a:graphicData>
        </a:graphic>
      </p:graphicFrame>
      <p:pic>
        <p:nvPicPr>
          <p:cNvPr id="28" name="Picture 27" descr="Chart, scatter chart&#10;&#10;Description automatically generated">
            <a:extLst>
              <a:ext uri="{FF2B5EF4-FFF2-40B4-BE49-F238E27FC236}">
                <a16:creationId xmlns:a16="http://schemas.microsoft.com/office/drawing/2014/main" id="{C037BD90-0462-432A-AEE0-6BF7DCAEBD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76"/>
          <a:stretch/>
        </p:blipFill>
        <p:spPr>
          <a:xfrm>
            <a:off x="0" y="0"/>
            <a:ext cx="6665990" cy="3593206"/>
          </a:xfrm>
          <a:prstGeom prst="rect">
            <a:avLst/>
          </a:prstGeom>
        </p:spPr>
      </p:pic>
      <p:pic>
        <p:nvPicPr>
          <p:cNvPr id="30" name="Picture 29" descr="Chart, scatter chart&#10;&#10;Description automatically generated">
            <a:extLst>
              <a:ext uri="{FF2B5EF4-FFF2-40B4-BE49-F238E27FC236}">
                <a16:creationId xmlns:a16="http://schemas.microsoft.com/office/drawing/2014/main" id="{20A6570F-2912-4C8A-BF88-5CF5383CD3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" b="12676"/>
          <a:stretch/>
        </p:blipFill>
        <p:spPr>
          <a:xfrm>
            <a:off x="6665990" y="0"/>
            <a:ext cx="6331358" cy="3593206"/>
          </a:xfrm>
          <a:prstGeom prst="rect">
            <a:avLst/>
          </a:prstGeom>
        </p:spPr>
      </p:pic>
      <p:pic>
        <p:nvPicPr>
          <p:cNvPr id="31" name="Picture 30" descr="Chart, scatter chart&#10;&#10;Description automatically generated">
            <a:extLst>
              <a:ext uri="{FF2B5EF4-FFF2-40B4-BE49-F238E27FC236}">
                <a16:creationId xmlns:a16="http://schemas.microsoft.com/office/drawing/2014/main" id="{376D426D-F438-4683-BAEA-19F84192E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37"/>
          <a:stretch/>
        </p:blipFill>
        <p:spPr>
          <a:xfrm>
            <a:off x="0" y="5722742"/>
            <a:ext cx="6665990" cy="508716"/>
          </a:xfrm>
          <a:prstGeom prst="rect">
            <a:avLst/>
          </a:prstGeom>
        </p:spPr>
      </p:pic>
      <p:pic>
        <p:nvPicPr>
          <p:cNvPr id="32" name="Picture 31" descr="Chart, scatter chart&#10;&#10;Description automatically generated">
            <a:extLst>
              <a:ext uri="{FF2B5EF4-FFF2-40B4-BE49-F238E27FC236}">
                <a16:creationId xmlns:a16="http://schemas.microsoft.com/office/drawing/2014/main" id="{28DDDE97-C9C8-47AC-B32A-2DDE0A5B16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" t="87637"/>
          <a:stretch/>
        </p:blipFill>
        <p:spPr>
          <a:xfrm>
            <a:off x="6665990" y="5722743"/>
            <a:ext cx="6331358" cy="5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1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71F15DE-116D-41F8-A7A5-DBB52EEDC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735"/>
            <a:ext cx="12192000" cy="570784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BFF74-3446-4985-ACBD-9BB5FFB4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502" y="5857723"/>
            <a:ext cx="11087911" cy="437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                                                                          Haber 2017                                                                                                           Kang 2017</a:t>
            </a:r>
          </a:p>
        </p:txBody>
      </p:sp>
    </p:spTree>
    <p:extLst>
      <p:ext uri="{BB962C8B-B14F-4D97-AF65-F5344CB8AC3E}">
        <p14:creationId xmlns:p14="http://schemas.microsoft.com/office/powerpoint/2010/main" val="227000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D37E25-DD3E-410D-9491-77554EABD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69"/>
            <a:ext cx="12192000" cy="571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4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B825-CD8F-460E-9F0E-55CE47DD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B759427-4A45-4EA3-925E-0AC83B3CF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1444"/>
            <a:ext cx="7971211" cy="414563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1A3225-5EC1-43F8-9D42-73D69D58CBA3}"/>
              </a:ext>
            </a:extLst>
          </p:cNvPr>
          <p:cNvSpPr txBox="1">
            <a:spLocks/>
          </p:cNvSpPr>
          <p:nvPr/>
        </p:nvSpPr>
        <p:spPr>
          <a:xfrm>
            <a:off x="1999034" y="3892701"/>
            <a:ext cx="1697477" cy="46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Neoplastic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BDCC20-7132-4734-BD6A-91B7AF5932C8}"/>
              </a:ext>
            </a:extLst>
          </p:cNvPr>
          <p:cNvSpPr txBox="1">
            <a:spLocks/>
          </p:cNvSpPr>
          <p:nvPr/>
        </p:nvSpPr>
        <p:spPr>
          <a:xfrm>
            <a:off x="3785681" y="2177391"/>
            <a:ext cx="1697477" cy="46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Pericyte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5E5775-E2E6-45BE-83C2-F0873EE03A57}"/>
              </a:ext>
            </a:extLst>
          </p:cNvPr>
          <p:cNvSpPr txBox="1">
            <a:spLocks/>
          </p:cNvSpPr>
          <p:nvPr/>
        </p:nvSpPr>
        <p:spPr>
          <a:xfrm>
            <a:off x="3354421" y="2891765"/>
            <a:ext cx="1697477" cy="46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CAF</a:t>
            </a:r>
          </a:p>
        </p:txBody>
      </p:sp>
      <p:pic>
        <p:nvPicPr>
          <p:cNvPr id="10" name="Picture 9" descr="A picture containing text, invertebrate, coelenterate&#10;&#10;Description automatically generated">
            <a:extLst>
              <a:ext uri="{FF2B5EF4-FFF2-40B4-BE49-F238E27FC236}">
                <a16:creationId xmlns:a16="http://schemas.microsoft.com/office/drawing/2014/main" id="{42F7E8D3-E1C1-4C60-BBAC-5CB16BE6E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45" y="2409200"/>
            <a:ext cx="3955913" cy="26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3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7205</TotalTime>
  <Words>185</Words>
  <Application>Microsoft Office PowerPoint</Application>
  <PresentationFormat>Widescreen</PresentationFormat>
  <Paragraphs>176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LM0414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Xinyi</dc:creator>
  <cp:lastModifiedBy>Lin Xinyi</cp:lastModifiedBy>
  <cp:revision>35</cp:revision>
  <dcterms:created xsi:type="dcterms:W3CDTF">2021-04-14T08:08:52Z</dcterms:created>
  <dcterms:modified xsi:type="dcterms:W3CDTF">2021-04-20T09:14:45Z</dcterms:modified>
</cp:coreProperties>
</file>