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9B1-3855-4802-BA3D-4BB80A4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FDFE1-1BBE-4A35-AD42-1B903B8E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E73-AC01-4008-B51A-D6066FCA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6926-F1A3-4B42-B0BB-7F1EFCA2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978-47CA-4A24-AEFF-5088488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6307-95AA-4DD8-8425-2ECFB64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A567-B304-49E5-817F-1621423A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A7DB-9FBE-4B3C-AF00-A47307E1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D8F5-C35A-444F-9C5E-3107E310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77D4-D57D-42BC-9EAB-F06DAA2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9119F-15B2-4D6A-B3D4-3B643BAA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ABF3-55B1-41A9-BA8B-C956025E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33D5-9268-4AE5-9261-E7396A9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F991-73A2-4CEF-88E8-18ED8C31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464C-BCEE-40D1-90A6-56A7208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FC2-3375-4900-9F5A-7F94547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8C66-A97F-4DB3-9D60-E54B903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40AF-E5CF-461D-B5A3-BB13BA0E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6A4-4281-48E4-80D1-9DA8F3E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C491-67BB-423C-B837-B75B058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9C60-40BC-4923-8BFE-6FCCD53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12BF-030C-4855-9884-A407B66E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4ABF-F409-409C-A14A-6876B296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D9E3-1E59-4C5E-A9D6-F6D6AA3A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B9DD-FB0B-401B-A7E1-DCA58B3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EFC6-6D9D-4786-8825-2E35F75A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CAB4-90ED-4162-92BE-B050A985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1C1D-F753-409D-932C-AE7A7698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42B4-AF39-4478-8D42-D3233A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484F-9717-4128-AA69-AB77951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3513-5282-4139-94C1-3D8AB36C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28F-8FAC-438D-AB86-3A29996F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B62C-1638-4B78-961C-FB435662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DD59-C8E1-4347-861A-8B21358EF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8832-1CB3-4D15-8ACF-D1321C844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BB9F7-F656-4AB4-9D9C-7A0F10F0E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8CD3-97E0-4671-972E-96BFA5A8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1081D-D9D3-44B3-81A8-147FA3F3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809E6-70B3-44E6-B8F5-527F8DC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AE88-6F6D-4766-B481-A78B568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26745-D328-43C5-9EE5-97A589A6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E29E3-268B-4343-80F2-4CB965C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2EEF-4A32-4E91-9C9E-A1CC362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80B52-132F-413A-AE56-C53F93D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F5785-1A0E-42A6-814E-9A85D31C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C908-3493-4D44-9B18-7F795E55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813C-E894-45D9-8560-3924E0A6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A1CE-787B-4903-B9C0-296E42A8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C0C4-8CB0-4014-BD84-3191BC8F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53E3-4F24-44E9-A477-8D9EC26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84CB-E2B5-4D92-8D2D-89145BF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B434A-3B47-45F6-8C36-7FBE177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9319-1328-4C26-BA1E-34AB626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FE89B-3E62-4B2B-8297-ADCEA337F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3353-02C4-4375-82FD-5F94DC3A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9055-28EB-4996-B21C-E9C81DA4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B32F-FBDA-4497-9716-3DB812DF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6E0B-AFBF-476B-8F35-74C9FA5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A864C-B7BE-4FF7-B2A3-F879BA93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FC48-6930-4716-9D61-C245618B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D92-B3EC-4A32-AA9E-13BF5A8D8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25EB-601E-49D2-983D-523083B6E76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3DD6-10DF-4EDF-B104-9A5B4C62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E7E-543C-4617-8497-E471DB08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139A-DD42-4DD1-8D49-C72F362F2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B069-0DB7-4482-A7BD-0941F711A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D92-2C0C-446C-9204-DA5E3CC4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LM0414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5B8B-E69C-4BBD-BCF0-13F1DFA4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A4B01-2A51-4020-9151-522CA2B0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711"/>
            <a:ext cx="12192000" cy="4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D17-4E87-40A9-997E-05D6E502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2BBE-11B1-43DA-8401-DF25A52F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37"/>
          <a:stretch/>
        </p:blipFill>
        <p:spPr>
          <a:xfrm>
            <a:off x="236574" y="2176854"/>
            <a:ext cx="6210408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3681C-E290-4CBE-ADB9-74D6C18BA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50"/>
          <a:stretch/>
        </p:blipFill>
        <p:spPr>
          <a:xfrm>
            <a:off x="6446982" y="2176854"/>
            <a:ext cx="2429164" cy="254353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F0DDFC-8995-4F6A-A36A-9318764C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982" y="4563442"/>
            <a:ext cx="2176950" cy="156942"/>
          </a:xfrm>
        </p:spPr>
      </p:pic>
    </p:spTree>
    <p:extLst>
      <p:ext uri="{BB962C8B-B14F-4D97-AF65-F5344CB8AC3E}">
        <p14:creationId xmlns:p14="http://schemas.microsoft.com/office/powerpoint/2010/main" val="121085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47D9-D49D-4759-A5E6-8D48519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0B1995B0-420F-4F41-B496-08E64A4F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53" y="3260597"/>
            <a:ext cx="1322947" cy="1152244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84E269-F567-4DC7-AF1B-07B68E04F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3" y="3260598"/>
            <a:ext cx="5827790" cy="359740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33BDF6-045D-4A37-A88D-59FB52994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598"/>
            <a:ext cx="5827792" cy="35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21B7F7B0-E29C-4ED2-8109-109556BC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2679"/>
              </p:ext>
            </p:extLst>
          </p:nvPr>
        </p:nvGraphicFramePr>
        <p:xfrm>
          <a:off x="1371601" y="2908302"/>
          <a:ext cx="3657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95">
                  <a:extLst>
                    <a:ext uri="{9D8B030D-6E8A-4147-A177-3AD203B41FA5}">
                      <a16:colId xmlns:a16="http://schemas.microsoft.com/office/drawing/2014/main" val="429308458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130302862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05065420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3184777218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17263564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3588753139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32650084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8528848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366128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99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26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speckle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96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scDC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9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11911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769C2C-8F5D-46E4-BFB6-FACF87C8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69820"/>
              </p:ext>
            </p:extLst>
          </p:nvPr>
        </p:nvGraphicFramePr>
        <p:xfrm>
          <a:off x="5477530" y="2908302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7157792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63507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96910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9300557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2559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64148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8771726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03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20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51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59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94972"/>
                  </a:ext>
                </a:extLst>
              </a:tr>
            </a:tbl>
          </a:graphicData>
        </a:graphic>
      </p:graphicFrame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A1A9392-7E77-42CE-9148-548661A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4"/>
          <a:stretch/>
        </p:blipFill>
        <p:spPr>
          <a:xfrm>
            <a:off x="1696205" y="0"/>
            <a:ext cx="6665990" cy="281025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9E97E18-24ED-4899-879D-0E5291AA6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1"/>
          <a:stretch/>
        </p:blipFill>
        <p:spPr>
          <a:xfrm>
            <a:off x="1696205" y="4762502"/>
            <a:ext cx="6665990" cy="12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D871-CA0F-4978-A06D-064D7716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5B43-5CEB-44CE-8AD3-1663B7B9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84770-D872-4C0B-BC13-00E765320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t="1542" r="3244" b="8299"/>
          <a:stretch/>
        </p:blipFill>
        <p:spPr>
          <a:xfrm>
            <a:off x="2649894" y="105747"/>
            <a:ext cx="7240555" cy="61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FB393F-E94C-4260-A5F2-BE7A45252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71159"/>
              </p:ext>
            </p:extLst>
          </p:nvPr>
        </p:nvGraphicFramePr>
        <p:xfrm>
          <a:off x="5689077" y="2916937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685875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157132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479548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31586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1814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407903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43042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9574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7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172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2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566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82295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F745310-F3B1-480E-8FD2-EE031AE9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2019"/>
              </p:ext>
            </p:extLst>
          </p:nvPr>
        </p:nvGraphicFramePr>
        <p:xfrm>
          <a:off x="1586206" y="2916937"/>
          <a:ext cx="3657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95">
                  <a:extLst>
                    <a:ext uri="{9D8B030D-6E8A-4147-A177-3AD203B41FA5}">
                      <a16:colId xmlns:a16="http://schemas.microsoft.com/office/drawing/2014/main" val="429308458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130302862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05065420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3184777218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217263564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3588753139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32650084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85288485"/>
                    </a:ext>
                  </a:extLst>
                </a:gridCol>
                <a:gridCol w="332538">
                  <a:extLst>
                    <a:ext uri="{9D8B030D-6E8A-4147-A177-3AD203B41FA5}">
                      <a16:colId xmlns:a16="http://schemas.microsoft.com/office/drawing/2014/main" val="1366128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99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26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speckle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96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scDC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9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119111"/>
                  </a:ext>
                </a:extLst>
              </a:tr>
            </a:tbl>
          </a:graphicData>
        </a:graphic>
      </p:graphicFrame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FA87246-BC08-4554-9C95-2C79E940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8"/>
          <a:stretch/>
        </p:blipFill>
        <p:spPr>
          <a:xfrm>
            <a:off x="1910810" y="5175"/>
            <a:ext cx="6665990" cy="280022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1EFE739C-E4B2-4C27-86A4-79C52F88B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93"/>
          <a:stretch/>
        </p:blipFill>
        <p:spPr>
          <a:xfrm>
            <a:off x="1910810" y="4882670"/>
            <a:ext cx="6665990" cy="12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171</Words>
  <Application>Microsoft Office PowerPoint</Application>
  <PresentationFormat>Widescreen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LM0414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Xinyi</dc:creator>
  <cp:lastModifiedBy>Lin Xinyi</cp:lastModifiedBy>
  <cp:revision>17</cp:revision>
  <dcterms:created xsi:type="dcterms:W3CDTF">2021-04-14T08:08:52Z</dcterms:created>
  <dcterms:modified xsi:type="dcterms:W3CDTF">2021-04-15T03:30:55Z</dcterms:modified>
</cp:coreProperties>
</file>