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294097be6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294097be6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25640be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25640be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294097b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294097b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25640be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25640be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25640be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25640be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25640be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25640be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328487254_0_14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0328487254_0_1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25640be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25640be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25640bec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25640bec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339800" y="2125775"/>
            <a:ext cx="8453100" cy="1578300"/>
          </a:xfrm>
          <a:prstGeom prst="rect">
            <a:avLst/>
          </a:prstGeom>
          <a:noFill/>
        </p:spPr>
        <p:txBody>
          <a:bodyPr anchorCtr="0" anchor="b" bIns="91425" lIns="91425" spcFirstLastPara="1" rIns="91425" wrap="square" tIns="91425">
            <a:normAutofit/>
          </a:bodyPr>
          <a:lstStyle>
            <a:lvl1pPr lvl="0" rtl="0" algn="r">
              <a:lnSpc>
                <a:spcPct val="100000"/>
              </a:lnSpc>
              <a:spcBef>
                <a:spcPts val="0"/>
              </a:spcBef>
              <a:spcAft>
                <a:spcPts val="0"/>
              </a:spcAft>
              <a:buClr>
                <a:srgbClr val="FFFFFF"/>
              </a:buClr>
              <a:buSzPts val="4800"/>
              <a:buNone/>
              <a:defRPr b="1" sz="4800">
                <a:solidFill>
                  <a:srgbClr val="FFFFFF"/>
                </a:solidFill>
              </a:defRPr>
            </a:lvl1pPr>
            <a:lvl2pPr lvl="1" rtl="0" algn="r">
              <a:lnSpc>
                <a:spcPct val="100000"/>
              </a:lnSpc>
              <a:spcBef>
                <a:spcPts val="0"/>
              </a:spcBef>
              <a:spcAft>
                <a:spcPts val="0"/>
              </a:spcAft>
              <a:buClr>
                <a:srgbClr val="FFFFFF"/>
              </a:buClr>
              <a:buSzPts val="4800"/>
              <a:buNone/>
              <a:defRPr b="1" sz="4800">
                <a:solidFill>
                  <a:srgbClr val="FFFFFF"/>
                </a:solidFill>
              </a:defRPr>
            </a:lvl2pPr>
            <a:lvl3pPr lvl="2" rtl="0" algn="r">
              <a:lnSpc>
                <a:spcPct val="100000"/>
              </a:lnSpc>
              <a:spcBef>
                <a:spcPts val="0"/>
              </a:spcBef>
              <a:spcAft>
                <a:spcPts val="0"/>
              </a:spcAft>
              <a:buClr>
                <a:srgbClr val="FFFFFF"/>
              </a:buClr>
              <a:buSzPts val="4800"/>
              <a:buNone/>
              <a:defRPr b="1" sz="4800">
                <a:solidFill>
                  <a:srgbClr val="FFFFFF"/>
                </a:solidFill>
              </a:defRPr>
            </a:lvl3pPr>
            <a:lvl4pPr lvl="3" rtl="0" algn="r">
              <a:lnSpc>
                <a:spcPct val="100000"/>
              </a:lnSpc>
              <a:spcBef>
                <a:spcPts val="0"/>
              </a:spcBef>
              <a:spcAft>
                <a:spcPts val="0"/>
              </a:spcAft>
              <a:buClr>
                <a:srgbClr val="FFFFFF"/>
              </a:buClr>
              <a:buSzPts val="4800"/>
              <a:buNone/>
              <a:defRPr b="1" sz="4800">
                <a:solidFill>
                  <a:srgbClr val="FFFFFF"/>
                </a:solidFill>
              </a:defRPr>
            </a:lvl4pPr>
            <a:lvl5pPr lvl="4" rtl="0" algn="r">
              <a:lnSpc>
                <a:spcPct val="100000"/>
              </a:lnSpc>
              <a:spcBef>
                <a:spcPts val="0"/>
              </a:spcBef>
              <a:spcAft>
                <a:spcPts val="0"/>
              </a:spcAft>
              <a:buClr>
                <a:srgbClr val="FFFFFF"/>
              </a:buClr>
              <a:buSzPts val="4800"/>
              <a:buNone/>
              <a:defRPr b="1" sz="4800">
                <a:solidFill>
                  <a:srgbClr val="FFFFFF"/>
                </a:solidFill>
              </a:defRPr>
            </a:lvl5pPr>
            <a:lvl6pPr lvl="5" rtl="0" algn="r">
              <a:lnSpc>
                <a:spcPct val="100000"/>
              </a:lnSpc>
              <a:spcBef>
                <a:spcPts val="0"/>
              </a:spcBef>
              <a:spcAft>
                <a:spcPts val="0"/>
              </a:spcAft>
              <a:buClr>
                <a:srgbClr val="FFFFFF"/>
              </a:buClr>
              <a:buSzPts val="4800"/>
              <a:buNone/>
              <a:defRPr b="1" sz="4800">
                <a:solidFill>
                  <a:srgbClr val="FFFFFF"/>
                </a:solidFill>
              </a:defRPr>
            </a:lvl6pPr>
            <a:lvl7pPr lvl="6" rtl="0" algn="r">
              <a:lnSpc>
                <a:spcPct val="100000"/>
              </a:lnSpc>
              <a:spcBef>
                <a:spcPts val="0"/>
              </a:spcBef>
              <a:spcAft>
                <a:spcPts val="0"/>
              </a:spcAft>
              <a:buClr>
                <a:srgbClr val="FFFFFF"/>
              </a:buClr>
              <a:buSzPts val="4800"/>
              <a:buNone/>
              <a:defRPr b="1" sz="4800">
                <a:solidFill>
                  <a:srgbClr val="FFFFFF"/>
                </a:solidFill>
              </a:defRPr>
            </a:lvl7pPr>
            <a:lvl8pPr lvl="7" rtl="0" algn="r">
              <a:lnSpc>
                <a:spcPct val="100000"/>
              </a:lnSpc>
              <a:spcBef>
                <a:spcPts val="0"/>
              </a:spcBef>
              <a:spcAft>
                <a:spcPts val="0"/>
              </a:spcAft>
              <a:buClr>
                <a:srgbClr val="FFFFFF"/>
              </a:buClr>
              <a:buSzPts val="4800"/>
              <a:buNone/>
              <a:defRPr b="1" sz="4800">
                <a:solidFill>
                  <a:srgbClr val="FFFFFF"/>
                </a:solidFill>
              </a:defRPr>
            </a:lvl8pPr>
            <a:lvl9pPr lvl="8" rtl="0" algn="r">
              <a:lnSpc>
                <a:spcPct val="100000"/>
              </a:lnSpc>
              <a:spcBef>
                <a:spcPts val="0"/>
              </a:spcBef>
              <a:spcAft>
                <a:spcPts val="0"/>
              </a:spcAft>
              <a:buClr>
                <a:srgbClr val="FFFFFF"/>
              </a:buClr>
              <a:buSzPts val="4800"/>
              <a:buNone/>
              <a:defRPr b="1" sz="4800">
                <a:solidFill>
                  <a:srgbClr val="FFFFFF"/>
                </a:solidFill>
              </a:defRPr>
            </a:lvl9pPr>
          </a:lstStyle>
          <a:p/>
        </p:txBody>
      </p:sp>
      <p:sp>
        <p:nvSpPr>
          <p:cNvPr id="53" name="Google Shape;53;p13"/>
          <p:cNvSpPr txBox="1"/>
          <p:nvPr>
            <p:ph idx="1" type="subTitle"/>
          </p:nvPr>
        </p:nvSpPr>
        <p:spPr>
          <a:xfrm>
            <a:off x="339925" y="3856800"/>
            <a:ext cx="8453100" cy="362100"/>
          </a:xfrm>
          <a:prstGeom prst="rect">
            <a:avLst/>
          </a:prstGeom>
          <a:noFill/>
        </p:spPr>
        <p:txBody>
          <a:bodyPr anchorCtr="0" anchor="t" bIns="91425" lIns="91425" spcFirstLastPara="1" rIns="91425" wrap="square" tIns="91425">
            <a:normAutofit/>
          </a:bodyPr>
          <a:lstStyle>
            <a:lvl1pPr lvl="0" rtl="0" algn="r">
              <a:lnSpc>
                <a:spcPct val="100000"/>
              </a:lnSpc>
              <a:spcBef>
                <a:spcPts val="0"/>
              </a:spcBef>
              <a:spcAft>
                <a:spcPts val="0"/>
              </a:spcAft>
              <a:buClr>
                <a:srgbClr val="FFFFFF"/>
              </a:buClr>
              <a:buSzPts val="2000"/>
              <a:buNone/>
              <a:defRPr sz="2000">
                <a:solidFill>
                  <a:srgbClr val="FFFFFF"/>
                </a:solidFill>
              </a:defRPr>
            </a:lvl1pPr>
            <a:lvl2pPr lvl="1" rtl="0" algn="r">
              <a:lnSpc>
                <a:spcPct val="100000"/>
              </a:lnSpc>
              <a:spcBef>
                <a:spcPts val="0"/>
              </a:spcBef>
              <a:spcAft>
                <a:spcPts val="0"/>
              </a:spcAft>
              <a:buClr>
                <a:srgbClr val="FFFFFF"/>
              </a:buClr>
              <a:buSzPts val="2000"/>
              <a:buNone/>
              <a:defRPr sz="2000">
                <a:solidFill>
                  <a:srgbClr val="FFFFFF"/>
                </a:solidFill>
              </a:defRPr>
            </a:lvl2pPr>
            <a:lvl3pPr lvl="2" rtl="0" algn="r">
              <a:lnSpc>
                <a:spcPct val="100000"/>
              </a:lnSpc>
              <a:spcBef>
                <a:spcPts val="0"/>
              </a:spcBef>
              <a:spcAft>
                <a:spcPts val="0"/>
              </a:spcAft>
              <a:buClr>
                <a:srgbClr val="FFFFFF"/>
              </a:buClr>
              <a:buSzPts val="2000"/>
              <a:buNone/>
              <a:defRPr sz="2000">
                <a:solidFill>
                  <a:srgbClr val="FFFFFF"/>
                </a:solidFill>
              </a:defRPr>
            </a:lvl3pPr>
            <a:lvl4pPr lvl="3" rtl="0" algn="r">
              <a:lnSpc>
                <a:spcPct val="100000"/>
              </a:lnSpc>
              <a:spcBef>
                <a:spcPts val="0"/>
              </a:spcBef>
              <a:spcAft>
                <a:spcPts val="0"/>
              </a:spcAft>
              <a:buClr>
                <a:srgbClr val="FFFFFF"/>
              </a:buClr>
              <a:buSzPts val="2000"/>
              <a:buNone/>
              <a:defRPr sz="2000">
                <a:solidFill>
                  <a:srgbClr val="FFFFFF"/>
                </a:solidFill>
              </a:defRPr>
            </a:lvl4pPr>
            <a:lvl5pPr lvl="4" rtl="0" algn="r">
              <a:lnSpc>
                <a:spcPct val="100000"/>
              </a:lnSpc>
              <a:spcBef>
                <a:spcPts val="0"/>
              </a:spcBef>
              <a:spcAft>
                <a:spcPts val="0"/>
              </a:spcAft>
              <a:buClr>
                <a:srgbClr val="FFFFFF"/>
              </a:buClr>
              <a:buSzPts val="2000"/>
              <a:buNone/>
              <a:defRPr sz="2000">
                <a:solidFill>
                  <a:srgbClr val="FFFFFF"/>
                </a:solidFill>
              </a:defRPr>
            </a:lvl5pPr>
            <a:lvl6pPr lvl="5" rtl="0" algn="r">
              <a:lnSpc>
                <a:spcPct val="100000"/>
              </a:lnSpc>
              <a:spcBef>
                <a:spcPts val="0"/>
              </a:spcBef>
              <a:spcAft>
                <a:spcPts val="0"/>
              </a:spcAft>
              <a:buClr>
                <a:srgbClr val="FFFFFF"/>
              </a:buClr>
              <a:buSzPts val="2000"/>
              <a:buNone/>
              <a:defRPr sz="2000">
                <a:solidFill>
                  <a:srgbClr val="FFFFFF"/>
                </a:solidFill>
              </a:defRPr>
            </a:lvl6pPr>
            <a:lvl7pPr lvl="6" rtl="0" algn="r">
              <a:lnSpc>
                <a:spcPct val="100000"/>
              </a:lnSpc>
              <a:spcBef>
                <a:spcPts val="0"/>
              </a:spcBef>
              <a:spcAft>
                <a:spcPts val="0"/>
              </a:spcAft>
              <a:buClr>
                <a:srgbClr val="FFFFFF"/>
              </a:buClr>
              <a:buSzPts val="2000"/>
              <a:buNone/>
              <a:defRPr sz="2000">
                <a:solidFill>
                  <a:srgbClr val="FFFFFF"/>
                </a:solidFill>
              </a:defRPr>
            </a:lvl7pPr>
            <a:lvl8pPr lvl="7" rtl="0" algn="r">
              <a:lnSpc>
                <a:spcPct val="100000"/>
              </a:lnSpc>
              <a:spcBef>
                <a:spcPts val="0"/>
              </a:spcBef>
              <a:spcAft>
                <a:spcPts val="0"/>
              </a:spcAft>
              <a:buClr>
                <a:srgbClr val="FFFFFF"/>
              </a:buClr>
              <a:buSzPts val="2000"/>
              <a:buNone/>
              <a:defRPr sz="2000">
                <a:solidFill>
                  <a:srgbClr val="FFFFFF"/>
                </a:solidFill>
              </a:defRPr>
            </a:lvl8pPr>
            <a:lvl9pPr lvl="8" rtl="0" algn="r">
              <a:lnSpc>
                <a:spcPct val="100000"/>
              </a:lnSpc>
              <a:spcBef>
                <a:spcPts val="0"/>
              </a:spcBef>
              <a:spcAft>
                <a:spcPts val="0"/>
              </a:spcAft>
              <a:buClr>
                <a:srgbClr val="FFFFFF"/>
              </a:buClr>
              <a:buSzPts val="2000"/>
              <a:buNone/>
              <a:defRPr sz="20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3">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4"/>
          <p:cNvCxnSpPr/>
          <p:nvPr/>
        </p:nvCxnSpPr>
        <p:spPr>
          <a:xfrm>
            <a:off x="356325" y="4823300"/>
            <a:ext cx="2942400" cy="0"/>
          </a:xfrm>
          <a:prstGeom prst="straightConnector1">
            <a:avLst/>
          </a:prstGeom>
          <a:noFill/>
          <a:ln cap="flat" cmpd="sng" w="9525">
            <a:solidFill>
              <a:srgbClr val="E0E0E0"/>
            </a:solidFill>
            <a:prstDash val="solid"/>
            <a:round/>
            <a:headEnd len="sm" w="sm" type="none"/>
            <a:tailEnd len="sm" w="sm" type="none"/>
          </a:ln>
        </p:spPr>
      </p:cxnSp>
      <p:cxnSp>
        <p:nvCxnSpPr>
          <p:cNvPr id="58" name="Google Shape;58;p14"/>
          <p:cNvCxnSpPr/>
          <p:nvPr/>
        </p:nvCxnSpPr>
        <p:spPr>
          <a:xfrm>
            <a:off x="4614775" y="373547"/>
            <a:ext cx="4206600" cy="0"/>
          </a:xfrm>
          <a:prstGeom prst="straightConnector1">
            <a:avLst/>
          </a:prstGeom>
          <a:noFill/>
          <a:ln cap="flat" cmpd="sng" w="9525">
            <a:solidFill>
              <a:srgbClr val="E0E0E0"/>
            </a:solidFill>
            <a:prstDash val="solid"/>
            <a:round/>
            <a:headEnd len="sm" w="sm" type="none"/>
            <a:tailEnd len="sm" w="sm" type="none"/>
          </a:ln>
        </p:spPr>
      </p:cxnSp>
      <p:sp>
        <p:nvSpPr>
          <p:cNvPr id="59" name="Google Shape;59;p14"/>
          <p:cNvSpPr/>
          <p:nvPr/>
        </p:nvSpPr>
        <p:spPr>
          <a:xfrm>
            <a:off x="4428475" y="316847"/>
            <a:ext cx="110100" cy="11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356325" y="316850"/>
            <a:ext cx="2942400" cy="11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305450" y="525950"/>
            <a:ext cx="3142800" cy="15870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62" name="Google Shape;62;p14"/>
          <p:cNvSpPr txBox="1"/>
          <p:nvPr>
            <p:ph idx="1" type="body"/>
          </p:nvPr>
        </p:nvSpPr>
        <p:spPr>
          <a:xfrm>
            <a:off x="4610700" y="525950"/>
            <a:ext cx="4206600" cy="4018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4">
    <p:spTree>
      <p:nvGrpSpPr>
        <p:cNvPr id="64"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0" y="0"/>
            <a:ext cx="3048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341300" y="314875"/>
            <a:ext cx="5486400" cy="11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0" name="Google Shape;70;p15"/>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1" name="Google Shape;7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5">
    <p:bg>
      <p:bgPr>
        <a:solidFill>
          <a:srgbClr val="FFFFFF"/>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6"/>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75" name="Google Shape;75;p16"/>
          <p:cNvSpPr txBox="1"/>
          <p:nvPr>
            <p:ph type="title"/>
          </p:nvPr>
        </p:nvSpPr>
        <p:spPr>
          <a:xfrm>
            <a:off x="843550" y="844000"/>
            <a:ext cx="5799300" cy="1550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76" name="Google Shape;76;p16"/>
          <p:cNvSpPr txBox="1"/>
          <p:nvPr>
            <p:ph idx="1" type="body"/>
          </p:nvPr>
        </p:nvSpPr>
        <p:spPr>
          <a:xfrm>
            <a:off x="843550" y="2851675"/>
            <a:ext cx="2803500" cy="1738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77" name="Google Shape;77;p16"/>
          <p:cNvSpPr txBox="1"/>
          <p:nvPr>
            <p:ph idx="2" type="body"/>
          </p:nvPr>
        </p:nvSpPr>
        <p:spPr>
          <a:xfrm>
            <a:off x="3839346" y="2851675"/>
            <a:ext cx="2803500" cy="1738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78" name="Google Shape;7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16">
    <p:bg>
      <p:bgPr>
        <a:solidFill>
          <a:srgbClr val="FFFFFF"/>
        </a:solidFill>
      </p:bgPr>
    </p:bg>
    <p:spTree>
      <p:nvGrpSpPr>
        <p:cNvPr id="79"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388425" y="636500"/>
            <a:ext cx="2789700" cy="5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85" name="Google Shape;85;p17"/>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86" name="Google Shape;86;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7">
    <p:bg>
      <p:bgPr>
        <a:solidFill>
          <a:srgbClr val="FFFFFF"/>
        </a:solidFill>
      </p:bgPr>
    </p:bg>
    <p:spTree>
      <p:nvGrpSpPr>
        <p:cNvPr id="87" name="Shape 87"/>
        <p:cNvGrpSpPr/>
        <p:nvPr/>
      </p:nvGrpSpPr>
      <p:grpSpPr>
        <a:xfrm>
          <a:off x="0" y="0"/>
          <a:ext cx="0" cy="0"/>
          <a:chOff x="0" y="0"/>
          <a:chExt cx="0" cy="0"/>
        </a:xfrm>
      </p:grpSpPr>
      <p:sp>
        <p:nvSpPr>
          <p:cNvPr id="88" name="Google Shape;88;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8"/>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92" name="Google Shape;92;p18"/>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93" name="Google Shape;93;p18"/>
          <p:cNvSpPr txBox="1"/>
          <p:nvPr>
            <p:ph type="title"/>
          </p:nvPr>
        </p:nvSpPr>
        <p:spPr>
          <a:xfrm>
            <a:off x="705600" y="1415400"/>
            <a:ext cx="3394200" cy="2249700"/>
          </a:xfrm>
          <a:prstGeom prst="rect">
            <a:avLst/>
          </a:prstGeom>
          <a:noFill/>
        </p:spPr>
        <p:txBody>
          <a:bodyPr anchorCtr="0" anchor="ctr" bIns="91425" lIns="91425" spcFirstLastPara="1" rIns="91425" wrap="square" tIns="91425">
            <a:norm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94" name="Google Shape;94;p18"/>
          <p:cNvSpPr txBox="1"/>
          <p:nvPr>
            <p:ph idx="1" type="body"/>
          </p:nvPr>
        </p:nvSpPr>
        <p:spPr>
          <a:xfrm>
            <a:off x="4252525" y="836250"/>
            <a:ext cx="4185900" cy="34080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95" name="Google Shape;95;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8">
    <p:bg>
      <p:bgPr>
        <a:solidFill>
          <a:srgbClr val="FFFFFF"/>
        </a:solidFill>
      </p:bgPr>
    </p:bg>
    <p:spTree>
      <p:nvGrpSpPr>
        <p:cNvPr id="96" name="Shape 96"/>
        <p:cNvGrpSpPr/>
        <p:nvPr/>
      </p:nvGrpSpPr>
      <p:grpSpPr>
        <a:xfrm>
          <a:off x="0" y="0"/>
          <a:ext cx="0" cy="0"/>
          <a:chOff x="0" y="0"/>
          <a:chExt cx="0" cy="0"/>
        </a:xfrm>
      </p:grpSpPr>
      <p:sp>
        <p:nvSpPr>
          <p:cNvPr id="97" name="Google Shape;97;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9"/>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101" name="Google Shape;101;p19"/>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102" name="Google Shape;102;p19"/>
          <p:cNvSpPr txBox="1"/>
          <p:nvPr>
            <p:ph type="title"/>
          </p:nvPr>
        </p:nvSpPr>
        <p:spPr>
          <a:xfrm>
            <a:off x="705600" y="1415400"/>
            <a:ext cx="3394200" cy="2249700"/>
          </a:xfrm>
          <a:prstGeom prst="rect">
            <a:avLst/>
          </a:prstGeom>
          <a:noFill/>
        </p:spPr>
        <p:txBody>
          <a:bodyPr anchorCtr="0" anchor="ctr" bIns="91425" lIns="91425" spcFirstLastPara="1" rIns="91425" wrap="square" tIns="91425">
            <a:norm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103" name="Google Shape;103;p19"/>
          <p:cNvSpPr txBox="1"/>
          <p:nvPr>
            <p:ph idx="1" type="body"/>
          </p:nvPr>
        </p:nvSpPr>
        <p:spPr>
          <a:xfrm>
            <a:off x="4252525" y="836250"/>
            <a:ext cx="4185900" cy="34080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04" name="Google Shape;104;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20">
    <p:bg>
      <p:bgPr>
        <a:solidFill>
          <a:srgbClr val="FFFFFF"/>
        </a:solidFill>
      </p:bgPr>
    </p:bg>
    <p:spTree>
      <p:nvGrpSpPr>
        <p:cNvPr id="105" name="Shape 105"/>
        <p:cNvGrpSpPr/>
        <p:nvPr/>
      </p:nvGrpSpPr>
      <p:grpSpPr>
        <a:xfrm>
          <a:off x="0" y="0"/>
          <a:ext cx="0" cy="0"/>
          <a:chOff x="0" y="0"/>
          <a:chExt cx="0" cy="0"/>
        </a:xfrm>
      </p:grpSpPr>
      <p:sp>
        <p:nvSpPr>
          <p:cNvPr id="106" name="Google Shape;106;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type="title"/>
          </p:nvPr>
        </p:nvSpPr>
        <p:spPr>
          <a:xfrm>
            <a:off x="317700" y="369325"/>
            <a:ext cx="6934800" cy="15792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109" name="Google Shape;109;p20"/>
          <p:cNvSpPr txBox="1"/>
          <p:nvPr>
            <p:ph idx="1" type="body"/>
          </p:nvPr>
        </p:nvSpPr>
        <p:spPr>
          <a:xfrm>
            <a:off x="4692403" y="2436725"/>
            <a:ext cx="4137600" cy="22266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0" name="Google Shape;110;p20"/>
          <p:cNvSpPr txBox="1"/>
          <p:nvPr>
            <p:ph idx="2" type="body"/>
          </p:nvPr>
        </p:nvSpPr>
        <p:spPr>
          <a:xfrm>
            <a:off x="317700" y="2436725"/>
            <a:ext cx="4137600" cy="22266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1" name="Google Shape;111;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21">
    <p:bg>
      <p:bgPr>
        <a:solidFill>
          <a:srgbClr val="2D3142"/>
        </a:solidFill>
      </p:bgPr>
    </p:bg>
    <p:spTree>
      <p:nvGrpSpPr>
        <p:cNvPr id="112" name="Shape 112"/>
        <p:cNvGrpSpPr/>
        <p:nvPr/>
      </p:nvGrpSpPr>
      <p:grpSpPr>
        <a:xfrm>
          <a:off x="0" y="0"/>
          <a:ext cx="0" cy="0"/>
          <a:chOff x="0" y="0"/>
          <a:chExt cx="0" cy="0"/>
        </a:xfrm>
      </p:grpSpPr>
      <p:sp>
        <p:nvSpPr>
          <p:cNvPr id="113" name="Google Shape;113;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1570975" y="1383750"/>
            <a:ext cx="5976000" cy="2376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1446600" y="1714900"/>
            <a:ext cx="6250800" cy="171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type="title"/>
          </p:nvPr>
        </p:nvSpPr>
        <p:spPr>
          <a:xfrm>
            <a:off x="1885050" y="1960550"/>
            <a:ext cx="5373900" cy="1288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2D7EE"/>
              </a:buClr>
              <a:buSzPts val="3000"/>
              <a:buNone/>
              <a:defRPr b="1" sz="3000">
                <a:solidFill>
                  <a:srgbClr val="F2D7EE"/>
                </a:solidFill>
              </a:defRPr>
            </a:lvl1pPr>
            <a:lvl2pPr lvl="1" algn="ctr">
              <a:lnSpc>
                <a:spcPct val="100000"/>
              </a:lnSpc>
              <a:spcBef>
                <a:spcPts val="0"/>
              </a:spcBef>
              <a:spcAft>
                <a:spcPts val="0"/>
              </a:spcAft>
              <a:buClr>
                <a:srgbClr val="F2D7EE"/>
              </a:buClr>
              <a:buSzPts val="3000"/>
              <a:buNone/>
              <a:defRPr b="1" sz="3000">
                <a:solidFill>
                  <a:srgbClr val="F2D7EE"/>
                </a:solidFill>
              </a:defRPr>
            </a:lvl2pPr>
            <a:lvl3pPr lvl="2" algn="ctr">
              <a:lnSpc>
                <a:spcPct val="100000"/>
              </a:lnSpc>
              <a:spcBef>
                <a:spcPts val="0"/>
              </a:spcBef>
              <a:spcAft>
                <a:spcPts val="0"/>
              </a:spcAft>
              <a:buClr>
                <a:srgbClr val="F2D7EE"/>
              </a:buClr>
              <a:buSzPts val="3000"/>
              <a:buNone/>
              <a:defRPr b="1" sz="3000">
                <a:solidFill>
                  <a:srgbClr val="F2D7EE"/>
                </a:solidFill>
              </a:defRPr>
            </a:lvl3pPr>
            <a:lvl4pPr lvl="3" algn="ctr">
              <a:lnSpc>
                <a:spcPct val="100000"/>
              </a:lnSpc>
              <a:spcBef>
                <a:spcPts val="0"/>
              </a:spcBef>
              <a:spcAft>
                <a:spcPts val="0"/>
              </a:spcAft>
              <a:buClr>
                <a:srgbClr val="F2D7EE"/>
              </a:buClr>
              <a:buSzPts val="3000"/>
              <a:buNone/>
              <a:defRPr b="1" sz="3000">
                <a:solidFill>
                  <a:srgbClr val="F2D7EE"/>
                </a:solidFill>
              </a:defRPr>
            </a:lvl4pPr>
            <a:lvl5pPr lvl="4" algn="ctr">
              <a:lnSpc>
                <a:spcPct val="100000"/>
              </a:lnSpc>
              <a:spcBef>
                <a:spcPts val="0"/>
              </a:spcBef>
              <a:spcAft>
                <a:spcPts val="0"/>
              </a:spcAft>
              <a:buClr>
                <a:srgbClr val="F2D7EE"/>
              </a:buClr>
              <a:buSzPts val="3000"/>
              <a:buNone/>
              <a:defRPr b="1" sz="3000">
                <a:solidFill>
                  <a:srgbClr val="F2D7EE"/>
                </a:solidFill>
              </a:defRPr>
            </a:lvl5pPr>
            <a:lvl6pPr lvl="5" algn="ctr">
              <a:lnSpc>
                <a:spcPct val="100000"/>
              </a:lnSpc>
              <a:spcBef>
                <a:spcPts val="0"/>
              </a:spcBef>
              <a:spcAft>
                <a:spcPts val="0"/>
              </a:spcAft>
              <a:buClr>
                <a:srgbClr val="F2D7EE"/>
              </a:buClr>
              <a:buSzPts val="3000"/>
              <a:buNone/>
              <a:defRPr b="1" sz="3000">
                <a:solidFill>
                  <a:srgbClr val="F2D7EE"/>
                </a:solidFill>
              </a:defRPr>
            </a:lvl6pPr>
            <a:lvl7pPr lvl="6" algn="ctr">
              <a:lnSpc>
                <a:spcPct val="100000"/>
              </a:lnSpc>
              <a:spcBef>
                <a:spcPts val="0"/>
              </a:spcBef>
              <a:spcAft>
                <a:spcPts val="0"/>
              </a:spcAft>
              <a:buClr>
                <a:srgbClr val="F2D7EE"/>
              </a:buClr>
              <a:buSzPts val="3000"/>
              <a:buNone/>
              <a:defRPr b="1" sz="3000">
                <a:solidFill>
                  <a:srgbClr val="F2D7EE"/>
                </a:solidFill>
              </a:defRPr>
            </a:lvl7pPr>
            <a:lvl8pPr lvl="7" algn="ctr">
              <a:lnSpc>
                <a:spcPct val="100000"/>
              </a:lnSpc>
              <a:spcBef>
                <a:spcPts val="0"/>
              </a:spcBef>
              <a:spcAft>
                <a:spcPts val="0"/>
              </a:spcAft>
              <a:buClr>
                <a:srgbClr val="F2D7EE"/>
              </a:buClr>
              <a:buSzPts val="3000"/>
              <a:buNone/>
              <a:defRPr b="1" sz="3000">
                <a:solidFill>
                  <a:srgbClr val="F2D7EE"/>
                </a:solidFill>
              </a:defRPr>
            </a:lvl8pPr>
            <a:lvl9pPr lvl="8" algn="ctr">
              <a:lnSpc>
                <a:spcPct val="100000"/>
              </a:lnSpc>
              <a:spcBef>
                <a:spcPts val="0"/>
              </a:spcBef>
              <a:spcAft>
                <a:spcPts val="0"/>
              </a:spcAft>
              <a:buClr>
                <a:srgbClr val="F2D7EE"/>
              </a:buClr>
              <a:buSzPts val="3000"/>
              <a:buNone/>
              <a:defRPr b="1" sz="3000">
                <a:solidFill>
                  <a:srgbClr val="F2D7EE"/>
                </a:solidFill>
              </a:defRPr>
            </a:lvl9pPr>
          </a:lstStyle>
          <a:p/>
        </p:txBody>
      </p:sp>
      <p:sp>
        <p:nvSpPr>
          <p:cNvPr id="117" name="Google Shape;117;p21"/>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p:cSld name="eight">
    <p:spTree>
      <p:nvGrpSpPr>
        <p:cNvPr id="124" name="Shape 124"/>
        <p:cNvGrpSpPr/>
        <p:nvPr/>
      </p:nvGrpSpPr>
      <p:grpSpPr>
        <a:xfrm>
          <a:off x="0" y="0"/>
          <a:ext cx="0" cy="0"/>
          <a:chOff x="0" y="0"/>
          <a:chExt cx="0" cy="0"/>
        </a:xfrm>
      </p:grpSpPr>
      <p:sp>
        <p:nvSpPr>
          <p:cNvPr id="125" name="Google Shape;125;p23"/>
          <p:cNvSpPr/>
          <p:nvPr>
            <p:ph idx="2" type="pic"/>
          </p:nvPr>
        </p:nvSpPr>
        <p:spPr>
          <a:xfrm>
            <a:off x="6491674" y="1840293"/>
            <a:ext cx="665700" cy="666600"/>
          </a:xfrm>
          <a:prstGeom prst="rect">
            <a:avLst/>
          </a:prstGeom>
          <a:noFill/>
          <a:ln>
            <a:noFill/>
          </a:ln>
        </p:spPr>
      </p:sp>
      <p:sp>
        <p:nvSpPr>
          <p:cNvPr id="126" name="Google Shape;126;p23"/>
          <p:cNvSpPr txBox="1"/>
          <p:nvPr>
            <p:ph idx="1" type="body"/>
          </p:nvPr>
        </p:nvSpPr>
        <p:spPr>
          <a:xfrm>
            <a:off x="7283071" y="348111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7" name="Google Shape;127;p23"/>
          <p:cNvSpPr txBox="1"/>
          <p:nvPr>
            <p:ph idx="3" type="body"/>
          </p:nvPr>
        </p:nvSpPr>
        <p:spPr>
          <a:xfrm>
            <a:off x="7283071" y="318064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3"/>
          <p:cNvSpPr/>
          <p:nvPr>
            <p:ph idx="4" type="pic"/>
          </p:nvPr>
        </p:nvSpPr>
        <p:spPr>
          <a:xfrm>
            <a:off x="3827599" y="1840293"/>
            <a:ext cx="665700" cy="666600"/>
          </a:xfrm>
          <a:prstGeom prst="rect">
            <a:avLst/>
          </a:prstGeom>
          <a:noFill/>
          <a:ln>
            <a:noFill/>
          </a:ln>
        </p:spPr>
      </p:sp>
      <p:sp>
        <p:nvSpPr>
          <p:cNvPr id="129" name="Google Shape;129;p23"/>
          <p:cNvSpPr/>
          <p:nvPr>
            <p:ph idx="5" type="pic"/>
          </p:nvPr>
        </p:nvSpPr>
        <p:spPr>
          <a:xfrm>
            <a:off x="1163523" y="1840293"/>
            <a:ext cx="665700" cy="666600"/>
          </a:xfrm>
          <a:prstGeom prst="rect">
            <a:avLst/>
          </a:prstGeom>
          <a:noFill/>
          <a:ln>
            <a:noFill/>
          </a:ln>
        </p:spPr>
      </p:sp>
      <p:sp>
        <p:nvSpPr>
          <p:cNvPr id="130" name="Google Shape;130;p23"/>
          <p:cNvSpPr/>
          <p:nvPr>
            <p:ph idx="6" type="pic"/>
          </p:nvPr>
        </p:nvSpPr>
        <p:spPr>
          <a:xfrm>
            <a:off x="6491674" y="3140123"/>
            <a:ext cx="665700" cy="666600"/>
          </a:xfrm>
          <a:prstGeom prst="rect">
            <a:avLst/>
          </a:prstGeom>
          <a:noFill/>
          <a:ln>
            <a:noFill/>
          </a:ln>
        </p:spPr>
      </p:sp>
      <p:sp>
        <p:nvSpPr>
          <p:cNvPr id="131" name="Google Shape;131;p23"/>
          <p:cNvSpPr/>
          <p:nvPr>
            <p:ph idx="7" type="pic"/>
          </p:nvPr>
        </p:nvSpPr>
        <p:spPr>
          <a:xfrm>
            <a:off x="3827599" y="3140123"/>
            <a:ext cx="665700" cy="666600"/>
          </a:xfrm>
          <a:prstGeom prst="rect">
            <a:avLst/>
          </a:prstGeom>
          <a:noFill/>
          <a:ln>
            <a:noFill/>
          </a:ln>
        </p:spPr>
      </p:sp>
      <p:sp>
        <p:nvSpPr>
          <p:cNvPr id="132" name="Google Shape;132;p23"/>
          <p:cNvSpPr/>
          <p:nvPr>
            <p:ph idx="8" type="pic"/>
          </p:nvPr>
        </p:nvSpPr>
        <p:spPr>
          <a:xfrm>
            <a:off x="1163523" y="3140123"/>
            <a:ext cx="665700" cy="666600"/>
          </a:xfrm>
          <a:prstGeom prst="rect">
            <a:avLst/>
          </a:prstGeom>
          <a:noFill/>
          <a:ln>
            <a:noFill/>
          </a:ln>
        </p:spPr>
      </p:sp>
      <p:sp>
        <p:nvSpPr>
          <p:cNvPr id="133" name="Google Shape;133;p23"/>
          <p:cNvSpPr/>
          <p:nvPr>
            <p:ph idx="9" type="pic"/>
          </p:nvPr>
        </p:nvSpPr>
        <p:spPr>
          <a:xfrm>
            <a:off x="571876" y="229540"/>
            <a:ext cx="665700" cy="666600"/>
          </a:xfrm>
          <a:prstGeom prst="rect">
            <a:avLst/>
          </a:prstGeom>
          <a:noFill/>
          <a:ln>
            <a:noFill/>
          </a:ln>
        </p:spPr>
      </p:sp>
      <p:sp>
        <p:nvSpPr>
          <p:cNvPr id="134" name="Google Shape;134;p23"/>
          <p:cNvSpPr/>
          <p:nvPr>
            <p:ph idx="13" type="pic"/>
          </p:nvPr>
        </p:nvSpPr>
        <p:spPr>
          <a:xfrm>
            <a:off x="3827599" y="4312363"/>
            <a:ext cx="665700" cy="666600"/>
          </a:xfrm>
          <a:prstGeom prst="rect">
            <a:avLst/>
          </a:prstGeom>
          <a:noFill/>
          <a:ln>
            <a:noFill/>
          </a:ln>
        </p:spPr>
      </p:sp>
      <p:sp>
        <p:nvSpPr>
          <p:cNvPr id="135" name="Google Shape;135;p23"/>
          <p:cNvSpPr txBox="1"/>
          <p:nvPr>
            <p:ph idx="14" type="body"/>
          </p:nvPr>
        </p:nvSpPr>
        <p:spPr>
          <a:xfrm>
            <a:off x="7283071" y="215822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6" name="Google Shape;136;p23"/>
          <p:cNvSpPr txBox="1"/>
          <p:nvPr>
            <p:ph idx="15" type="body"/>
          </p:nvPr>
        </p:nvSpPr>
        <p:spPr>
          <a:xfrm>
            <a:off x="7283071" y="185775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7" name="Google Shape;137;p23"/>
          <p:cNvSpPr txBox="1"/>
          <p:nvPr>
            <p:ph idx="16" type="body"/>
          </p:nvPr>
        </p:nvSpPr>
        <p:spPr>
          <a:xfrm>
            <a:off x="4587717" y="348111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8" name="Google Shape;138;p23"/>
          <p:cNvSpPr txBox="1"/>
          <p:nvPr>
            <p:ph idx="17" type="body"/>
          </p:nvPr>
        </p:nvSpPr>
        <p:spPr>
          <a:xfrm>
            <a:off x="4587717" y="318064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9" name="Google Shape;139;p23"/>
          <p:cNvSpPr txBox="1"/>
          <p:nvPr>
            <p:ph idx="18" type="body"/>
          </p:nvPr>
        </p:nvSpPr>
        <p:spPr>
          <a:xfrm>
            <a:off x="4587717" y="215822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0" name="Google Shape;140;p23"/>
          <p:cNvSpPr txBox="1"/>
          <p:nvPr>
            <p:ph idx="19" type="body"/>
          </p:nvPr>
        </p:nvSpPr>
        <p:spPr>
          <a:xfrm>
            <a:off x="4587717" y="185775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1" name="Google Shape;141;p23"/>
          <p:cNvSpPr txBox="1"/>
          <p:nvPr>
            <p:ph idx="20" type="body"/>
          </p:nvPr>
        </p:nvSpPr>
        <p:spPr>
          <a:xfrm>
            <a:off x="4587717" y="4603712"/>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3"/>
          <p:cNvSpPr txBox="1"/>
          <p:nvPr>
            <p:ph idx="21" type="body"/>
          </p:nvPr>
        </p:nvSpPr>
        <p:spPr>
          <a:xfrm>
            <a:off x="4587717" y="4312813"/>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3" name="Google Shape;143;p23"/>
          <p:cNvSpPr txBox="1"/>
          <p:nvPr>
            <p:ph idx="22" type="body"/>
          </p:nvPr>
        </p:nvSpPr>
        <p:spPr>
          <a:xfrm>
            <a:off x="1915031" y="215822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4" name="Google Shape;144;p23"/>
          <p:cNvSpPr txBox="1"/>
          <p:nvPr>
            <p:ph idx="23" type="body"/>
          </p:nvPr>
        </p:nvSpPr>
        <p:spPr>
          <a:xfrm>
            <a:off x="1915031" y="185775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5" name="Google Shape;145;p23"/>
          <p:cNvSpPr txBox="1"/>
          <p:nvPr>
            <p:ph idx="24" type="body"/>
          </p:nvPr>
        </p:nvSpPr>
        <p:spPr>
          <a:xfrm>
            <a:off x="1915031" y="3481116"/>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6" name="Google Shape;146;p23"/>
          <p:cNvSpPr txBox="1"/>
          <p:nvPr>
            <p:ph idx="25" type="body"/>
          </p:nvPr>
        </p:nvSpPr>
        <p:spPr>
          <a:xfrm>
            <a:off x="1915031" y="3180646"/>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7" name="Google Shape;147;p23"/>
          <p:cNvSpPr txBox="1"/>
          <p:nvPr>
            <p:ph idx="26" type="body"/>
          </p:nvPr>
        </p:nvSpPr>
        <p:spPr>
          <a:xfrm>
            <a:off x="1312269" y="611189"/>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8" name="Google Shape;148;p23"/>
          <p:cNvSpPr txBox="1"/>
          <p:nvPr>
            <p:ph idx="27" type="body"/>
          </p:nvPr>
        </p:nvSpPr>
        <p:spPr>
          <a:xfrm>
            <a:off x="1312269" y="308982"/>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9" name="Google Shape;149;p23"/>
          <p:cNvSpPr txBox="1"/>
          <p:nvPr>
            <p:ph type="title"/>
          </p:nvPr>
        </p:nvSpPr>
        <p:spPr>
          <a:xfrm>
            <a:off x="4314824" y="342900"/>
            <a:ext cx="4572000" cy="4515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dk1"/>
              </a:buClr>
              <a:buSzPts val="27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pos="1440">
          <p15:clr>
            <a:srgbClr val="FBAE40"/>
          </p15:clr>
        </p15:guide>
        <p15:guide id="2" pos="2880">
          <p15:clr>
            <a:srgbClr val="FBAE40"/>
          </p15:clr>
        </p15:guide>
        <p15:guide id="3" pos="4320">
          <p15:clr>
            <a:srgbClr val="FBAE40"/>
          </p15:clr>
        </p15:guide>
        <p15:guide id="4" pos="2988">
          <p15:clr>
            <a:srgbClr val="5ACBF0"/>
          </p15:clr>
        </p15:guide>
        <p15:guide id="5" pos="2754">
          <p15:clr>
            <a:srgbClr val="5ACBF0"/>
          </p15:clr>
        </p15:guide>
        <p15:guide id="6" pos="1548">
          <p15:clr>
            <a:srgbClr val="5ACBF0"/>
          </p15:clr>
        </p15:guide>
        <p15:guide id="7" pos="1332">
          <p15:clr>
            <a:srgbClr val="5ACBF0"/>
          </p15:clr>
        </p15:guide>
        <p15:guide id="8" pos="4212">
          <p15:clr>
            <a:srgbClr val="5ACBF0"/>
          </p15:clr>
        </p15:guide>
        <p15:guide id="9" pos="4446">
          <p15:clr>
            <a:srgbClr val="5ACBF0"/>
          </p15:clr>
        </p15:guide>
        <p15:guide id="10" pos="108">
          <p15:clr>
            <a:srgbClr val="5ACBF0"/>
          </p15:clr>
        </p15:guide>
        <p15:guide id="11" orient="horz" pos="3150">
          <p15:clr>
            <a:srgbClr val="5ACBF0"/>
          </p15:clr>
        </p15:guide>
        <p15:guide id="12" pos="5652">
          <p15:clr>
            <a:srgbClr val="5ACBF0"/>
          </p15:clr>
        </p15:guide>
        <p15:guide id="13" orient="horz" pos="10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ix">
  <p:cSld name="1_six">
    <p:spTree>
      <p:nvGrpSpPr>
        <p:cNvPr id="150" name="Shape 150"/>
        <p:cNvGrpSpPr/>
        <p:nvPr/>
      </p:nvGrpSpPr>
      <p:grpSpPr>
        <a:xfrm>
          <a:off x="0" y="0"/>
          <a:ext cx="0" cy="0"/>
          <a:chOff x="0" y="0"/>
          <a:chExt cx="0" cy="0"/>
        </a:xfrm>
      </p:grpSpPr>
      <p:sp>
        <p:nvSpPr>
          <p:cNvPr id="151" name="Google Shape;151;p24"/>
          <p:cNvSpPr/>
          <p:nvPr>
            <p:ph idx="2" type="pic"/>
          </p:nvPr>
        </p:nvSpPr>
        <p:spPr>
          <a:xfrm>
            <a:off x="1065701" y="350249"/>
            <a:ext cx="665700" cy="666600"/>
          </a:xfrm>
          <a:prstGeom prst="rect">
            <a:avLst/>
          </a:prstGeom>
          <a:noFill/>
          <a:ln>
            <a:noFill/>
          </a:ln>
        </p:spPr>
      </p:sp>
      <p:sp>
        <p:nvSpPr>
          <p:cNvPr id="152" name="Google Shape;152;p24"/>
          <p:cNvSpPr txBox="1"/>
          <p:nvPr>
            <p:ph idx="1" type="body"/>
          </p:nvPr>
        </p:nvSpPr>
        <p:spPr>
          <a:xfrm>
            <a:off x="1806095" y="697693"/>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3" name="Google Shape;153;p24"/>
          <p:cNvSpPr txBox="1"/>
          <p:nvPr>
            <p:ph idx="3" type="body"/>
          </p:nvPr>
        </p:nvSpPr>
        <p:spPr>
          <a:xfrm>
            <a:off x="1806095" y="395485"/>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24"/>
          <p:cNvSpPr/>
          <p:nvPr>
            <p:ph idx="4" type="pic"/>
          </p:nvPr>
        </p:nvSpPr>
        <p:spPr>
          <a:xfrm>
            <a:off x="2594224" y="1863340"/>
            <a:ext cx="665700" cy="666600"/>
          </a:xfrm>
          <a:prstGeom prst="rect">
            <a:avLst/>
          </a:prstGeom>
          <a:noFill/>
          <a:ln>
            <a:noFill/>
          </a:ln>
        </p:spPr>
      </p:sp>
      <p:sp>
        <p:nvSpPr>
          <p:cNvPr id="155" name="Google Shape;155;p24"/>
          <p:cNvSpPr txBox="1"/>
          <p:nvPr>
            <p:ph idx="5" type="body"/>
          </p:nvPr>
        </p:nvSpPr>
        <p:spPr>
          <a:xfrm>
            <a:off x="3334617" y="2210784"/>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24"/>
          <p:cNvSpPr txBox="1"/>
          <p:nvPr>
            <p:ph idx="6" type="body"/>
          </p:nvPr>
        </p:nvSpPr>
        <p:spPr>
          <a:xfrm>
            <a:off x="3334617" y="1908577"/>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7" name="Google Shape;157;p24"/>
          <p:cNvSpPr/>
          <p:nvPr>
            <p:ph idx="7" type="pic"/>
          </p:nvPr>
        </p:nvSpPr>
        <p:spPr>
          <a:xfrm>
            <a:off x="6023226" y="1863340"/>
            <a:ext cx="665700" cy="666600"/>
          </a:xfrm>
          <a:prstGeom prst="rect">
            <a:avLst/>
          </a:prstGeom>
          <a:noFill/>
          <a:ln>
            <a:noFill/>
          </a:ln>
        </p:spPr>
      </p:sp>
      <p:sp>
        <p:nvSpPr>
          <p:cNvPr id="158" name="Google Shape;158;p24"/>
          <p:cNvSpPr txBox="1"/>
          <p:nvPr>
            <p:ph idx="8" type="body"/>
          </p:nvPr>
        </p:nvSpPr>
        <p:spPr>
          <a:xfrm>
            <a:off x="6763619" y="2210784"/>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9" name="Google Shape;159;p24"/>
          <p:cNvSpPr txBox="1"/>
          <p:nvPr>
            <p:ph idx="9" type="body"/>
          </p:nvPr>
        </p:nvSpPr>
        <p:spPr>
          <a:xfrm>
            <a:off x="6763619" y="1908577"/>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24"/>
          <p:cNvSpPr/>
          <p:nvPr>
            <p:ph idx="13" type="pic"/>
          </p:nvPr>
        </p:nvSpPr>
        <p:spPr>
          <a:xfrm>
            <a:off x="1190145" y="3151338"/>
            <a:ext cx="665700" cy="666600"/>
          </a:xfrm>
          <a:prstGeom prst="rect">
            <a:avLst/>
          </a:prstGeom>
          <a:noFill/>
          <a:ln>
            <a:noFill/>
          </a:ln>
        </p:spPr>
      </p:sp>
      <p:sp>
        <p:nvSpPr>
          <p:cNvPr id="161" name="Google Shape;161;p24"/>
          <p:cNvSpPr txBox="1"/>
          <p:nvPr>
            <p:ph idx="14" type="body"/>
          </p:nvPr>
        </p:nvSpPr>
        <p:spPr>
          <a:xfrm>
            <a:off x="1930538" y="3498782"/>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24"/>
          <p:cNvSpPr txBox="1"/>
          <p:nvPr>
            <p:ph idx="15" type="body"/>
          </p:nvPr>
        </p:nvSpPr>
        <p:spPr>
          <a:xfrm>
            <a:off x="1930538" y="3196574"/>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24"/>
          <p:cNvSpPr/>
          <p:nvPr>
            <p:ph idx="16" type="pic"/>
          </p:nvPr>
        </p:nvSpPr>
        <p:spPr>
          <a:xfrm>
            <a:off x="4363955" y="3151338"/>
            <a:ext cx="665700" cy="666600"/>
          </a:xfrm>
          <a:prstGeom prst="rect">
            <a:avLst/>
          </a:prstGeom>
          <a:noFill/>
          <a:ln>
            <a:noFill/>
          </a:ln>
        </p:spPr>
      </p:sp>
      <p:sp>
        <p:nvSpPr>
          <p:cNvPr id="164" name="Google Shape;164;p24"/>
          <p:cNvSpPr txBox="1"/>
          <p:nvPr>
            <p:ph idx="17" type="body"/>
          </p:nvPr>
        </p:nvSpPr>
        <p:spPr>
          <a:xfrm>
            <a:off x="5104349" y="3498782"/>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5" name="Google Shape;165;p24"/>
          <p:cNvSpPr txBox="1"/>
          <p:nvPr>
            <p:ph idx="18" type="body"/>
          </p:nvPr>
        </p:nvSpPr>
        <p:spPr>
          <a:xfrm>
            <a:off x="5104349" y="3196574"/>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6" name="Google Shape;166;p24"/>
          <p:cNvSpPr/>
          <p:nvPr>
            <p:ph idx="19" type="pic"/>
          </p:nvPr>
        </p:nvSpPr>
        <p:spPr>
          <a:xfrm>
            <a:off x="6020990" y="4227884"/>
            <a:ext cx="665700" cy="666600"/>
          </a:xfrm>
          <a:prstGeom prst="rect">
            <a:avLst/>
          </a:prstGeom>
          <a:noFill/>
          <a:ln>
            <a:noFill/>
          </a:ln>
        </p:spPr>
      </p:sp>
      <p:sp>
        <p:nvSpPr>
          <p:cNvPr id="167" name="Google Shape;167;p24"/>
          <p:cNvSpPr txBox="1"/>
          <p:nvPr>
            <p:ph idx="20" type="body"/>
          </p:nvPr>
        </p:nvSpPr>
        <p:spPr>
          <a:xfrm>
            <a:off x="6761384" y="4575328"/>
            <a:ext cx="1603800" cy="451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4"/>
          <p:cNvSpPr txBox="1"/>
          <p:nvPr>
            <p:ph idx="21" type="body"/>
          </p:nvPr>
        </p:nvSpPr>
        <p:spPr>
          <a:xfrm>
            <a:off x="6761384" y="4273121"/>
            <a:ext cx="1603800" cy="2247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9" name="Google Shape;169;p24"/>
          <p:cNvSpPr txBox="1"/>
          <p:nvPr>
            <p:ph type="title"/>
          </p:nvPr>
        </p:nvSpPr>
        <p:spPr>
          <a:xfrm>
            <a:off x="4314824" y="342900"/>
            <a:ext cx="4572000" cy="4515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0"/>
              </a:spcBef>
              <a:spcAft>
                <a:spcPts val="0"/>
              </a:spcAft>
              <a:buClr>
                <a:schemeClr val="dk1"/>
              </a:buClr>
              <a:buSzPts val="27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pos="1440">
          <p15:clr>
            <a:srgbClr val="FBAE40"/>
          </p15:clr>
        </p15:guide>
        <p15:guide id="2" pos="2880">
          <p15:clr>
            <a:srgbClr val="FBAE40"/>
          </p15:clr>
        </p15:guide>
        <p15:guide id="3" pos="4320">
          <p15:clr>
            <a:srgbClr val="FBAE40"/>
          </p15:clr>
        </p15:guide>
        <p15:guide id="4" pos="2988">
          <p15:clr>
            <a:srgbClr val="5ACBF0"/>
          </p15:clr>
        </p15:guide>
        <p15:guide id="5" pos="2754">
          <p15:clr>
            <a:srgbClr val="5ACBF0"/>
          </p15:clr>
        </p15:guide>
        <p15:guide id="6" pos="1548">
          <p15:clr>
            <a:srgbClr val="5ACBF0"/>
          </p15:clr>
        </p15:guide>
        <p15:guide id="7" pos="1332">
          <p15:clr>
            <a:srgbClr val="5ACBF0"/>
          </p15:clr>
        </p15:guide>
        <p15:guide id="8" pos="4212">
          <p15:clr>
            <a:srgbClr val="5ACBF0"/>
          </p15:clr>
        </p15:guide>
        <p15:guide id="9" pos="4446">
          <p15:clr>
            <a:srgbClr val="5ACBF0"/>
          </p15:clr>
        </p15:guide>
        <p15:guide id="10" pos="108">
          <p15:clr>
            <a:srgbClr val="5ACBF0"/>
          </p15:clr>
        </p15:guide>
        <p15:guide id="11" orient="horz" pos="3150">
          <p15:clr>
            <a:srgbClr val="5ACBF0"/>
          </p15:clr>
        </p15:guide>
        <p15:guide id="12" pos="5652">
          <p15:clr>
            <a:srgbClr val="5ACBF0"/>
          </p15:clr>
        </p15:guide>
        <p15:guide id="13" orient="horz" pos="10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0" name="Shape 170"/>
        <p:cNvGrpSpPr/>
        <p:nvPr/>
      </p:nvGrpSpPr>
      <p:grpSpPr>
        <a:xfrm>
          <a:off x="0" y="0"/>
          <a:ext cx="0" cy="0"/>
          <a:chOff x="0" y="0"/>
          <a:chExt cx="0" cy="0"/>
        </a:xfrm>
      </p:grpSpPr>
      <p:sp>
        <p:nvSpPr>
          <p:cNvPr id="171" name="Google Shape;171;p25"/>
          <p:cNvSpPr/>
          <p:nvPr>
            <p:ph idx="2" type="pic"/>
          </p:nvPr>
        </p:nvSpPr>
        <p:spPr>
          <a:xfrm>
            <a:off x="1021193" y="1962266"/>
            <a:ext cx="665700" cy="666600"/>
          </a:xfrm>
          <a:prstGeom prst="rect">
            <a:avLst/>
          </a:prstGeom>
          <a:noFill/>
          <a:ln>
            <a:noFill/>
          </a:ln>
        </p:spPr>
      </p:sp>
      <p:sp>
        <p:nvSpPr>
          <p:cNvPr id="172" name="Google Shape;172;p25"/>
          <p:cNvSpPr/>
          <p:nvPr>
            <p:ph idx="3" type="pic"/>
          </p:nvPr>
        </p:nvSpPr>
        <p:spPr>
          <a:xfrm>
            <a:off x="3315697" y="1962266"/>
            <a:ext cx="665700" cy="666600"/>
          </a:xfrm>
          <a:prstGeom prst="rect">
            <a:avLst/>
          </a:prstGeom>
          <a:noFill/>
          <a:ln>
            <a:noFill/>
          </a:ln>
        </p:spPr>
      </p:sp>
      <p:sp>
        <p:nvSpPr>
          <p:cNvPr id="173" name="Google Shape;173;p25"/>
          <p:cNvSpPr/>
          <p:nvPr>
            <p:ph idx="4" type="pic"/>
          </p:nvPr>
        </p:nvSpPr>
        <p:spPr>
          <a:xfrm>
            <a:off x="5555474" y="1962266"/>
            <a:ext cx="665700" cy="666600"/>
          </a:xfrm>
          <a:prstGeom prst="rect">
            <a:avLst/>
          </a:prstGeom>
          <a:noFill/>
          <a:ln>
            <a:noFill/>
          </a:ln>
        </p:spPr>
      </p:sp>
      <p:sp>
        <p:nvSpPr>
          <p:cNvPr id="174" name="Google Shape;174;p25"/>
          <p:cNvSpPr/>
          <p:nvPr>
            <p:ph idx="5" type="pic"/>
          </p:nvPr>
        </p:nvSpPr>
        <p:spPr>
          <a:xfrm>
            <a:off x="7842712" y="1962266"/>
            <a:ext cx="665700" cy="666600"/>
          </a:xfrm>
          <a:prstGeom prst="rect">
            <a:avLst/>
          </a:prstGeom>
          <a:noFill/>
          <a:ln>
            <a:noFill/>
          </a:ln>
        </p:spPr>
      </p:sp>
      <p:sp>
        <p:nvSpPr>
          <p:cNvPr id="175" name="Google Shape;175;p25"/>
          <p:cNvSpPr txBox="1"/>
          <p:nvPr>
            <p:ph idx="1" type="body"/>
          </p:nvPr>
        </p:nvSpPr>
        <p:spPr>
          <a:xfrm>
            <a:off x="329732" y="3368480"/>
            <a:ext cx="1619400" cy="4515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5"/>
          <p:cNvSpPr txBox="1"/>
          <p:nvPr>
            <p:ph idx="6" type="body"/>
          </p:nvPr>
        </p:nvSpPr>
        <p:spPr>
          <a:xfrm>
            <a:off x="2685102" y="3368480"/>
            <a:ext cx="1487700" cy="4515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5"/>
          <p:cNvSpPr txBox="1"/>
          <p:nvPr>
            <p:ph idx="7" type="body"/>
          </p:nvPr>
        </p:nvSpPr>
        <p:spPr>
          <a:xfrm>
            <a:off x="4971104" y="3368480"/>
            <a:ext cx="1487700" cy="4515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8" name="Google Shape;178;p25"/>
          <p:cNvSpPr txBox="1"/>
          <p:nvPr>
            <p:ph idx="8" type="body"/>
          </p:nvPr>
        </p:nvSpPr>
        <p:spPr>
          <a:xfrm>
            <a:off x="7257102" y="3368480"/>
            <a:ext cx="1487700" cy="4515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chemeClr val="dk1"/>
              </a:buClr>
              <a:buSzPts val="800"/>
              <a:buNone/>
              <a:defRPr sz="800">
                <a:solidFill>
                  <a:schemeClr val="dk1"/>
                </a:solidFill>
              </a:defRPr>
            </a:lvl1pPr>
            <a:lvl2pPr indent="-228600" lvl="1" marL="914400" rtl="0" algn="l">
              <a:lnSpc>
                <a:spcPct val="90000"/>
              </a:lnSpc>
              <a:spcBef>
                <a:spcPts val="400"/>
              </a:spcBef>
              <a:spcAft>
                <a:spcPts val="0"/>
              </a:spcAft>
              <a:buClr>
                <a:schemeClr val="dk1"/>
              </a:buClr>
              <a:buSzPts val="800"/>
              <a:buNone/>
              <a:defRPr sz="8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9" name="Google Shape;179;p25"/>
          <p:cNvSpPr txBox="1"/>
          <p:nvPr>
            <p:ph idx="9" type="body"/>
          </p:nvPr>
        </p:nvSpPr>
        <p:spPr>
          <a:xfrm>
            <a:off x="175093" y="3014637"/>
            <a:ext cx="1939500" cy="2769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0" name="Google Shape;180;p25"/>
          <p:cNvSpPr txBox="1"/>
          <p:nvPr>
            <p:ph idx="13" type="body"/>
          </p:nvPr>
        </p:nvSpPr>
        <p:spPr>
          <a:xfrm>
            <a:off x="2461093" y="3014637"/>
            <a:ext cx="1939500" cy="2769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1" name="Google Shape;181;p25"/>
          <p:cNvSpPr txBox="1"/>
          <p:nvPr>
            <p:ph idx="14" type="body"/>
          </p:nvPr>
        </p:nvSpPr>
        <p:spPr>
          <a:xfrm>
            <a:off x="4744608" y="3014637"/>
            <a:ext cx="1939500" cy="2769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2" name="Google Shape;182;p25"/>
          <p:cNvSpPr txBox="1"/>
          <p:nvPr>
            <p:ph idx="15" type="body"/>
          </p:nvPr>
        </p:nvSpPr>
        <p:spPr>
          <a:xfrm>
            <a:off x="7030608" y="3014637"/>
            <a:ext cx="1939500" cy="2769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0"/>
              </a:spcBef>
              <a:spcAft>
                <a:spcPts val="0"/>
              </a:spcAft>
              <a:buClr>
                <a:schemeClr val="dk1"/>
              </a:buClr>
              <a:buSzPts val="1400"/>
              <a:buNone/>
              <a:defRPr b="1" sz="1400">
                <a:latin typeface="Arial"/>
                <a:ea typeface="Arial"/>
                <a:cs typeface="Arial"/>
                <a:sym typeface="Arial"/>
              </a:defRPr>
            </a:lvl1pPr>
            <a:lvl2pPr indent="-228600" lvl="1" marL="914400" rtl="0" algn="l">
              <a:lnSpc>
                <a:spcPct val="90000"/>
              </a:lnSpc>
              <a:spcBef>
                <a:spcPts val="400"/>
              </a:spcBef>
              <a:spcAft>
                <a:spcPts val="0"/>
              </a:spcAft>
              <a:buClr>
                <a:schemeClr val="dk1"/>
              </a:buClr>
              <a:buSzPts val="1400"/>
              <a:buNone/>
              <a:defRPr sz="14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400"/>
              <a:buNone/>
              <a:defRPr sz="1400"/>
            </a:lvl4pPr>
            <a:lvl5pPr indent="-228600" lvl="4" marL="2286000" rtl="0" algn="l">
              <a:lnSpc>
                <a:spcPct val="90000"/>
              </a:lnSpc>
              <a:spcBef>
                <a:spcPts val="400"/>
              </a:spcBef>
              <a:spcAft>
                <a:spcPts val="0"/>
              </a:spcAft>
              <a:buClr>
                <a:schemeClr val="dk1"/>
              </a:buClr>
              <a:buSzPts val="1400"/>
              <a:buNone/>
              <a:defRPr sz="14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3" name="Google Shape;183;p25"/>
          <p:cNvSpPr txBox="1"/>
          <p:nvPr>
            <p:ph type="title"/>
          </p:nvPr>
        </p:nvSpPr>
        <p:spPr>
          <a:xfrm>
            <a:off x="172593" y="342900"/>
            <a:ext cx="8799000" cy="569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pos="1440">
          <p15:clr>
            <a:srgbClr val="FBAE40"/>
          </p15:clr>
        </p15:guide>
        <p15:guide id="2" pos="2880">
          <p15:clr>
            <a:srgbClr val="FBAE40"/>
          </p15:clr>
        </p15:guide>
        <p15:guide id="3" pos="4320">
          <p15:clr>
            <a:srgbClr val="FBAE40"/>
          </p15:clr>
        </p15:guide>
        <p15:guide id="4" pos="2988">
          <p15:clr>
            <a:srgbClr val="5ACBF0"/>
          </p15:clr>
        </p15:guide>
        <p15:guide id="5" pos="2772">
          <p15:clr>
            <a:srgbClr val="5ACBF0"/>
          </p15:clr>
        </p15:guide>
        <p15:guide id="6" pos="1548">
          <p15:clr>
            <a:srgbClr val="5ACBF0"/>
          </p15:clr>
        </p15:guide>
        <p15:guide id="7" pos="1332">
          <p15:clr>
            <a:srgbClr val="5ACBF0"/>
          </p15:clr>
        </p15:guide>
        <p15:guide id="8" pos="4212">
          <p15:clr>
            <a:srgbClr val="5ACBF0"/>
          </p15:clr>
        </p15:guide>
        <p15:guide id="9" pos="4428">
          <p15:clr>
            <a:srgbClr val="5ACBF0"/>
          </p15:clr>
        </p15:guide>
        <p15:guide id="10" pos="108">
          <p15:clr>
            <a:srgbClr val="5ACBF0"/>
          </p15:clr>
        </p15:guide>
        <p15:guide id="11" orient="horz" pos="3132">
          <p15:clr>
            <a:srgbClr val="5ACBF0"/>
          </p15:clr>
        </p15:guide>
        <p15:guide id="12" pos="5652">
          <p15:clr>
            <a:srgbClr val="5ACBF0"/>
          </p15:clr>
        </p15:guide>
        <p15:guide id="13" orient="horz" pos="10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172593" y="342900"/>
            <a:ext cx="8799000" cy="5694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dk1"/>
              </a:buClr>
              <a:buSzPts val="2700"/>
              <a:buFont typeface="Arial"/>
              <a:buNone/>
              <a:defRPr b="1" i="0" sz="27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2"/>
          <p:cNvSpPr txBox="1"/>
          <p:nvPr>
            <p:ph idx="1" type="body"/>
          </p:nvPr>
        </p:nvSpPr>
        <p:spPr>
          <a:xfrm>
            <a:off x="172593" y="1369219"/>
            <a:ext cx="87990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venir"/>
                <a:ea typeface="Avenir"/>
                <a:cs typeface="Avenir"/>
                <a:sym typeface="Avenir"/>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venir"/>
                <a:ea typeface="Avenir"/>
                <a:cs typeface="Avenir"/>
                <a:sym typeface="Avenir"/>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9pPr>
          </a:lstStyle>
          <a:p/>
        </p:txBody>
      </p:sp>
      <p:sp>
        <p:nvSpPr>
          <p:cNvPr id="121" name="Google Shape;121;p22"/>
          <p:cNvSpPr txBox="1"/>
          <p:nvPr>
            <p:ph idx="10" type="dt"/>
          </p:nvPr>
        </p:nvSpPr>
        <p:spPr>
          <a:xfrm>
            <a:off x="172593" y="4770796"/>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122" name="Google Shape;122;p22"/>
          <p:cNvSpPr txBox="1"/>
          <p:nvPr>
            <p:ph idx="11" type="ftr"/>
          </p:nvPr>
        </p:nvSpPr>
        <p:spPr>
          <a:xfrm>
            <a:off x="2389239" y="4767263"/>
            <a:ext cx="4365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123" name="Google Shape;123;p22"/>
          <p:cNvSpPr txBox="1"/>
          <p:nvPr>
            <p:ph idx="12" type="sldNum"/>
          </p:nvPr>
        </p:nvSpPr>
        <p:spPr>
          <a:xfrm>
            <a:off x="6914007"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venir"/>
                <a:ea typeface="Avenir"/>
                <a:cs typeface="Avenir"/>
                <a:sym typeface="Avenir"/>
              </a:defRPr>
            </a:lvl1pPr>
            <a:lvl2pPr indent="0" lvl="1" marL="0" marR="0" rtl="0" algn="r">
              <a:spcBef>
                <a:spcPts val="0"/>
              </a:spcBef>
              <a:buNone/>
              <a:defRPr b="0" i="0" sz="900" u="none" cap="none" strike="noStrike">
                <a:solidFill>
                  <a:srgbClr val="888888"/>
                </a:solidFill>
                <a:latin typeface="Avenir"/>
                <a:ea typeface="Avenir"/>
                <a:cs typeface="Avenir"/>
                <a:sym typeface="Avenir"/>
              </a:defRPr>
            </a:lvl2pPr>
            <a:lvl3pPr indent="0" lvl="2" marL="0" marR="0" rtl="0" algn="r">
              <a:spcBef>
                <a:spcPts val="0"/>
              </a:spcBef>
              <a:buNone/>
              <a:defRPr b="0" i="0" sz="900" u="none" cap="none" strike="noStrike">
                <a:solidFill>
                  <a:srgbClr val="888888"/>
                </a:solidFill>
                <a:latin typeface="Avenir"/>
                <a:ea typeface="Avenir"/>
                <a:cs typeface="Avenir"/>
                <a:sym typeface="Avenir"/>
              </a:defRPr>
            </a:lvl3pPr>
            <a:lvl4pPr indent="0" lvl="3" marL="0" marR="0" rtl="0" algn="r">
              <a:spcBef>
                <a:spcPts val="0"/>
              </a:spcBef>
              <a:buNone/>
              <a:defRPr b="0" i="0" sz="900" u="none" cap="none" strike="noStrike">
                <a:solidFill>
                  <a:srgbClr val="888888"/>
                </a:solidFill>
                <a:latin typeface="Avenir"/>
                <a:ea typeface="Avenir"/>
                <a:cs typeface="Avenir"/>
                <a:sym typeface="Avenir"/>
              </a:defRPr>
            </a:lvl4pPr>
            <a:lvl5pPr indent="0" lvl="4" marL="0" marR="0" rtl="0" algn="r">
              <a:spcBef>
                <a:spcPts val="0"/>
              </a:spcBef>
              <a:buNone/>
              <a:defRPr b="0" i="0" sz="900" u="none" cap="none" strike="noStrike">
                <a:solidFill>
                  <a:srgbClr val="888888"/>
                </a:solidFill>
                <a:latin typeface="Avenir"/>
                <a:ea typeface="Avenir"/>
                <a:cs typeface="Avenir"/>
                <a:sym typeface="Avenir"/>
              </a:defRPr>
            </a:lvl5pPr>
            <a:lvl6pPr indent="0" lvl="5" marL="0" marR="0" rtl="0" algn="r">
              <a:spcBef>
                <a:spcPts val="0"/>
              </a:spcBef>
              <a:buNone/>
              <a:defRPr b="0" i="0" sz="900" u="none" cap="none" strike="noStrike">
                <a:solidFill>
                  <a:srgbClr val="888888"/>
                </a:solidFill>
                <a:latin typeface="Avenir"/>
                <a:ea typeface="Avenir"/>
                <a:cs typeface="Avenir"/>
                <a:sym typeface="Avenir"/>
              </a:defRPr>
            </a:lvl6pPr>
            <a:lvl7pPr indent="0" lvl="6" marL="0" marR="0" rtl="0" algn="r">
              <a:spcBef>
                <a:spcPts val="0"/>
              </a:spcBef>
              <a:buNone/>
              <a:defRPr b="0" i="0" sz="900" u="none" cap="none" strike="noStrike">
                <a:solidFill>
                  <a:srgbClr val="888888"/>
                </a:solidFill>
                <a:latin typeface="Avenir"/>
                <a:ea typeface="Avenir"/>
                <a:cs typeface="Avenir"/>
                <a:sym typeface="Avenir"/>
              </a:defRPr>
            </a:lvl7pPr>
            <a:lvl8pPr indent="0" lvl="7" marL="0" marR="0" rtl="0" algn="r">
              <a:spcBef>
                <a:spcPts val="0"/>
              </a:spcBef>
              <a:buNone/>
              <a:defRPr b="0" i="0" sz="900" u="none" cap="none" strike="noStrike">
                <a:solidFill>
                  <a:srgbClr val="888888"/>
                </a:solidFill>
                <a:latin typeface="Avenir"/>
                <a:ea typeface="Avenir"/>
                <a:cs typeface="Avenir"/>
                <a:sym typeface="Avenir"/>
              </a:defRPr>
            </a:lvl8pPr>
            <a:lvl9pPr indent="0" lvl="8" marL="0" marR="0" rtl="0" algn="r">
              <a:spcBef>
                <a:spcPts val="0"/>
              </a:spcBef>
              <a:buNone/>
              <a:defRPr b="0" i="0" sz="9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0" Type="http://schemas.openxmlformats.org/officeDocument/2006/relationships/image" Target="../media/image2.png"/><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app.milanote.com/1OyFhE1WLYAJcw/proj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app.diagrams.n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mt="65000"/>
          </a:blip>
          <a:srcRect b="21875" l="0" r="0" t="21875"/>
          <a:stretch/>
        </p:blipFill>
        <p:spPr>
          <a:xfrm>
            <a:off x="0" y="0"/>
            <a:ext cx="9144000" cy="5143501"/>
          </a:xfrm>
          <a:prstGeom prst="rect">
            <a:avLst/>
          </a:prstGeom>
          <a:noFill/>
          <a:ln>
            <a:noFill/>
          </a:ln>
        </p:spPr>
      </p:pic>
      <p:sp>
        <p:nvSpPr>
          <p:cNvPr id="189" name="Google Shape;189;p26"/>
          <p:cNvSpPr txBox="1"/>
          <p:nvPr>
            <p:ph type="ctrTitle"/>
          </p:nvPr>
        </p:nvSpPr>
        <p:spPr>
          <a:xfrm>
            <a:off x="339800" y="2125775"/>
            <a:ext cx="8453100" cy="15783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t>Project Proposal</a:t>
            </a:r>
            <a:endParaRPr/>
          </a:p>
        </p:txBody>
      </p:sp>
      <p:sp>
        <p:nvSpPr>
          <p:cNvPr id="190" name="Google Shape;190;p26"/>
          <p:cNvSpPr txBox="1"/>
          <p:nvPr>
            <p:ph idx="1" type="subTitle"/>
          </p:nvPr>
        </p:nvSpPr>
        <p:spPr>
          <a:xfrm>
            <a:off x="339925" y="3856800"/>
            <a:ext cx="8453100" cy="362100"/>
          </a:xfrm>
          <a:prstGeom prst="rect">
            <a:avLst/>
          </a:prstGeom>
        </p:spPr>
        <p:txBody>
          <a:bodyPr anchorCtr="0" anchor="t" bIns="91425" lIns="91425" spcFirstLastPara="1" rIns="91425" wrap="square" tIns="91425">
            <a:normAutofit fontScale="70000" lnSpcReduction="20000"/>
          </a:bodyPr>
          <a:lstStyle/>
          <a:p>
            <a:pPr indent="0" lvl="0" marL="0" rtl="0" algn="r">
              <a:spcBef>
                <a:spcPts val="0"/>
              </a:spcBef>
              <a:spcAft>
                <a:spcPts val="0"/>
              </a:spcAft>
              <a:buNone/>
            </a:pPr>
            <a:r>
              <a:rPr lang="en"/>
              <a:t>Presented by FluffyBarnacles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1885050" y="1960550"/>
            <a:ext cx="5373900" cy="128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05450" y="525950"/>
            <a:ext cx="3142800" cy="15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Summary</a:t>
            </a:r>
            <a:endParaRPr>
              <a:solidFill>
                <a:schemeClr val="lt1"/>
              </a:solidFill>
            </a:endParaRPr>
          </a:p>
        </p:txBody>
      </p:sp>
      <p:sp>
        <p:nvSpPr>
          <p:cNvPr id="196" name="Google Shape;196;p27"/>
          <p:cNvSpPr txBox="1"/>
          <p:nvPr>
            <p:ph idx="1" type="body"/>
          </p:nvPr>
        </p:nvSpPr>
        <p:spPr>
          <a:xfrm>
            <a:off x="4610700" y="525950"/>
            <a:ext cx="4206600" cy="401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Objectives of project is to assess feasibility of building wind farms in Connecticut</a:t>
            </a:r>
            <a:endParaRPr/>
          </a:p>
          <a:p>
            <a:pPr indent="-317500" lvl="0" marL="457200" rtl="0" algn="l">
              <a:spcBef>
                <a:spcPts val="0"/>
              </a:spcBef>
              <a:spcAft>
                <a:spcPts val="0"/>
              </a:spcAft>
              <a:buSzPts val="1400"/>
              <a:buChar char="●"/>
            </a:pPr>
            <a:r>
              <a:rPr lang="en"/>
              <a:t>Analysis involves comprehensive evaluation of wind patterns and related factors based on data from sources like US Wind Turbine Database.</a:t>
            </a:r>
            <a:endParaRPr/>
          </a:p>
          <a:p>
            <a:pPr indent="-317500" lvl="0" marL="457200" rtl="0" algn="l">
              <a:spcBef>
                <a:spcPts val="0"/>
              </a:spcBef>
              <a:spcAft>
                <a:spcPts val="0"/>
              </a:spcAft>
              <a:buSzPts val="1400"/>
              <a:buChar char="●"/>
            </a:pPr>
            <a:r>
              <a:rPr lang="en"/>
              <a:t>Heat maps to analyze wind behavior in the state and/or cities</a:t>
            </a:r>
            <a:endParaRPr/>
          </a:p>
          <a:p>
            <a:pPr indent="-317500" lvl="0" marL="457200" rtl="0" algn="l">
              <a:spcBef>
                <a:spcPts val="0"/>
              </a:spcBef>
              <a:spcAft>
                <a:spcPts val="0"/>
              </a:spcAft>
              <a:buSzPts val="1400"/>
              <a:buChar char="●"/>
            </a:pPr>
            <a:r>
              <a:rPr lang="en"/>
              <a:t>Project aims to make data more accessible and user-friendly for stakeholders.</a:t>
            </a:r>
            <a:endParaRPr/>
          </a:p>
          <a:p>
            <a:pPr indent="-317500" lvl="0" marL="457200" rtl="0" algn="l">
              <a:spcBef>
                <a:spcPts val="0"/>
              </a:spcBef>
              <a:spcAft>
                <a:spcPts val="0"/>
              </a:spcAft>
              <a:buSzPts val="1400"/>
              <a:buChar char="●"/>
            </a:pPr>
            <a:r>
              <a:rPr lang="en"/>
              <a:t>Supports Connecticut's goal of reaching zero-carbon emissions.</a:t>
            </a:r>
            <a:endParaRPr/>
          </a:p>
          <a:p>
            <a:pPr indent="-317500" lvl="0" marL="457200" rtl="0" algn="l">
              <a:spcBef>
                <a:spcPts val="0"/>
              </a:spcBef>
              <a:spcAft>
                <a:spcPts val="0"/>
              </a:spcAft>
              <a:buSzPts val="1400"/>
              <a:buChar char="●"/>
            </a:pPr>
            <a:r>
              <a:rPr lang="en"/>
              <a:t>Project uses technologies from MEA/RN stack and other relevant technologies.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 Analysis</a:t>
            </a:r>
            <a:endParaRPr/>
          </a:p>
        </p:txBody>
      </p:sp>
      <p:sp>
        <p:nvSpPr>
          <p:cNvPr id="202" name="Google Shape;202;p28"/>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Residents of </a:t>
            </a:r>
            <a:r>
              <a:rPr lang="en"/>
              <a:t>Connecticut</a:t>
            </a:r>
            <a:endParaRPr/>
          </a:p>
          <a:p>
            <a:pPr indent="-304800" lvl="1" marL="914400" rtl="0" algn="l">
              <a:spcBef>
                <a:spcPts val="0"/>
              </a:spcBef>
              <a:spcAft>
                <a:spcPts val="0"/>
              </a:spcAft>
              <a:buSzPts val="1200"/>
              <a:buChar char="○"/>
            </a:pPr>
            <a:r>
              <a:rPr lang="en"/>
              <a:t>Cleaner Environment</a:t>
            </a:r>
            <a:endParaRPr/>
          </a:p>
          <a:p>
            <a:pPr indent="-317500" lvl="0" marL="457200" rtl="0" algn="l">
              <a:spcBef>
                <a:spcPts val="0"/>
              </a:spcBef>
              <a:spcAft>
                <a:spcPts val="0"/>
              </a:spcAft>
              <a:buSzPts val="1400"/>
              <a:buChar char="●"/>
            </a:pPr>
            <a:r>
              <a:rPr lang="en"/>
              <a:t>Connecticut Government</a:t>
            </a:r>
            <a:r>
              <a:rPr lang="en"/>
              <a:t> </a:t>
            </a:r>
            <a:endParaRPr/>
          </a:p>
          <a:p>
            <a:pPr indent="-304800" lvl="1" marL="914400" rtl="0" algn="l">
              <a:spcBef>
                <a:spcPts val="0"/>
              </a:spcBef>
              <a:spcAft>
                <a:spcPts val="0"/>
              </a:spcAft>
              <a:buSzPts val="1200"/>
              <a:buChar char="○"/>
            </a:pPr>
            <a:r>
              <a:rPr lang="en"/>
              <a:t>Funders</a:t>
            </a:r>
            <a:endParaRPr/>
          </a:p>
          <a:p>
            <a:pPr indent="-317500" lvl="0" marL="457200" rtl="0" algn="l">
              <a:spcBef>
                <a:spcPts val="0"/>
              </a:spcBef>
              <a:spcAft>
                <a:spcPts val="0"/>
              </a:spcAft>
              <a:buSzPts val="1400"/>
              <a:buChar char="●"/>
            </a:pPr>
            <a:r>
              <a:rPr lang="en"/>
              <a:t>Expert Researchers &amp; Applied Data Scientists</a:t>
            </a:r>
            <a:endParaRPr/>
          </a:p>
          <a:p>
            <a:pPr indent="-304800" lvl="1" marL="914400" rtl="0" algn="l">
              <a:spcBef>
                <a:spcPts val="0"/>
              </a:spcBef>
              <a:spcAft>
                <a:spcPts val="0"/>
              </a:spcAft>
              <a:buSzPts val="1200"/>
              <a:buChar char="○"/>
            </a:pPr>
            <a:r>
              <a:rPr lang="en"/>
              <a:t>Analyst of Data</a:t>
            </a:r>
            <a:endParaRPr/>
          </a:p>
          <a:p>
            <a:pPr indent="-317500" lvl="0" marL="457200" rtl="0" algn="l">
              <a:spcBef>
                <a:spcPts val="0"/>
              </a:spcBef>
              <a:spcAft>
                <a:spcPts val="0"/>
              </a:spcAft>
              <a:buSzPts val="1400"/>
              <a:buChar char="●"/>
            </a:pPr>
            <a:r>
              <a:rPr lang="en"/>
              <a:t>NASA</a:t>
            </a:r>
            <a:endParaRPr/>
          </a:p>
          <a:p>
            <a:pPr indent="-304800" lvl="1" marL="914400" rtl="0" algn="l">
              <a:spcBef>
                <a:spcPts val="0"/>
              </a:spcBef>
              <a:spcAft>
                <a:spcPts val="0"/>
              </a:spcAft>
              <a:buSzPts val="1200"/>
              <a:buChar char="○"/>
            </a:pPr>
            <a:r>
              <a:rPr lang="en"/>
              <a:t>Information 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7700" y="369325"/>
            <a:ext cx="6934800" cy="157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Tech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29"/>
          <p:cNvSpPr txBox="1"/>
          <p:nvPr>
            <p:ph idx="1" type="body"/>
          </p:nvPr>
        </p:nvSpPr>
        <p:spPr>
          <a:xfrm>
            <a:off x="5906550" y="1648150"/>
            <a:ext cx="2387100" cy="7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666666"/>
                </a:solidFill>
              </a:rPr>
              <a:t>GitHub, Microsoft Azure</a:t>
            </a:r>
            <a:endParaRPr>
              <a:solidFill>
                <a:srgbClr val="666666"/>
              </a:solidFill>
            </a:endParaRPr>
          </a:p>
        </p:txBody>
      </p:sp>
      <p:sp>
        <p:nvSpPr>
          <p:cNvPr id="209" name="Google Shape;209;p29"/>
          <p:cNvSpPr txBox="1"/>
          <p:nvPr>
            <p:ph idx="2" type="body"/>
          </p:nvPr>
        </p:nvSpPr>
        <p:spPr>
          <a:xfrm>
            <a:off x="105450" y="1294725"/>
            <a:ext cx="4528800" cy="873000"/>
          </a:xfrm>
          <a:prstGeom prst="rect">
            <a:avLst/>
          </a:prstGeom>
        </p:spPr>
        <p:txBody>
          <a:bodyPr anchorCtr="0" anchor="t" bIns="91425" lIns="91425" spcFirstLastPara="1" rIns="91425" wrap="square" tIns="91425">
            <a:normAutofit lnSpcReduction="20000"/>
          </a:bodyPr>
          <a:lstStyle/>
          <a:p>
            <a:pPr indent="457200" lvl="0" marL="1371600" rtl="0" algn="l">
              <a:spcBef>
                <a:spcPts val="0"/>
              </a:spcBef>
              <a:spcAft>
                <a:spcPts val="0"/>
              </a:spcAft>
              <a:buNone/>
            </a:pPr>
            <a:r>
              <a:rPr lang="en">
                <a:solidFill>
                  <a:srgbClr val="666666"/>
                </a:solidFill>
              </a:rPr>
              <a:t>MEA/RN</a:t>
            </a:r>
            <a:endParaRPr>
              <a:solidFill>
                <a:srgbClr val="666666"/>
              </a:solidFill>
            </a:endParaRPr>
          </a:p>
          <a:p>
            <a:pPr indent="457200" lvl="0" marL="0" rtl="0" algn="l">
              <a:spcBef>
                <a:spcPts val="1600"/>
              </a:spcBef>
              <a:spcAft>
                <a:spcPts val="1600"/>
              </a:spcAft>
              <a:buNone/>
            </a:pPr>
            <a:r>
              <a:rPr lang="en">
                <a:solidFill>
                  <a:srgbClr val="666666"/>
                </a:solidFill>
              </a:rPr>
              <a:t>MongoDB, Express, Angular/React, Node</a:t>
            </a:r>
            <a:endParaRPr>
              <a:solidFill>
                <a:srgbClr val="666666"/>
              </a:solidFill>
            </a:endParaRPr>
          </a:p>
        </p:txBody>
      </p:sp>
      <p:pic>
        <p:nvPicPr>
          <p:cNvPr id="210" name="Google Shape;210;p29"/>
          <p:cNvPicPr preferRelativeResize="0"/>
          <p:nvPr/>
        </p:nvPicPr>
        <p:blipFill>
          <a:blip r:embed="rId3">
            <a:alphaModFix/>
          </a:blip>
          <a:stretch>
            <a:fillRect/>
          </a:stretch>
        </p:blipFill>
        <p:spPr>
          <a:xfrm>
            <a:off x="1906875" y="2425788"/>
            <a:ext cx="1242450" cy="1242450"/>
          </a:xfrm>
          <a:prstGeom prst="rect">
            <a:avLst/>
          </a:prstGeom>
          <a:noFill/>
          <a:ln>
            <a:noFill/>
          </a:ln>
        </p:spPr>
      </p:pic>
      <p:pic>
        <p:nvPicPr>
          <p:cNvPr id="211" name="Google Shape;211;p29"/>
          <p:cNvPicPr preferRelativeResize="0"/>
          <p:nvPr/>
        </p:nvPicPr>
        <p:blipFill>
          <a:blip r:embed="rId4">
            <a:alphaModFix/>
          </a:blip>
          <a:stretch>
            <a:fillRect/>
          </a:stretch>
        </p:blipFill>
        <p:spPr>
          <a:xfrm>
            <a:off x="3237763" y="2456076"/>
            <a:ext cx="1181875" cy="1181875"/>
          </a:xfrm>
          <a:prstGeom prst="rect">
            <a:avLst/>
          </a:prstGeom>
          <a:noFill/>
          <a:ln>
            <a:noFill/>
          </a:ln>
        </p:spPr>
      </p:pic>
      <p:pic>
        <p:nvPicPr>
          <p:cNvPr id="212" name="Google Shape;212;p29"/>
          <p:cNvPicPr preferRelativeResize="0"/>
          <p:nvPr/>
        </p:nvPicPr>
        <p:blipFill>
          <a:blip r:embed="rId5">
            <a:alphaModFix/>
          </a:blip>
          <a:stretch>
            <a:fillRect/>
          </a:stretch>
        </p:blipFill>
        <p:spPr>
          <a:xfrm>
            <a:off x="409700" y="2379088"/>
            <a:ext cx="1335875" cy="1335875"/>
          </a:xfrm>
          <a:prstGeom prst="rect">
            <a:avLst/>
          </a:prstGeom>
          <a:noFill/>
          <a:ln>
            <a:noFill/>
          </a:ln>
        </p:spPr>
      </p:pic>
      <p:pic>
        <p:nvPicPr>
          <p:cNvPr id="213" name="Google Shape;213;p29"/>
          <p:cNvPicPr preferRelativeResize="0"/>
          <p:nvPr/>
        </p:nvPicPr>
        <p:blipFill>
          <a:blip r:embed="rId6">
            <a:alphaModFix/>
          </a:blip>
          <a:stretch>
            <a:fillRect/>
          </a:stretch>
        </p:blipFill>
        <p:spPr>
          <a:xfrm>
            <a:off x="2635188" y="3577338"/>
            <a:ext cx="1181875" cy="1181875"/>
          </a:xfrm>
          <a:prstGeom prst="rect">
            <a:avLst/>
          </a:prstGeom>
          <a:noFill/>
          <a:ln>
            <a:noFill/>
          </a:ln>
        </p:spPr>
      </p:pic>
      <p:pic>
        <p:nvPicPr>
          <p:cNvPr id="214" name="Google Shape;214;p29"/>
          <p:cNvPicPr preferRelativeResize="0"/>
          <p:nvPr/>
        </p:nvPicPr>
        <p:blipFill>
          <a:blip r:embed="rId7">
            <a:alphaModFix/>
          </a:blip>
          <a:stretch>
            <a:fillRect/>
          </a:stretch>
        </p:blipFill>
        <p:spPr>
          <a:xfrm>
            <a:off x="1092825" y="3637963"/>
            <a:ext cx="1181875" cy="1181875"/>
          </a:xfrm>
          <a:prstGeom prst="rect">
            <a:avLst/>
          </a:prstGeom>
          <a:noFill/>
          <a:ln>
            <a:noFill/>
          </a:ln>
        </p:spPr>
      </p:pic>
      <p:pic>
        <p:nvPicPr>
          <p:cNvPr id="215" name="Google Shape;215;p29"/>
          <p:cNvPicPr preferRelativeResize="0"/>
          <p:nvPr/>
        </p:nvPicPr>
        <p:blipFill>
          <a:blip r:embed="rId8">
            <a:alphaModFix/>
          </a:blip>
          <a:stretch>
            <a:fillRect/>
          </a:stretch>
        </p:blipFill>
        <p:spPr>
          <a:xfrm>
            <a:off x="5570853" y="3008528"/>
            <a:ext cx="1181875" cy="1181875"/>
          </a:xfrm>
          <a:prstGeom prst="rect">
            <a:avLst/>
          </a:prstGeom>
          <a:noFill/>
          <a:ln>
            <a:noFill/>
          </a:ln>
        </p:spPr>
      </p:pic>
      <p:pic>
        <p:nvPicPr>
          <p:cNvPr id="216" name="Google Shape;216;p29"/>
          <p:cNvPicPr preferRelativeResize="0"/>
          <p:nvPr/>
        </p:nvPicPr>
        <p:blipFill>
          <a:blip r:embed="rId9">
            <a:alphaModFix/>
          </a:blip>
          <a:stretch>
            <a:fillRect/>
          </a:stretch>
        </p:blipFill>
        <p:spPr>
          <a:xfrm>
            <a:off x="7111775" y="3008525"/>
            <a:ext cx="1181875" cy="118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843550" y="844000"/>
            <a:ext cx="5799300" cy="155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30"/>
          <p:cNvSpPr txBox="1"/>
          <p:nvPr>
            <p:ph idx="1" type="body"/>
          </p:nvPr>
        </p:nvSpPr>
        <p:spPr>
          <a:xfrm>
            <a:off x="843550" y="2851675"/>
            <a:ext cx="2803500" cy="1738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solidFill>
                  <a:srgbClr val="666666"/>
                </a:solidFill>
              </a:rPr>
              <a:t>Our clients must be able to display the datasets that we have gathered based on the topic, as well as allow users to filter through the data we are displaying for them smoothly.</a:t>
            </a:r>
            <a:endParaRPr>
              <a:solidFill>
                <a:srgbClr val="666666"/>
              </a:solidFill>
            </a:endParaRPr>
          </a:p>
        </p:txBody>
      </p:sp>
      <p:sp>
        <p:nvSpPr>
          <p:cNvPr id="223" name="Google Shape;223;p30"/>
          <p:cNvSpPr txBox="1"/>
          <p:nvPr>
            <p:ph idx="2" type="body"/>
          </p:nvPr>
        </p:nvSpPr>
        <p:spPr>
          <a:xfrm>
            <a:off x="3839346" y="2851675"/>
            <a:ext cx="2803500" cy="1738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solidFill>
                  <a:srgbClr val="666666"/>
                </a:solidFill>
              </a:rPr>
              <a:t>We would also use our tech stack to generate the specific data and display it on our web page.</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Non-functional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1"/>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66666"/>
              </a:buClr>
              <a:buSzPts val="1400"/>
              <a:buChar char="●"/>
            </a:pPr>
            <a:r>
              <a:rPr lang="en">
                <a:solidFill>
                  <a:srgbClr val="666666"/>
                </a:solidFill>
              </a:rPr>
              <a:t>Our clients should be able to clearly see the information that we have listed on our page and the labels that would direct the users to different pages should be properly formatted and clearly explained so the users always know where to go. </a:t>
            </a:r>
            <a:endParaRPr>
              <a:solidFill>
                <a:srgbClr val="666666"/>
              </a:solidFill>
            </a:endParaRPr>
          </a:p>
          <a:p>
            <a:pPr indent="0" lvl="0" marL="457200" rtl="0" algn="l">
              <a:spcBef>
                <a:spcPts val="1600"/>
              </a:spcBef>
              <a:spcAft>
                <a:spcPts val="0"/>
              </a:spcAft>
              <a:buNone/>
            </a:pPr>
            <a:r>
              <a:t/>
            </a:r>
            <a:endParaRPr>
              <a:solidFill>
                <a:srgbClr val="666666"/>
              </a:solidFill>
            </a:endParaRPr>
          </a:p>
          <a:p>
            <a:pPr indent="-317500" lvl="0" marL="457200" rtl="0" algn="l">
              <a:spcBef>
                <a:spcPts val="1600"/>
              </a:spcBef>
              <a:spcAft>
                <a:spcPts val="0"/>
              </a:spcAft>
              <a:buClr>
                <a:srgbClr val="666666"/>
              </a:buClr>
              <a:buSzPts val="1400"/>
              <a:buChar char="●"/>
            </a:pPr>
            <a:r>
              <a:rPr lang="en">
                <a:solidFill>
                  <a:srgbClr val="666666"/>
                </a:solidFill>
              </a:rPr>
              <a:t>The datasets we display on the page should be formatted in a way it is readable by the user and not confusing to read. </a:t>
            </a:r>
            <a:endParaRPr>
              <a:solidFill>
                <a:srgbClr val="666666"/>
              </a:solidFill>
            </a:endParaRPr>
          </a:p>
          <a:p>
            <a:pPr indent="0" lvl="0" marL="457200" rtl="0" algn="l">
              <a:spcBef>
                <a:spcPts val="1600"/>
              </a:spcBef>
              <a:spcAft>
                <a:spcPts val="1600"/>
              </a:spcAft>
              <a:buNone/>
            </a:pPr>
            <a:r>
              <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descr="timeline" id="234" name="Google Shape;234;p32"/>
          <p:cNvGrpSpPr/>
          <p:nvPr/>
        </p:nvGrpSpPr>
        <p:grpSpPr>
          <a:xfrm>
            <a:off x="171412" y="364292"/>
            <a:ext cx="8724977" cy="4779208"/>
            <a:chOff x="228549" y="485723"/>
            <a:chExt cx="11633302" cy="6372278"/>
          </a:xfrm>
        </p:grpSpPr>
        <p:grpSp>
          <p:nvGrpSpPr>
            <p:cNvPr id="235" name="Google Shape;235;p32"/>
            <p:cNvGrpSpPr/>
            <p:nvPr/>
          </p:nvGrpSpPr>
          <p:grpSpPr>
            <a:xfrm flipH="1" rot="5400000">
              <a:off x="10012724" y="2066763"/>
              <a:ext cx="1690945" cy="2007310"/>
              <a:chOff x="6415077" y="1171530"/>
              <a:chExt cx="1890380" cy="1890300"/>
            </a:xfrm>
          </p:grpSpPr>
          <p:sp>
            <p:nvSpPr>
              <p:cNvPr id="236" name="Google Shape;236;p32"/>
              <p:cNvSpPr/>
              <p:nvPr/>
            </p:nvSpPr>
            <p:spPr>
              <a:xfrm>
                <a:off x="6415077" y="1171530"/>
                <a:ext cx="1890300" cy="18903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sp>
            <p:nvSpPr>
              <p:cNvPr id="237" name="Google Shape;237;p32"/>
              <p:cNvSpPr/>
              <p:nvPr/>
            </p:nvSpPr>
            <p:spPr>
              <a:xfrm flipH="1">
                <a:off x="6415157" y="1171530"/>
                <a:ext cx="1890300" cy="18903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grpSp>
        <p:grpSp>
          <p:nvGrpSpPr>
            <p:cNvPr id="238" name="Google Shape;238;p32"/>
            <p:cNvGrpSpPr/>
            <p:nvPr/>
          </p:nvGrpSpPr>
          <p:grpSpPr>
            <a:xfrm>
              <a:off x="228549" y="485723"/>
              <a:ext cx="10649418" cy="6372278"/>
              <a:chOff x="228549" y="485723"/>
              <a:chExt cx="10649418" cy="6372278"/>
            </a:xfrm>
          </p:grpSpPr>
          <p:sp>
            <p:nvSpPr>
              <p:cNvPr id="239" name="Google Shape;239;p32"/>
              <p:cNvSpPr/>
              <p:nvPr/>
            </p:nvSpPr>
            <p:spPr>
              <a:xfrm flipH="1" rot="-5400000">
                <a:off x="1107455" y="454823"/>
                <a:ext cx="1737600" cy="17994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grpSp>
            <p:nvGrpSpPr>
              <p:cNvPr id="240" name="Google Shape;240;p32"/>
              <p:cNvGrpSpPr/>
              <p:nvPr/>
            </p:nvGrpSpPr>
            <p:grpSpPr>
              <a:xfrm>
                <a:off x="228549" y="2223331"/>
                <a:ext cx="10649418" cy="4634670"/>
                <a:chOff x="228549" y="2223331"/>
                <a:chExt cx="10649418" cy="4634670"/>
              </a:xfrm>
            </p:grpSpPr>
            <p:grpSp>
              <p:nvGrpSpPr>
                <p:cNvPr id="241" name="Google Shape;241;p32"/>
                <p:cNvGrpSpPr/>
                <p:nvPr/>
              </p:nvGrpSpPr>
              <p:grpSpPr>
                <a:xfrm flipH="1" rot="-5400000">
                  <a:off x="386732" y="3756631"/>
                  <a:ext cx="1690945" cy="2007310"/>
                  <a:chOff x="6415077" y="1171530"/>
                  <a:chExt cx="1890380" cy="1890300"/>
                </a:xfrm>
              </p:grpSpPr>
              <p:sp>
                <p:nvSpPr>
                  <p:cNvPr id="242" name="Google Shape;242;p32"/>
                  <p:cNvSpPr/>
                  <p:nvPr/>
                </p:nvSpPr>
                <p:spPr>
                  <a:xfrm>
                    <a:off x="6415077" y="1171530"/>
                    <a:ext cx="1890300" cy="18903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sp>
                <p:nvSpPr>
                  <p:cNvPr id="243" name="Google Shape;243;p32"/>
                  <p:cNvSpPr/>
                  <p:nvPr/>
                </p:nvSpPr>
                <p:spPr>
                  <a:xfrm flipH="1">
                    <a:off x="6415157" y="1171530"/>
                    <a:ext cx="1890300" cy="18903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grpSp>
            <p:sp>
              <p:nvSpPr>
                <p:cNvPr id="244" name="Google Shape;244;p32"/>
                <p:cNvSpPr/>
                <p:nvPr/>
              </p:nvSpPr>
              <p:spPr>
                <a:xfrm flipH="1" rot="5400000">
                  <a:off x="3114214" y="5332351"/>
                  <a:ext cx="1251900" cy="179940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venir"/>
                    <a:ea typeface="Avenir"/>
                    <a:cs typeface="Avenir"/>
                    <a:sym typeface="Avenir"/>
                  </a:endParaRPr>
                </a:p>
              </p:txBody>
            </p:sp>
            <p:cxnSp>
              <p:nvCxnSpPr>
                <p:cNvPr id="245" name="Google Shape;245;p32"/>
                <p:cNvCxnSpPr/>
                <p:nvPr/>
              </p:nvCxnSpPr>
              <p:spPr>
                <a:xfrm rot="10800000">
                  <a:off x="1940967" y="2223331"/>
                  <a:ext cx="8937000" cy="0"/>
                </a:xfrm>
                <a:prstGeom prst="straightConnector1">
                  <a:avLst/>
                </a:prstGeom>
                <a:noFill/>
                <a:ln cap="flat" cmpd="sng" w="28575">
                  <a:solidFill>
                    <a:schemeClr val="dk1"/>
                  </a:solidFill>
                  <a:prstDash val="solid"/>
                  <a:miter lim="800000"/>
                  <a:headEnd len="sm" w="sm" type="none"/>
                  <a:tailEnd len="sm" w="sm" type="none"/>
                </a:ln>
              </p:spPr>
            </p:cxnSp>
            <p:cxnSp>
              <p:nvCxnSpPr>
                <p:cNvPr id="246" name="Google Shape;246;p32"/>
                <p:cNvCxnSpPr/>
                <p:nvPr/>
              </p:nvCxnSpPr>
              <p:spPr>
                <a:xfrm rot="10800000">
                  <a:off x="1216767" y="3915088"/>
                  <a:ext cx="9661200" cy="0"/>
                </a:xfrm>
                <a:prstGeom prst="straightConnector1">
                  <a:avLst/>
                </a:prstGeom>
                <a:noFill/>
                <a:ln cap="flat" cmpd="sng" w="28575">
                  <a:solidFill>
                    <a:schemeClr val="dk1"/>
                  </a:solidFill>
                  <a:prstDash val="solid"/>
                  <a:miter lim="800000"/>
                  <a:headEnd len="sm" w="sm" type="none"/>
                  <a:tailEnd len="sm" w="sm" type="none"/>
                </a:ln>
              </p:spPr>
            </p:cxnSp>
            <p:cxnSp>
              <p:nvCxnSpPr>
                <p:cNvPr id="247" name="Google Shape;247;p32"/>
                <p:cNvCxnSpPr>
                  <a:stCxn id="244" idx="2"/>
                </p:cNvCxnSpPr>
                <p:nvPr/>
              </p:nvCxnSpPr>
              <p:spPr>
                <a:xfrm rot="10800000">
                  <a:off x="1216864" y="5605801"/>
                  <a:ext cx="2523300" cy="300"/>
                </a:xfrm>
                <a:prstGeom prst="straightConnector1">
                  <a:avLst/>
                </a:prstGeom>
                <a:noFill/>
                <a:ln cap="flat" cmpd="sng" w="28575">
                  <a:solidFill>
                    <a:schemeClr val="dk1"/>
                  </a:solidFill>
                  <a:prstDash val="solid"/>
                  <a:miter lim="800000"/>
                  <a:headEnd len="sm" w="sm" type="none"/>
                  <a:tailEnd len="sm" w="sm" type="none"/>
                </a:ln>
              </p:spPr>
            </p:cxnSp>
          </p:grpSp>
        </p:grpSp>
      </p:grpSp>
      <p:sp>
        <p:nvSpPr>
          <p:cNvPr id="248" name="Google Shape;248;p32"/>
          <p:cNvSpPr/>
          <p:nvPr/>
        </p:nvSpPr>
        <p:spPr>
          <a:xfrm>
            <a:off x="3688112" y="3204674"/>
            <a:ext cx="630600" cy="630600"/>
          </a:xfrm>
          <a:prstGeom prst="ellipse">
            <a:avLst/>
          </a:prstGeom>
          <a:solidFill>
            <a:srgbClr val="C2F8FB">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49" name="Google Shape;249;p32"/>
          <p:cNvSpPr/>
          <p:nvPr/>
        </p:nvSpPr>
        <p:spPr>
          <a:xfrm>
            <a:off x="928579" y="3204674"/>
            <a:ext cx="630600" cy="630600"/>
          </a:xfrm>
          <a:prstGeom prst="ellipse">
            <a:avLst/>
          </a:prstGeom>
          <a:solidFill>
            <a:srgbClr val="93EBCA">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0" name="Google Shape;250;p32"/>
          <p:cNvSpPr/>
          <p:nvPr/>
        </p:nvSpPr>
        <p:spPr>
          <a:xfrm>
            <a:off x="928579" y="1857756"/>
            <a:ext cx="630600" cy="630600"/>
          </a:xfrm>
          <a:prstGeom prst="ellipse">
            <a:avLst/>
          </a:prstGeom>
          <a:solidFill>
            <a:srgbClr val="DFB1E8">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1" name="Google Shape;251;p32"/>
          <p:cNvSpPr/>
          <p:nvPr/>
        </p:nvSpPr>
        <p:spPr>
          <a:xfrm>
            <a:off x="3688112" y="1857756"/>
            <a:ext cx="630600" cy="630600"/>
          </a:xfrm>
          <a:prstGeom prst="ellipse">
            <a:avLst/>
          </a:prstGeom>
          <a:solidFill>
            <a:srgbClr val="8D9CE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2" name="Google Shape;252;p32"/>
          <p:cNvSpPr/>
          <p:nvPr/>
        </p:nvSpPr>
        <p:spPr>
          <a:xfrm>
            <a:off x="6313036" y="1857756"/>
            <a:ext cx="630600" cy="630600"/>
          </a:xfrm>
          <a:prstGeom prst="ellipse">
            <a:avLst/>
          </a:prstGeom>
          <a:solidFill>
            <a:srgbClr val="B4C1F5">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3" name="Google Shape;253;p32"/>
          <p:cNvSpPr/>
          <p:nvPr/>
        </p:nvSpPr>
        <p:spPr>
          <a:xfrm>
            <a:off x="6313036" y="3204674"/>
            <a:ext cx="630600" cy="630600"/>
          </a:xfrm>
          <a:prstGeom prst="ellipse">
            <a:avLst/>
          </a:prstGeom>
          <a:solidFill>
            <a:srgbClr val="93E1FF">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4" name="Google Shape;254;p32"/>
          <p:cNvSpPr/>
          <p:nvPr/>
        </p:nvSpPr>
        <p:spPr>
          <a:xfrm>
            <a:off x="459701" y="247057"/>
            <a:ext cx="630600" cy="630600"/>
          </a:xfrm>
          <a:prstGeom prst="ellipse">
            <a:avLst/>
          </a:prstGeom>
          <a:solidFill>
            <a:srgbClr val="EED7F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5" name="Google Shape;255;p32"/>
          <p:cNvSpPr/>
          <p:nvPr/>
        </p:nvSpPr>
        <p:spPr>
          <a:xfrm>
            <a:off x="3688112" y="4312813"/>
            <a:ext cx="630600" cy="630600"/>
          </a:xfrm>
          <a:prstGeom prst="ellipse">
            <a:avLst/>
          </a:prstGeom>
          <a:solidFill>
            <a:srgbClr val="60E0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6" name="Google Shape;256;p32"/>
          <p:cNvSpPr txBox="1"/>
          <p:nvPr>
            <p:ph idx="1" type="body"/>
          </p:nvPr>
        </p:nvSpPr>
        <p:spPr>
          <a:xfrm>
            <a:off x="7283071" y="348111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Programming the website and API development</a:t>
            </a:r>
            <a:endParaRPr/>
          </a:p>
        </p:txBody>
      </p:sp>
      <p:sp>
        <p:nvSpPr>
          <p:cNvPr id="257" name="Google Shape;257;p32"/>
          <p:cNvSpPr txBox="1"/>
          <p:nvPr>
            <p:ph idx="3" type="body"/>
          </p:nvPr>
        </p:nvSpPr>
        <p:spPr>
          <a:xfrm>
            <a:off x="7283075" y="3180650"/>
            <a:ext cx="18609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0000"/>
              </a:buClr>
              <a:buSzPts val="1400"/>
              <a:buNone/>
            </a:pPr>
            <a:r>
              <a:rPr lang="en">
                <a:solidFill>
                  <a:srgbClr val="000000"/>
                </a:solidFill>
              </a:rPr>
              <a:t>Mid Feb to early Apr</a:t>
            </a:r>
            <a:endParaRPr/>
          </a:p>
        </p:txBody>
      </p:sp>
      <p:sp>
        <p:nvSpPr>
          <p:cNvPr id="258" name="Google Shape;258;p32"/>
          <p:cNvSpPr txBox="1"/>
          <p:nvPr>
            <p:ph idx="14" type="body"/>
          </p:nvPr>
        </p:nvSpPr>
        <p:spPr>
          <a:xfrm>
            <a:off x="7283071" y="215822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Data and content</a:t>
            </a:r>
            <a:endParaRPr sz="800"/>
          </a:p>
        </p:txBody>
      </p:sp>
      <p:sp>
        <p:nvSpPr>
          <p:cNvPr id="259" name="Google Shape;259;p32"/>
          <p:cNvSpPr txBox="1"/>
          <p:nvPr>
            <p:ph idx="15" type="body"/>
          </p:nvPr>
        </p:nvSpPr>
        <p:spPr>
          <a:xfrm>
            <a:off x="7283071" y="1857756"/>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0000"/>
              </a:buClr>
              <a:buSzPts val="1400"/>
              <a:buNone/>
            </a:pPr>
            <a:r>
              <a:rPr lang="en">
                <a:solidFill>
                  <a:srgbClr val="000000"/>
                </a:solidFill>
              </a:rPr>
              <a:t>Early to mid Feb</a:t>
            </a:r>
            <a:endParaRPr b="1" sz="1400">
              <a:solidFill>
                <a:srgbClr val="000000"/>
              </a:solidFill>
              <a:latin typeface="Arial"/>
              <a:ea typeface="Arial"/>
              <a:cs typeface="Arial"/>
              <a:sym typeface="Arial"/>
            </a:endParaRPr>
          </a:p>
        </p:txBody>
      </p:sp>
      <p:sp>
        <p:nvSpPr>
          <p:cNvPr id="260" name="Google Shape;260;p32"/>
          <p:cNvSpPr txBox="1"/>
          <p:nvPr>
            <p:ph idx="16" type="body"/>
          </p:nvPr>
        </p:nvSpPr>
        <p:spPr>
          <a:xfrm>
            <a:off x="4587717" y="348111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Testing and optimizing</a:t>
            </a:r>
            <a:endParaRPr/>
          </a:p>
        </p:txBody>
      </p:sp>
      <p:sp>
        <p:nvSpPr>
          <p:cNvPr id="261" name="Google Shape;261;p32"/>
          <p:cNvSpPr txBox="1"/>
          <p:nvPr>
            <p:ph idx="17" type="body"/>
          </p:nvPr>
        </p:nvSpPr>
        <p:spPr>
          <a:xfrm>
            <a:off x="4587717" y="3180646"/>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400"/>
              <a:buNone/>
            </a:pPr>
            <a:r>
              <a:rPr lang="en"/>
              <a:t>Early to mid Apr</a:t>
            </a:r>
            <a:endParaRPr/>
          </a:p>
        </p:txBody>
      </p:sp>
      <p:sp>
        <p:nvSpPr>
          <p:cNvPr id="262" name="Google Shape;262;p32"/>
          <p:cNvSpPr txBox="1"/>
          <p:nvPr>
            <p:ph idx="18" type="body"/>
          </p:nvPr>
        </p:nvSpPr>
        <p:spPr>
          <a:xfrm>
            <a:off x="4587717" y="215822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800"/>
              <a:buNone/>
            </a:pPr>
            <a:r>
              <a:rPr lang="en"/>
              <a:t>Prototyping and project proposal</a:t>
            </a:r>
            <a:endParaRPr sz="800"/>
          </a:p>
        </p:txBody>
      </p:sp>
      <p:sp>
        <p:nvSpPr>
          <p:cNvPr id="263" name="Google Shape;263;p32"/>
          <p:cNvSpPr txBox="1"/>
          <p:nvPr>
            <p:ph idx="19" type="body"/>
          </p:nvPr>
        </p:nvSpPr>
        <p:spPr>
          <a:xfrm>
            <a:off x="4587717" y="1857756"/>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0000"/>
              </a:buClr>
              <a:buSzPts val="1400"/>
              <a:buNone/>
            </a:pPr>
            <a:r>
              <a:rPr lang="en">
                <a:solidFill>
                  <a:srgbClr val="000000"/>
                </a:solidFill>
              </a:rPr>
              <a:t>Late Jan</a:t>
            </a:r>
            <a:endParaRPr>
              <a:solidFill>
                <a:schemeClr val="dk1"/>
              </a:solidFill>
            </a:endParaRPr>
          </a:p>
        </p:txBody>
      </p:sp>
      <p:sp>
        <p:nvSpPr>
          <p:cNvPr id="264" name="Google Shape;264;p32"/>
          <p:cNvSpPr txBox="1"/>
          <p:nvPr>
            <p:ph idx="20" type="body"/>
          </p:nvPr>
        </p:nvSpPr>
        <p:spPr>
          <a:xfrm>
            <a:off x="4587717" y="4603712"/>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Monitoring and maintenance</a:t>
            </a:r>
            <a:endParaRPr sz="800"/>
          </a:p>
        </p:txBody>
      </p:sp>
      <p:sp>
        <p:nvSpPr>
          <p:cNvPr id="265" name="Google Shape;265;p32"/>
          <p:cNvSpPr txBox="1"/>
          <p:nvPr>
            <p:ph idx="21" type="body"/>
          </p:nvPr>
        </p:nvSpPr>
        <p:spPr>
          <a:xfrm>
            <a:off x="4587717" y="4312813"/>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400"/>
              <a:buNone/>
            </a:pPr>
            <a:r>
              <a:rPr lang="en"/>
              <a:t>...</a:t>
            </a:r>
            <a:endParaRPr/>
          </a:p>
        </p:txBody>
      </p:sp>
      <p:sp>
        <p:nvSpPr>
          <p:cNvPr id="266" name="Google Shape;266;p32"/>
          <p:cNvSpPr txBox="1"/>
          <p:nvPr>
            <p:ph idx="22" type="body"/>
          </p:nvPr>
        </p:nvSpPr>
        <p:spPr>
          <a:xfrm>
            <a:off x="1915031" y="215822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Information gathering</a:t>
            </a:r>
            <a:endParaRPr sz="800"/>
          </a:p>
        </p:txBody>
      </p:sp>
      <p:sp>
        <p:nvSpPr>
          <p:cNvPr id="267" name="Google Shape;267;p32"/>
          <p:cNvSpPr txBox="1"/>
          <p:nvPr>
            <p:ph idx="23" type="body"/>
          </p:nvPr>
        </p:nvSpPr>
        <p:spPr>
          <a:xfrm>
            <a:off x="1915031" y="1857756"/>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0000"/>
              </a:buClr>
              <a:buSzPts val="1400"/>
              <a:buNone/>
            </a:pPr>
            <a:r>
              <a:rPr lang="en">
                <a:solidFill>
                  <a:srgbClr val="000000"/>
                </a:solidFill>
              </a:rPr>
              <a:t>Mid Jan</a:t>
            </a:r>
            <a:endParaRPr/>
          </a:p>
        </p:txBody>
      </p:sp>
      <p:sp>
        <p:nvSpPr>
          <p:cNvPr id="268" name="Google Shape;268;p32"/>
          <p:cNvSpPr txBox="1"/>
          <p:nvPr>
            <p:ph idx="24" type="body"/>
          </p:nvPr>
        </p:nvSpPr>
        <p:spPr>
          <a:xfrm>
            <a:off x="1915031" y="3481116"/>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Launch and final presentation</a:t>
            </a:r>
            <a:endParaRPr sz="800"/>
          </a:p>
        </p:txBody>
      </p:sp>
      <p:sp>
        <p:nvSpPr>
          <p:cNvPr id="269" name="Google Shape;269;p32"/>
          <p:cNvSpPr txBox="1"/>
          <p:nvPr>
            <p:ph idx="25" type="body"/>
          </p:nvPr>
        </p:nvSpPr>
        <p:spPr>
          <a:xfrm>
            <a:off x="1915031" y="3180646"/>
            <a:ext cx="17034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400"/>
              <a:buNone/>
            </a:pPr>
            <a:r>
              <a:rPr lang="en"/>
              <a:t>Late Apr</a:t>
            </a:r>
            <a:endParaRPr/>
          </a:p>
        </p:txBody>
      </p:sp>
      <p:sp>
        <p:nvSpPr>
          <p:cNvPr id="270" name="Google Shape;270;p32"/>
          <p:cNvSpPr txBox="1"/>
          <p:nvPr>
            <p:ph idx="26" type="body"/>
          </p:nvPr>
        </p:nvSpPr>
        <p:spPr>
          <a:xfrm>
            <a:off x="1312269" y="611189"/>
            <a:ext cx="1603800" cy="451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800"/>
              <a:buNone/>
            </a:pPr>
            <a:r>
              <a:rPr lang="en"/>
              <a:t>Getting to know the team</a:t>
            </a:r>
            <a:endParaRPr/>
          </a:p>
        </p:txBody>
      </p:sp>
      <p:sp>
        <p:nvSpPr>
          <p:cNvPr id="271" name="Google Shape;271;p32"/>
          <p:cNvSpPr txBox="1"/>
          <p:nvPr>
            <p:ph idx="27" type="body"/>
          </p:nvPr>
        </p:nvSpPr>
        <p:spPr>
          <a:xfrm>
            <a:off x="1312269" y="308982"/>
            <a:ext cx="1603800" cy="224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400"/>
              <a:buNone/>
            </a:pPr>
            <a:r>
              <a:rPr lang="en"/>
              <a:t>Early Jan</a:t>
            </a:r>
            <a:endParaRPr/>
          </a:p>
        </p:txBody>
      </p:sp>
      <p:sp>
        <p:nvSpPr>
          <p:cNvPr descr="timeline markers" id="272" name="Google Shape;272;p32"/>
          <p:cNvSpPr/>
          <p:nvPr/>
        </p:nvSpPr>
        <p:spPr>
          <a:xfrm flipH="1">
            <a:off x="752933" y="1012531"/>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3" name="Google Shape;273;p32"/>
          <p:cNvSpPr/>
          <p:nvPr/>
        </p:nvSpPr>
        <p:spPr>
          <a:xfrm flipH="1">
            <a:off x="3414735" y="4604642"/>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4" name="Google Shape;274;p32"/>
          <p:cNvSpPr/>
          <p:nvPr/>
        </p:nvSpPr>
        <p:spPr>
          <a:xfrm flipH="1">
            <a:off x="4621691" y="1599686"/>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5" name="Google Shape;275;p32"/>
          <p:cNvSpPr/>
          <p:nvPr/>
        </p:nvSpPr>
        <p:spPr>
          <a:xfrm flipH="1">
            <a:off x="7357647" y="1599686"/>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6" name="Google Shape;276;p32"/>
          <p:cNvSpPr/>
          <p:nvPr/>
        </p:nvSpPr>
        <p:spPr>
          <a:xfrm flipH="1">
            <a:off x="7357647" y="2877527"/>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7" name="Google Shape;277;p32"/>
          <p:cNvSpPr/>
          <p:nvPr/>
        </p:nvSpPr>
        <p:spPr>
          <a:xfrm flipH="1">
            <a:off x="4621691" y="2877527"/>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descr="timeline markers" id="278" name="Google Shape;278;p32"/>
          <p:cNvSpPr/>
          <p:nvPr/>
        </p:nvSpPr>
        <p:spPr>
          <a:xfrm flipH="1">
            <a:off x="1884272" y="2873828"/>
            <a:ext cx="126600" cy="126600"/>
          </a:xfrm>
          <a:prstGeom prst="ellipse">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79" name="Google Shape;279;p32"/>
          <p:cNvSpPr txBox="1"/>
          <p:nvPr>
            <p:ph type="title"/>
          </p:nvPr>
        </p:nvSpPr>
        <p:spPr>
          <a:xfrm>
            <a:off x="4314824" y="342900"/>
            <a:ext cx="4572000" cy="4515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2700"/>
              <a:buFont typeface="Arial"/>
              <a:buNone/>
            </a:pPr>
            <a:r>
              <a:rPr lang="en"/>
              <a:t>DEVELOPMENT TIMELINE  </a:t>
            </a:r>
            <a:endParaRPr/>
          </a:p>
        </p:txBody>
      </p:sp>
      <p:pic>
        <p:nvPicPr>
          <p:cNvPr id="280" name="Google Shape;280;p32"/>
          <p:cNvPicPr preferRelativeResize="0"/>
          <p:nvPr>
            <p:ph idx="9" type="pic"/>
          </p:nvPr>
        </p:nvPicPr>
        <p:blipFill rotWithShape="1">
          <a:blip r:embed="rId3">
            <a:alphaModFix/>
          </a:blip>
          <a:srcRect b="0" l="89" r="89" t="0"/>
          <a:stretch/>
        </p:blipFill>
        <p:spPr>
          <a:xfrm>
            <a:off x="571876" y="229540"/>
            <a:ext cx="665560" cy="666750"/>
          </a:xfrm>
          <a:prstGeom prst="rect">
            <a:avLst/>
          </a:prstGeom>
          <a:noFill/>
          <a:ln>
            <a:noFill/>
          </a:ln>
        </p:spPr>
      </p:pic>
      <p:pic>
        <p:nvPicPr>
          <p:cNvPr id="281" name="Google Shape;281;p32"/>
          <p:cNvPicPr preferRelativeResize="0"/>
          <p:nvPr>
            <p:ph idx="5" type="pic"/>
          </p:nvPr>
        </p:nvPicPr>
        <p:blipFill rotWithShape="1">
          <a:blip r:embed="rId4">
            <a:alphaModFix/>
          </a:blip>
          <a:srcRect b="0" l="89" r="89" t="0"/>
          <a:stretch/>
        </p:blipFill>
        <p:spPr>
          <a:xfrm>
            <a:off x="1163523" y="1840293"/>
            <a:ext cx="665560" cy="666750"/>
          </a:xfrm>
          <a:prstGeom prst="rect">
            <a:avLst/>
          </a:prstGeom>
          <a:noFill/>
          <a:ln>
            <a:noFill/>
          </a:ln>
        </p:spPr>
      </p:pic>
      <p:pic>
        <p:nvPicPr>
          <p:cNvPr id="282" name="Google Shape;282;p32"/>
          <p:cNvPicPr preferRelativeResize="0"/>
          <p:nvPr>
            <p:ph idx="4" type="pic"/>
          </p:nvPr>
        </p:nvPicPr>
        <p:blipFill rotWithShape="1">
          <a:blip r:embed="rId5">
            <a:alphaModFix/>
          </a:blip>
          <a:srcRect b="0" l="89" r="89" t="0"/>
          <a:stretch/>
        </p:blipFill>
        <p:spPr>
          <a:xfrm>
            <a:off x="3827599" y="1840293"/>
            <a:ext cx="665560" cy="666750"/>
          </a:xfrm>
          <a:prstGeom prst="rect">
            <a:avLst/>
          </a:prstGeom>
          <a:noFill/>
          <a:ln>
            <a:noFill/>
          </a:ln>
        </p:spPr>
      </p:pic>
      <p:pic>
        <p:nvPicPr>
          <p:cNvPr id="283" name="Google Shape;283;p32"/>
          <p:cNvPicPr preferRelativeResize="0"/>
          <p:nvPr>
            <p:ph idx="2" type="pic"/>
          </p:nvPr>
        </p:nvPicPr>
        <p:blipFill rotWithShape="1">
          <a:blip r:embed="rId6">
            <a:alphaModFix/>
          </a:blip>
          <a:srcRect b="0" l="89" r="89" t="0"/>
          <a:stretch/>
        </p:blipFill>
        <p:spPr>
          <a:xfrm>
            <a:off x="6491675" y="1840293"/>
            <a:ext cx="665560" cy="666750"/>
          </a:xfrm>
          <a:prstGeom prst="rect">
            <a:avLst/>
          </a:prstGeom>
          <a:noFill/>
          <a:ln>
            <a:noFill/>
          </a:ln>
        </p:spPr>
      </p:pic>
      <p:pic>
        <p:nvPicPr>
          <p:cNvPr id="284" name="Google Shape;284;p32"/>
          <p:cNvPicPr preferRelativeResize="0"/>
          <p:nvPr>
            <p:ph idx="6" type="pic"/>
          </p:nvPr>
        </p:nvPicPr>
        <p:blipFill rotWithShape="1">
          <a:blip r:embed="rId7">
            <a:alphaModFix/>
          </a:blip>
          <a:srcRect b="0" l="89" r="89" t="0"/>
          <a:stretch/>
        </p:blipFill>
        <p:spPr>
          <a:xfrm>
            <a:off x="6491675" y="3140123"/>
            <a:ext cx="665560" cy="666750"/>
          </a:xfrm>
          <a:prstGeom prst="rect">
            <a:avLst/>
          </a:prstGeom>
          <a:noFill/>
          <a:ln>
            <a:noFill/>
          </a:ln>
        </p:spPr>
      </p:pic>
      <p:pic>
        <p:nvPicPr>
          <p:cNvPr id="285" name="Google Shape;285;p32"/>
          <p:cNvPicPr preferRelativeResize="0"/>
          <p:nvPr>
            <p:ph idx="8" type="pic"/>
          </p:nvPr>
        </p:nvPicPr>
        <p:blipFill rotWithShape="1">
          <a:blip r:embed="rId8">
            <a:alphaModFix/>
          </a:blip>
          <a:srcRect b="0" l="89" r="89" t="0"/>
          <a:stretch/>
        </p:blipFill>
        <p:spPr>
          <a:xfrm>
            <a:off x="1163523" y="3140123"/>
            <a:ext cx="665560" cy="666750"/>
          </a:xfrm>
          <a:prstGeom prst="rect">
            <a:avLst/>
          </a:prstGeom>
          <a:noFill/>
          <a:ln>
            <a:noFill/>
          </a:ln>
        </p:spPr>
      </p:pic>
      <p:pic>
        <p:nvPicPr>
          <p:cNvPr id="286" name="Google Shape;286;p32"/>
          <p:cNvPicPr preferRelativeResize="0"/>
          <p:nvPr>
            <p:ph idx="13" type="pic"/>
          </p:nvPr>
        </p:nvPicPr>
        <p:blipFill rotWithShape="1">
          <a:blip r:embed="rId9">
            <a:alphaModFix/>
          </a:blip>
          <a:srcRect b="0" l="89" r="89" t="0"/>
          <a:stretch/>
        </p:blipFill>
        <p:spPr>
          <a:xfrm>
            <a:off x="3827599" y="4312363"/>
            <a:ext cx="665560" cy="666750"/>
          </a:xfrm>
          <a:prstGeom prst="rect">
            <a:avLst/>
          </a:prstGeom>
          <a:noFill/>
          <a:ln>
            <a:noFill/>
          </a:ln>
        </p:spPr>
      </p:pic>
      <p:pic>
        <p:nvPicPr>
          <p:cNvPr id="287" name="Google Shape;287;p32"/>
          <p:cNvPicPr preferRelativeResize="0"/>
          <p:nvPr>
            <p:ph idx="7" type="pic"/>
          </p:nvPr>
        </p:nvPicPr>
        <p:blipFill rotWithShape="1">
          <a:blip r:embed="rId10">
            <a:alphaModFix/>
          </a:blip>
          <a:srcRect b="0" l="89" r="89" t="0"/>
          <a:stretch/>
        </p:blipFill>
        <p:spPr>
          <a:xfrm>
            <a:off x="3827599" y="3140123"/>
            <a:ext cx="665560" cy="66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705600" y="1415400"/>
            <a:ext cx="3394200" cy="2249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Site map</a:t>
            </a:r>
            <a:endParaRPr/>
          </a:p>
        </p:txBody>
      </p:sp>
      <p:sp>
        <p:nvSpPr>
          <p:cNvPr id="293" name="Google Shape;293;p33"/>
          <p:cNvSpPr txBox="1"/>
          <p:nvPr>
            <p:ph idx="1" type="body"/>
          </p:nvPr>
        </p:nvSpPr>
        <p:spPr>
          <a:xfrm>
            <a:off x="4252525" y="836250"/>
            <a:ext cx="4185900" cy="34080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u="sng">
                <a:solidFill>
                  <a:schemeClr val="dk1"/>
                </a:solidFill>
                <a:hlinkClick r:id="rId3">
                  <a:extLst>
                    <a:ext uri="{A12FA001-AC4F-418D-AE19-62706E023703}">
                      <ahyp:hlinkClr val="tx"/>
                    </a:ext>
                  </a:extLst>
                </a:hlinkClick>
              </a:rPr>
              <a: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705600" y="1415400"/>
            <a:ext cx="3394200" cy="2249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Wireframes</a:t>
            </a:r>
            <a:endParaRPr/>
          </a:p>
          <a:p>
            <a:pPr indent="0" lvl="0" marL="0" rtl="0" algn="r">
              <a:spcBef>
                <a:spcPts val="0"/>
              </a:spcBef>
              <a:spcAft>
                <a:spcPts val="0"/>
              </a:spcAft>
              <a:buNone/>
            </a:pPr>
            <a:r>
              <a:t/>
            </a:r>
            <a:endParaRPr/>
          </a:p>
        </p:txBody>
      </p:sp>
      <p:sp>
        <p:nvSpPr>
          <p:cNvPr id="299" name="Google Shape;299;p34"/>
          <p:cNvSpPr txBox="1"/>
          <p:nvPr>
            <p:ph idx="1" type="body"/>
          </p:nvPr>
        </p:nvSpPr>
        <p:spPr>
          <a:xfrm>
            <a:off x="4252525" y="836250"/>
            <a:ext cx="4185900" cy="34080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u="sng">
                <a:solidFill>
                  <a:schemeClr val="dk1"/>
                </a:solidFill>
                <a:hlinkClick r:id="rId3">
                  <a:extLst>
                    <a:ext uri="{A12FA001-AC4F-418D-AE19-62706E023703}">
                      <ahyp:hlinkClr val="tx"/>
                    </a:ext>
                  </a:extLst>
                </a:hlinkClick>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