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631B-5E9C-457A-B371-38068F284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C6D51-65F9-434E-B1DD-8AC89921A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78772-0BA6-4C61-A11E-9F8E4585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583F7-220A-4D95-8E85-78B1FD72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FD37C-B712-4971-BF8E-D3406E91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9D58B-69E0-4290-9F51-0E14EB91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A2ACB-121A-41DA-AC1F-FDC51530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9E639-639F-4086-B761-D97F4596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33E7C-96BD-4437-AD41-51AB917E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54EC1-9E1F-4BAC-99C0-8424DEA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5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25B8F-A9A2-4C14-8BC1-7B082E803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3A491-D41E-4E8C-8E6A-E0195925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D77C6-0C7E-402C-B943-F98192D9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A8473-1243-435A-8C5C-2D2D2179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36D79-AD42-497E-898C-EF221E9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0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68B14-D16A-4524-A18B-957B1A4D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D7BC5-3242-40C6-BD76-E44F3349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20A63-F593-439C-82E4-75434C81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65785-543D-430F-BD7D-833E6DE8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18849-03E6-4330-96BF-EE73AB6D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7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00342-0875-425C-8973-EAF0D177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CC9E4-F330-4D78-9D1C-B793FF2BE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702B6-9738-4B15-8755-A71AA497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188E5-C8DD-4BE3-BC3E-9B95B8F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E927-1DB0-45AE-890C-BF554EF9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CACCA-5E1C-47D9-8E2C-0987DD0A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D535A-61A8-428A-8664-FA402EAA0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98E9E-180B-4F6D-84B4-35B58E74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EC40-52F6-4688-BCD7-5E72A5A5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17481-CADB-49C0-9B7D-6C54D23F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B46FA-11DB-49D0-9258-22E13322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966D6-293D-4336-8B24-08904FF5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AF02-9704-4AB4-A7F3-4EF1695C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8AC98-0C10-4D86-8062-12EDF840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E557F-5B74-4F78-9646-4CAB85EEF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865E7-686B-4D90-8A13-9DAAC1EF0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3DD23-F700-4657-88E1-1BB8F33F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E25FB5-393A-452B-B75A-0336E4F7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CDCA74-9072-4578-9A7E-68A378BC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DC810-0BFA-4DF6-9A88-15B3E1AC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62265-5061-4C7D-AD19-F812F25F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6E0CC6-BDC4-4025-9C67-6CB8D83C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DAA81-B023-4D62-A43F-AB89573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0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755F6B-8745-4648-B678-1DDA48C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0817A-F657-4EA9-9EF9-76EB5467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C22F1-7DBF-4388-9EDB-6D9A327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EF362-B6D8-46EE-9C49-CE5EB922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C09F-1A22-4D93-A896-8125FF00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07E19C-B219-4CAC-9795-F550CD72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5FD06-ACC9-4E53-A5B4-0FC1FC8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4F598-238C-4F59-9FE4-88C8AD3C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CA0DD-ACDA-413A-857F-C681C07D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2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29B9-A120-4F08-AC70-E1766180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AB007A-CF5F-4B6C-987D-BFCAA9BCC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7DA37-474F-4007-A0E8-54901C84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29D93-FBBA-4A70-B74D-C55F4EAF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FCE3B-43E6-4543-B6FC-F1E5D91A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356E5-8754-4190-9623-2F88396E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2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86D56C-C862-4465-9B23-E6E3FDBB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A332E-CBB8-4932-B586-8B124CD5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21629-AFDC-4D86-BB99-66315824F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4DA1-E1A2-48E4-825F-E1A714CA2BF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7CAE6-37A9-4DE4-80F2-83AE54D00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6B4D1-ED92-4FC1-988B-96A21296E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AC631-54FC-4CF5-A63C-A574BF36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本周工作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BEA112-C289-46F9-9E50-D2B811FD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153266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按照框架对</a:t>
            </a:r>
            <a:r>
              <a:rPr lang="en-US" altLang="zh-CN" sz="2400" dirty="0"/>
              <a:t>MADDPG</a:t>
            </a:r>
            <a:r>
              <a:rPr lang="zh-CN" altLang="en-US" sz="2400" dirty="0"/>
              <a:t>代码各部分进行分离，主要是改写了</a:t>
            </a:r>
            <a:r>
              <a:rPr lang="en-US" altLang="zh-CN" sz="2400" dirty="0"/>
              <a:t>MADDPG</a:t>
            </a:r>
            <a:r>
              <a:rPr lang="zh-CN" altLang="en-US" sz="2400" dirty="0"/>
              <a:t>中</a:t>
            </a:r>
            <a:r>
              <a:rPr lang="en-US" altLang="zh-CN" sz="2400" dirty="0"/>
              <a:t>agent</a:t>
            </a:r>
            <a:r>
              <a:rPr lang="zh-CN" altLang="en-US" sz="2400" dirty="0"/>
              <a:t>对象，把</a:t>
            </a:r>
            <a:r>
              <a:rPr lang="en-US" altLang="zh-CN" sz="2400" dirty="0"/>
              <a:t>Actor</a:t>
            </a:r>
            <a:r>
              <a:rPr lang="zh-CN" altLang="en-US" sz="2400" dirty="0"/>
              <a:t>和</a:t>
            </a:r>
            <a:r>
              <a:rPr lang="en-US" altLang="zh-CN" sz="2400" dirty="0"/>
              <a:t>Critic</a:t>
            </a:r>
            <a:r>
              <a:rPr lang="zh-CN" altLang="en-US" sz="2400" dirty="0"/>
              <a:t>分离，</a:t>
            </a:r>
            <a:r>
              <a:rPr lang="en-US" altLang="zh-CN" sz="2400" dirty="0"/>
              <a:t>Replay buffer</a:t>
            </a:r>
            <a:r>
              <a:rPr lang="zh-CN" altLang="en-US" sz="2400" dirty="0"/>
              <a:t>在</a:t>
            </a:r>
            <a:r>
              <a:rPr lang="en-US" altLang="zh-CN" sz="2400" dirty="0"/>
              <a:t>train</a:t>
            </a:r>
            <a:r>
              <a:rPr lang="zh-CN" altLang="en-US" sz="2400" dirty="0"/>
              <a:t>程序中共享使用。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在服务器上测试改写后的代码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C8C45-C4A0-4995-A813-AEA06132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64" y="2344316"/>
            <a:ext cx="5368296" cy="44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4CE9079-6C49-4E93-B843-7083953D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567573"/>
            <a:ext cx="10356668" cy="523842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790F54-A3DB-4AD0-A998-98E9641C4F36}"/>
              </a:ext>
            </a:extLst>
          </p:cNvPr>
          <p:cNvCxnSpPr/>
          <p:nvPr/>
        </p:nvCxnSpPr>
        <p:spPr>
          <a:xfrm>
            <a:off x="4429957" y="5397623"/>
            <a:ext cx="1313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7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AC631-54FC-4CF5-A63C-A574BF36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BEA112-C289-46F9-9E50-D2B811FD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模型从参数随机初始化开始训练，</a:t>
            </a:r>
            <a:r>
              <a:rPr lang="en-US" altLang="zh-CN" dirty="0"/>
              <a:t>reward</a:t>
            </a:r>
            <a:r>
              <a:rPr lang="zh-CN" altLang="en-US" dirty="0"/>
              <a:t>得分一直在负分，训练结果不好</a:t>
            </a:r>
            <a:endParaRPr lang="en-US" altLang="zh-CN" dirty="0"/>
          </a:p>
          <a:p>
            <a:pPr lvl="1"/>
            <a:r>
              <a:rPr lang="zh-CN" altLang="en-US" dirty="0"/>
              <a:t>考虑是不是超参数设置问题</a:t>
            </a:r>
            <a:endParaRPr lang="en-US" altLang="zh-CN" dirty="0"/>
          </a:p>
          <a:p>
            <a:pPr lvl="1"/>
            <a:r>
              <a:rPr lang="zh-CN" altLang="en-US" dirty="0"/>
              <a:t>利用加载后的模型参数继续训练</a:t>
            </a:r>
            <a:r>
              <a:rPr lang="en-US" altLang="zh-CN" dirty="0"/>
              <a:t>reward</a:t>
            </a:r>
            <a:r>
              <a:rPr lang="zh-CN" altLang="en-US"/>
              <a:t>为正分</a:t>
            </a:r>
            <a:endParaRPr lang="en-US" altLang="zh-CN" dirty="0"/>
          </a:p>
          <a:p>
            <a:pPr lvl="1"/>
            <a:r>
              <a:rPr lang="zh-CN" altLang="en-US" dirty="0"/>
              <a:t>进一步检查代码，看是否中间有疏漏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episode</a:t>
            </a:r>
            <a:r>
              <a:rPr lang="zh-CN" altLang="en-US" dirty="0"/>
              <a:t>的训练速度在服务器上和自己电脑上运行差不多</a:t>
            </a:r>
          </a:p>
        </p:txBody>
      </p:sp>
    </p:spTree>
    <p:extLst>
      <p:ext uri="{BB962C8B-B14F-4D97-AF65-F5344CB8AC3E}">
        <p14:creationId xmlns:p14="http://schemas.microsoft.com/office/powerpoint/2010/main" val="300554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105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本周工作</vt:lpstr>
      <vt:lpstr>PowerPoint 演示文稿</vt:lpstr>
      <vt:lpstr>问题分析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</dc:title>
  <dc:creator>扬飞 林</dc:creator>
  <cp:lastModifiedBy>扬飞 林</cp:lastModifiedBy>
  <cp:revision>2</cp:revision>
  <dcterms:created xsi:type="dcterms:W3CDTF">2020-04-11T01:03:40Z</dcterms:created>
  <dcterms:modified xsi:type="dcterms:W3CDTF">2020-04-11T01:15:40Z</dcterms:modified>
</cp:coreProperties>
</file>