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8631B-5E9C-457A-B371-38068F284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2C6D51-65F9-434E-B1DD-8AC89921A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78772-0BA6-4C61-A11E-9F8E4585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DA1-E1A2-48E4-825F-E1A714CA2BF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583F7-220A-4D95-8E85-78B1FD720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FD37C-B712-4971-BF8E-D3406E91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7D6-D4B5-453A-B2EF-0C2FC1CD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97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9D58B-69E0-4290-9F51-0E14EB91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8A2ACB-121A-41DA-AC1F-FDC515304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B9E639-639F-4086-B761-D97F4596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DA1-E1A2-48E4-825F-E1A714CA2BF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33E7C-96BD-4437-AD41-51AB917E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E54EC1-9E1F-4BAC-99C0-8424DEA1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7D6-D4B5-453A-B2EF-0C2FC1CD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35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225B8F-A9A2-4C14-8BC1-7B082E803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63A491-D41E-4E8C-8E6A-E01959257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FD77C6-0C7E-402C-B943-F98192D9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DA1-E1A2-48E4-825F-E1A714CA2BF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A8473-1243-435A-8C5C-2D2D2179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36D79-AD42-497E-898C-EF221E9C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7D6-D4B5-453A-B2EF-0C2FC1CD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80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68B14-D16A-4524-A18B-957B1A4D8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D7BC5-3242-40C6-BD76-E44F33496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20A63-F593-439C-82E4-75434C81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DA1-E1A2-48E4-825F-E1A714CA2BF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65785-543D-430F-BD7D-833E6DE8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18849-03E6-4330-96BF-EE73AB6D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7D6-D4B5-453A-B2EF-0C2FC1CD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97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00342-0875-425C-8973-EAF0D1775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2CC9E4-F330-4D78-9D1C-B793FF2BE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702B6-9738-4B15-8755-A71AA497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DA1-E1A2-48E4-825F-E1A714CA2BF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A188E5-C8DD-4BE3-BC3E-9B95B8F3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1E927-1DB0-45AE-890C-BF554EF9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7D6-D4B5-453A-B2EF-0C2FC1CD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28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CACCA-5E1C-47D9-8E2C-0987DD0A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4D535A-61A8-428A-8664-FA402EAA0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998E9E-180B-4F6D-84B4-35B58E74B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B0EC40-52F6-4688-BCD7-5E72A5A5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DA1-E1A2-48E4-825F-E1A714CA2BF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817481-CADB-49C0-9B7D-6C54D23F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1B46FA-11DB-49D0-9258-22E13322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7D6-D4B5-453A-B2EF-0C2FC1CD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9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966D6-293D-4336-8B24-08904FF5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AAAF02-9704-4AB4-A7F3-4EF1695C6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48AC98-0C10-4D86-8062-12EDF8403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3E557F-5B74-4F78-9646-4CAB85EEF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8865E7-686B-4D90-8A13-9DAAC1EF0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63DD23-F700-4657-88E1-1BB8F33F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DA1-E1A2-48E4-825F-E1A714CA2BF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E25FB5-393A-452B-B75A-0336E4F7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CDCA74-9072-4578-9A7E-68A378BC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7D6-D4B5-453A-B2EF-0C2FC1CD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20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DC810-0BFA-4DF6-9A88-15B3E1AC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262265-5061-4C7D-AD19-F812F25F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DA1-E1A2-48E4-825F-E1A714CA2BF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6E0CC6-BDC4-4025-9C67-6CB8D83C8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1DAA81-B023-4D62-A43F-AB895735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7D6-D4B5-453A-B2EF-0C2FC1CD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80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755F6B-8745-4648-B678-1DDA48CD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DA1-E1A2-48E4-825F-E1A714CA2BF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60817A-F657-4EA9-9EF9-76EB5467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DC22F1-7DBF-4388-9EDB-6D9A327C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7D6-D4B5-453A-B2EF-0C2FC1CD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56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EF362-B6D8-46EE-9C49-CE5EB922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8CC09F-1A22-4D93-A896-8125FF001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07E19C-B219-4CAC-9795-F550CD721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F5FD06-ACC9-4E53-A5B4-0FC1FC88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DA1-E1A2-48E4-825F-E1A714CA2BF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B4F598-238C-4F59-9FE4-88C8AD3C7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4CA0DD-ACDA-413A-857F-C681C07DA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7D6-D4B5-453A-B2EF-0C2FC1CD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82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929B9-A120-4F08-AC70-E1766180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AB007A-CF5F-4B6C-987D-BFCAA9BCC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57DA37-474F-4007-A0E8-54901C843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F29D93-FBBA-4A70-B74D-C55F4EAF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DA1-E1A2-48E4-825F-E1A714CA2BF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EFCE3B-43E6-4543-B6FC-F1E5D91A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4356E5-8754-4190-9623-2F88396E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7D6-D4B5-453A-B2EF-0C2FC1CD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02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86D56C-C862-4465-9B23-E6E3FDBB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4A332E-CBB8-4932-B586-8B124CD55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321629-AFDC-4D86-BB99-66315824F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94DA1-E1A2-48E4-825F-E1A714CA2BF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17CAE6-37A9-4DE4-80F2-83AE54D00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96B4D1-ED92-4FC1-988B-96A21296E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737D6-D4B5-453A-B2EF-0C2FC1CD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2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40AC631-54FC-4CF5-A63C-A574BF36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Competition 3v3</a:t>
            </a:r>
            <a:r>
              <a:rPr lang="zh-CN" altLang="en-US" sz="3600" b="1" dirty="0"/>
              <a:t>环境简介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6CB9B-924D-45B8-80F5-48AB303B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33443" cy="802165"/>
          </a:xfrm>
        </p:spPr>
        <p:txBody>
          <a:bodyPr/>
          <a:lstStyle/>
          <a:p>
            <a:r>
              <a:rPr lang="en-US" altLang="zh-CN" dirty="0"/>
              <a:t>Gym</a:t>
            </a:r>
            <a:r>
              <a:rPr lang="zh-CN" altLang="en-US" dirty="0"/>
              <a:t>环境建模：</a:t>
            </a:r>
            <a:r>
              <a:rPr lang="en-US" altLang="zh-CN" dirty="0"/>
              <a:t>3</a:t>
            </a:r>
            <a:r>
              <a:rPr lang="zh-CN" altLang="en-US" dirty="0"/>
              <a:t>个红方</a:t>
            </a:r>
            <a:r>
              <a:rPr lang="en-US" altLang="zh-CN" dirty="0"/>
              <a:t>adv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个蓝方</a:t>
            </a:r>
            <a:r>
              <a:rPr lang="en-US" altLang="zh-CN" dirty="0"/>
              <a:t>good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16BA9C-D2AA-459E-B83F-1A84058DB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172" y="2762726"/>
            <a:ext cx="4314838" cy="39531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46052D-D196-47DC-9605-AA26145D6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350" y="2630526"/>
            <a:ext cx="3864006" cy="39531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114E4BA-1A08-441A-9376-DE051D64E922}"/>
              </a:ext>
            </a:extLst>
          </p:cNvPr>
          <p:cNvSpPr txBox="1"/>
          <p:nvPr/>
        </p:nvSpPr>
        <p:spPr>
          <a:xfrm>
            <a:off x="7581526" y="6214369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Gym </a:t>
            </a:r>
            <a:r>
              <a:rPr lang="zh-CN" altLang="en-US" dirty="0"/>
              <a:t>环境模型</a:t>
            </a:r>
          </a:p>
        </p:txBody>
      </p:sp>
    </p:spTree>
    <p:extLst>
      <p:ext uri="{BB962C8B-B14F-4D97-AF65-F5344CB8AC3E}">
        <p14:creationId xmlns:p14="http://schemas.microsoft.com/office/powerpoint/2010/main" val="328764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DF1F05-D2FB-4D6A-AD76-EDE65A05D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714" y="1927719"/>
            <a:ext cx="4694891" cy="4358519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C40AC631-54FC-4CF5-A63C-A574BF36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Competition 3v3</a:t>
            </a:r>
            <a:r>
              <a:rPr lang="zh-CN" altLang="en-US" sz="3600" b="1" dirty="0"/>
              <a:t>环境简介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6CB9B-924D-45B8-80F5-48AB303B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33443" cy="2391268"/>
          </a:xfrm>
        </p:spPr>
        <p:txBody>
          <a:bodyPr/>
          <a:lstStyle/>
          <a:p>
            <a:r>
              <a:rPr lang="zh-CN" altLang="en-US" dirty="0"/>
              <a:t>智能体对抗任务设置：</a:t>
            </a:r>
            <a:endParaRPr lang="en-US" altLang="zh-CN" dirty="0"/>
          </a:p>
          <a:p>
            <a:pPr lvl="1"/>
            <a:r>
              <a:rPr lang="zh-CN" altLang="en-US" dirty="0"/>
              <a:t>红方正前方扇形区域是攻击范围</a:t>
            </a:r>
            <a:endParaRPr lang="en-US" altLang="zh-CN" dirty="0"/>
          </a:p>
          <a:p>
            <a:pPr lvl="1"/>
            <a:r>
              <a:rPr lang="zh-CN" altLang="en-US" dirty="0"/>
              <a:t>蓝方正后方扇形区域是被攻击范围</a:t>
            </a:r>
            <a:endParaRPr lang="en-US" altLang="zh-CN" dirty="0"/>
          </a:p>
          <a:p>
            <a:pPr lvl="1"/>
            <a:r>
              <a:rPr lang="zh-CN" altLang="en-US" dirty="0"/>
              <a:t>蓝方需在红方攻击范围内且红方在蓝方被攻击范围内，红方才能将蓝方消灭</a:t>
            </a:r>
          </a:p>
        </p:txBody>
      </p:sp>
    </p:spTree>
    <p:extLst>
      <p:ext uri="{BB962C8B-B14F-4D97-AF65-F5344CB8AC3E}">
        <p14:creationId xmlns:p14="http://schemas.microsoft.com/office/powerpoint/2010/main" val="92693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40AC631-54FC-4CF5-A63C-A574BF36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Competition 3v3</a:t>
            </a:r>
            <a:r>
              <a:rPr lang="zh-CN" altLang="en-US" sz="3600" b="1" dirty="0"/>
              <a:t>环境简介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6CB9B-924D-45B8-80F5-48AB303B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8191" cy="3909350"/>
          </a:xfrm>
        </p:spPr>
        <p:txBody>
          <a:bodyPr/>
          <a:lstStyle/>
          <a:p>
            <a:r>
              <a:rPr lang="zh-CN" altLang="en-US" dirty="0"/>
              <a:t>智能体奖励函数设置：</a:t>
            </a:r>
            <a:endParaRPr lang="en-US" altLang="zh-CN" dirty="0"/>
          </a:p>
          <a:p>
            <a:pPr lvl="1"/>
            <a:r>
              <a:rPr lang="zh-CN" altLang="en-US" dirty="0"/>
              <a:t>所有对手被消灭会有一个较大的</a:t>
            </a:r>
            <a:r>
              <a:rPr lang="en-US" altLang="zh-CN" dirty="0"/>
              <a:t>reward</a:t>
            </a:r>
          </a:p>
          <a:p>
            <a:pPr lvl="1"/>
            <a:r>
              <a:rPr lang="zh-CN" altLang="en-US" dirty="0"/>
              <a:t>友军被消灭或消灭对手都会对自身</a:t>
            </a:r>
            <a:r>
              <a:rPr lang="en-US" altLang="zh-CN" dirty="0"/>
              <a:t>reward</a:t>
            </a:r>
            <a:r>
              <a:rPr lang="zh-CN" altLang="en-US" dirty="0"/>
              <a:t>有影响</a:t>
            </a:r>
            <a:endParaRPr lang="en-US" altLang="zh-CN" dirty="0"/>
          </a:p>
          <a:p>
            <a:pPr lvl="1"/>
            <a:r>
              <a:rPr lang="zh-CN" altLang="en-US" dirty="0"/>
              <a:t>离开战场与被消灭有同样的惩罚分数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22C7275-115E-485F-9057-E426077F1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391" y="2055550"/>
            <a:ext cx="5715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9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40AC631-54FC-4CF5-A63C-A574BF36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训练步骤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6CB9B-924D-45B8-80F5-48AB303B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46833" cy="3909350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、“目标分配”任务：固定蓝方不动，训练红方模型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、“随机移动蓝方”：蓝方动作不经过模型，随机生成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、场景迁移：按照任务逐渐给红方智能体分解任务进行训练，将上一场景的模型参数迁移到下一场景进行训练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、自我博弈训练：双方智能体都加载模型进行对抗性的训练。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423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C997B-6FFB-44B2-883A-F065CA9C0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64" y="-19157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蓝方随机训练情况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1D942D5-F258-4A2D-9589-6C55A2530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86"/>
          <a:stretch/>
        </p:blipFill>
        <p:spPr>
          <a:xfrm>
            <a:off x="1432140" y="885825"/>
            <a:ext cx="4197721" cy="283388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1F3A59-DCE0-4946-82D1-D66934BF8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8"/>
          <a:stretch/>
        </p:blipFill>
        <p:spPr>
          <a:xfrm>
            <a:off x="6562141" y="819150"/>
            <a:ext cx="4197721" cy="290056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A874E2E-5983-488C-BE2C-6D2A47208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339" y="3630548"/>
            <a:ext cx="4066590" cy="322745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3A7CBD-0777-4295-9EA6-69BD9CA9B5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1121" y="3630548"/>
            <a:ext cx="4013743" cy="322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0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C997B-6FFB-44B2-883A-F065CA9C0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87" y="-17807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对抗训练情况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1D942D5-F258-4A2D-9589-6C55A2530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3889" y="671235"/>
            <a:ext cx="4197721" cy="314829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1F3A59-DCE0-4946-82D1-D66934BF8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6088" y="671235"/>
            <a:ext cx="4197721" cy="31482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33EA947-2B17-44FC-BBD8-5D032C357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" y="3819526"/>
            <a:ext cx="4286250" cy="27336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B9FC50-9875-4708-8F78-1266176D22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6088" y="3919537"/>
            <a:ext cx="42291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44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40AC631-54FC-4CF5-A63C-A574BF36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EBEA112-C289-46F9-9E50-D2B811FD1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原来训练</a:t>
            </a:r>
            <a:r>
              <a:rPr lang="en-US" altLang="zh-CN" dirty="0"/>
              <a:t>reward</a:t>
            </a:r>
            <a:r>
              <a:rPr lang="zh-CN" altLang="en-US" dirty="0"/>
              <a:t>一直为负分的问题：从</a:t>
            </a:r>
            <a:r>
              <a:rPr lang="en-US" altLang="zh-CN" dirty="0"/>
              <a:t>replay buffer</a:t>
            </a:r>
            <a:r>
              <a:rPr lang="zh-CN" altLang="en-US" dirty="0"/>
              <a:t>采样出来的一批数据</a:t>
            </a:r>
            <a:r>
              <a:rPr lang="en-US" altLang="zh-CN" dirty="0"/>
              <a:t>batch*6*dims</a:t>
            </a:r>
            <a:r>
              <a:rPr lang="zh-CN" altLang="en-US" dirty="0"/>
              <a:t>需要分割成</a:t>
            </a:r>
            <a:r>
              <a:rPr lang="en-US" altLang="zh-CN" dirty="0"/>
              <a:t>6</a:t>
            </a:r>
            <a:r>
              <a:rPr lang="zh-CN" altLang="en-US" dirty="0"/>
              <a:t>份</a:t>
            </a:r>
            <a:r>
              <a:rPr lang="en-US" altLang="zh-CN" dirty="0"/>
              <a:t>batch*dims</a:t>
            </a:r>
            <a:r>
              <a:rPr lang="zh-CN" altLang="en-US" dirty="0"/>
              <a:t>大小的数据分别传给</a:t>
            </a:r>
            <a:r>
              <a:rPr lang="en-US" altLang="zh-CN" dirty="0"/>
              <a:t>6</a:t>
            </a:r>
            <a:r>
              <a:rPr lang="zh-CN" altLang="en-US" dirty="0"/>
              <a:t>个</a:t>
            </a:r>
            <a:r>
              <a:rPr lang="en-US" altLang="zh-CN" dirty="0"/>
              <a:t>agent</a:t>
            </a:r>
            <a:r>
              <a:rPr lang="zh-CN" altLang="en-US" dirty="0"/>
              <a:t>进行训练，在拆分过程中使用的</a:t>
            </a:r>
            <a:r>
              <a:rPr lang="en-US" altLang="zh-CN" dirty="0"/>
              <a:t>reshape</a:t>
            </a:r>
            <a:r>
              <a:rPr lang="zh-CN" altLang="en-US" dirty="0"/>
              <a:t>，导致数据拆分错误。</a:t>
            </a:r>
            <a:endParaRPr lang="en-US" altLang="zh-CN" dirty="0"/>
          </a:p>
          <a:p>
            <a:r>
              <a:rPr lang="zh-CN" altLang="en-US" dirty="0"/>
              <a:t>程序正确性分析：</a:t>
            </a:r>
            <a:endParaRPr lang="en-US" altLang="zh-CN" dirty="0"/>
          </a:p>
          <a:p>
            <a:pPr lvl="1"/>
            <a:r>
              <a:rPr lang="zh-CN" altLang="en-US" dirty="0"/>
              <a:t>在蓝方静止或随机移动的情况下，模型训练使</a:t>
            </a:r>
            <a:r>
              <a:rPr lang="en-US" altLang="zh-CN" dirty="0"/>
              <a:t>reward</a:t>
            </a:r>
            <a:r>
              <a:rPr lang="zh-CN" altLang="en-US" dirty="0"/>
              <a:t>和</a:t>
            </a:r>
            <a:r>
              <a:rPr lang="en-US" altLang="zh-CN" dirty="0"/>
              <a:t>win rate</a:t>
            </a:r>
            <a:r>
              <a:rPr lang="zh-CN" altLang="en-US" dirty="0"/>
              <a:t>显著提升</a:t>
            </a:r>
            <a:endParaRPr lang="en-US" altLang="zh-CN" dirty="0"/>
          </a:p>
          <a:p>
            <a:pPr lvl="1"/>
            <a:r>
              <a:rPr lang="zh-CN" altLang="en-US" dirty="0"/>
              <a:t>对抗训练情况与论文效果相符</a:t>
            </a:r>
            <a:endParaRPr lang="en-US" altLang="zh-CN" dirty="0"/>
          </a:p>
          <a:p>
            <a:pPr lvl="1"/>
            <a:r>
              <a:rPr lang="zh-CN" altLang="en-US" dirty="0"/>
              <a:t>训练曲线趋向于收敛</a:t>
            </a:r>
          </a:p>
        </p:txBody>
      </p:sp>
    </p:spTree>
    <p:extLst>
      <p:ext uri="{BB962C8B-B14F-4D97-AF65-F5344CB8AC3E}">
        <p14:creationId xmlns:p14="http://schemas.microsoft.com/office/powerpoint/2010/main" val="300554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305</Words>
  <Application>Microsoft Office PowerPoint</Application>
  <PresentationFormat>宽屏</PresentationFormat>
  <Paragraphs>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Competition 3v3环境简介</vt:lpstr>
      <vt:lpstr>Competition 3v3环境简介</vt:lpstr>
      <vt:lpstr>Competition 3v3环境简介</vt:lpstr>
      <vt:lpstr>训练步骤</vt:lpstr>
      <vt:lpstr>蓝方随机训练情况</vt:lpstr>
      <vt:lpstr>对抗训练情况</vt:lpstr>
      <vt:lpstr>问题分析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本周工作</dc:title>
  <dc:creator>扬飞 林</dc:creator>
  <cp:lastModifiedBy>扬飞 林</cp:lastModifiedBy>
  <cp:revision>15</cp:revision>
  <dcterms:created xsi:type="dcterms:W3CDTF">2020-04-11T01:03:40Z</dcterms:created>
  <dcterms:modified xsi:type="dcterms:W3CDTF">2020-04-15T09:30:06Z</dcterms:modified>
</cp:coreProperties>
</file>