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703" r:id="rId2"/>
    <p:sldMasterId id="2147483687" r:id="rId3"/>
    <p:sldMasterId id="2147483692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F6D6D"/>
    <a:srgbClr val="FF9966"/>
    <a:srgbClr val="00B0F0"/>
    <a:srgbClr val="7030A0"/>
    <a:srgbClr val="FF9300"/>
    <a:srgbClr val="FF85FF"/>
    <a:srgbClr val="4472C4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5853" autoAdjust="0"/>
  </p:normalViewPr>
  <p:slideViewPr>
    <p:cSldViewPr snapToGrid="0">
      <p:cViewPr varScale="1">
        <p:scale>
          <a:sx n="117" d="100"/>
          <a:sy n="117" d="100"/>
        </p:scale>
        <p:origin x="7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notesViewPr>
    <p:cSldViewPr snapToGrid="0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Cheng Lin" userId="2281cbc768c9b62e" providerId="LiveId" clId="{602235F6-7E50-4E56-858A-EE48C17B4731}"/>
    <pc:docChg chg="delSld modSld">
      <pc:chgData name="Yu-Cheng Lin" userId="2281cbc768c9b62e" providerId="LiveId" clId="{602235F6-7E50-4E56-858A-EE48C17B4731}" dt="2020-12-24T12:37:30.517" v="6" actId="2696"/>
      <pc:docMkLst>
        <pc:docMk/>
      </pc:docMkLst>
      <pc:sldChg chg="modSp mod">
        <pc:chgData name="Yu-Cheng Lin" userId="2281cbc768c9b62e" providerId="LiveId" clId="{602235F6-7E50-4E56-858A-EE48C17B4731}" dt="2020-12-24T12:37:25.060" v="5" actId="20577"/>
        <pc:sldMkLst>
          <pc:docMk/>
          <pc:sldMk cId="2055630199" sldId="256"/>
        </pc:sldMkLst>
        <pc:spChg chg="mod">
          <ac:chgData name="Yu-Cheng Lin" userId="2281cbc768c9b62e" providerId="LiveId" clId="{602235F6-7E50-4E56-858A-EE48C17B4731}" dt="2020-12-24T12:37:25.060" v="5" actId="20577"/>
          <ac:spMkLst>
            <pc:docMk/>
            <pc:sldMk cId="2055630199" sldId="256"/>
            <ac:spMk id="2" creationId="{754BD346-053A-48C2-BBA1-3C7F7B584000}"/>
          </ac:spMkLst>
        </pc:spChg>
      </pc:sldChg>
      <pc:sldChg chg="del">
        <pc:chgData name="Yu-Cheng Lin" userId="2281cbc768c9b62e" providerId="LiveId" clId="{602235F6-7E50-4E56-858A-EE48C17B4731}" dt="2020-12-24T12:37:21.498" v="0" actId="47"/>
        <pc:sldMkLst>
          <pc:docMk/>
          <pc:sldMk cId="1814091825" sldId="257"/>
        </pc:sldMkLst>
      </pc:sldChg>
      <pc:sldChg chg="del">
        <pc:chgData name="Yu-Cheng Lin" userId="2281cbc768c9b62e" providerId="LiveId" clId="{602235F6-7E50-4E56-858A-EE48C17B4731}" dt="2020-12-24T12:37:21.498" v="0" actId="47"/>
        <pc:sldMkLst>
          <pc:docMk/>
          <pc:sldMk cId="627055197" sldId="258"/>
        </pc:sldMkLst>
      </pc:sldChg>
      <pc:sldMasterChg chg="delSldLayout">
        <pc:chgData name="Yu-Cheng Lin" userId="2281cbc768c9b62e" providerId="LiveId" clId="{602235F6-7E50-4E56-858A-EE48C17B4731}" dt="2020-12-24T12:37:30.517" v="6" actId="2696"/>
        <pc:sldMasterMkLst>
          <pc:docMk/>
          <pc:sldMasterMk cId="1406046254" sldId="2147483648"/>
        </pc:sldMasterMkLst>
        <pc:sldLayoutChg chg="del">
          <pc:chgData name="Yu-Cheng Lin" userId="2281cbc768c9b62e" providerId="LiveId" clId="{602235F6-7E50-4E56-858A-EE48C17B4731}" dt="2020-12-24T12:37:30.517" v="6" actId="2696"/>
          <pc:sldLayoutMkLst>
            <pc:docMk/>
            <pc:sldMasterMk cId="1406046254" sldId="2147483648"/>
            <pc:sldLayoutMk cId="1143827868" sldId="2147483676"/>
          </pc:sldLayoutMkLst>
        </pc:sldLayoutChg>
      </pc:sldMasterChg>
    </pc:docChg>
  </pc:docChgLst>
  <pc:docChgLst>
    <pc:chgData name="Yu-Cheng Lin" userId="2281cbc768c9b62e" providerId="LiveId" clId="{EAE571D2-E72C-4C27-8889-E27D892C5982}"/>
    <pc:docChg chg="undo custSel addSld delSld modSld sldOrd">
      <pc:chgData name="Yu-Cheng Lin" userId="2281cbc768c9b62e" providerId="LiveId" clId="{EAE571D2-E72C-4C27-8889-E27D892C5982}" dt="2020-08-20T00:23:56.845" v="970" actId="20577"/>
      <pc:docMkLst>
        <pc:docMk/>
      </pc:docMkLst>
      <pc:sldChg chg="delSp modSp mod modTransition delAnim chgLayout">
        <pc:chgData name="Yu-Cheng Lin" userId="2281cbc768c9b62e" providerId="LiveId" clId="{EAE571D2-E72C-4C27-8889-E27D892C5982}" dt="2020-08-19T23:29:10.463" v="150" actId="122"/>
        <pc:sldMkLst>
          <pc:docMk/>
          <pc:sldMk cId="3000361922" sldId="276"/>
        </pc:sldMkLst>
        <pc:spChg chg="mod ord">
          <ac:chgData name="Yu-Cheng Lin" userId="2281cbc768c9b62e" providerId="LiveId" clId="{EAE571D2-E72C-4C27-8889-E27D892C5982}" dt="2020-08-19T23:29:10.463" v="150" actId="122"/>
          <ac:spMkLst>
            <pc:docMk/>
            <pc:sldMk cId="3000361922" sldId="276"/>
            <ac:spMk id="2" creationId="{F08F662D-B7BF-431F-BDC2-7F6D8751E813}"/>
          </ac:spMkLst>
        </pc:spChg>
        <pc:spChg chg="mod ord">
          <ac:chgData name="Yu-Cheng Lin" userId="2281cbc768c9b62e" providerId="LiveId" clId="{EAE571D2-E72C-4C27-8889-E27D892C5982}" dt="2020-08-19T23:28:18.464" v="123" actId="700"/>
          <ac:spMkLst>
            <pc:docMk/>
            <pc:sldMk cId="3000361922" sldId="276"/>
            <ac:spMk id="3" creationId="{E5659667-5D7D-48FB-B9C3-536E10B04247}"/>
          </ac:spMkLst>
        </pc:spChg>
        <pc:spChg chg="del">
          <ac:chgData name="Yu-Cheng Lin" userId="2281cbc768c9b62e" providerId="LiveId" clId="{EAE571D2-E72C-4C27-8889-E27D892C5982}" dt="2020-08-19T23:28:06.069" v="120" actId="478"/>
          <ac:spMkLst>
            <pc:docMk/>
            <pc:sldMk cId="3000361922" sldId="276"/>
            <ac:spMk id="5" creationId="{EAB614C8-F766-4EDA-8870-34B068E02E79}"/>
          </ac:spMkLst>
        </pc:spChg>
        <pc:spChg chg="del">
          <ac:chgData name="Yu-Cheng Lin" userId="2281cbc768c9b62e" providerId="LiveId" clId="{EAE571D2-E72C-4C27-8889-E27D892C5982}" dt="2020-08-19T23:28:36.215" v="125" actId="478"/>
          <ac:spMkLst>
            <pc:docMk/>
            <pc:sldMk cId="3000361922" sldId="276"/>
            <ac:spMk id="12" creationId="{19C3C4A9-97EE-4568-A914-038C54365972}"/>
          </ac:spMkLst>
        </pc:spChg>
        <pc:picChg chg="del">
          <ac:chgData name="Yu-Cheng Lin" userId="2281cbc768c9b62e" providerId="LiveId" clId="{EAE571D2-E72C-4C27-8889-E27D892C5982}" dt="2020-08-19T23:28:07.419" v="121" actId="478"/>
          <ac:picMkLst>
            <pc:docMk/>
            <pc:sldMk cId="3000361922" sldId="276"/>
            <ac:picMk id="4" creationId="{0D1CA77F-8E7B-4C82-B6B1-8E0805A3D0A9}"/>
          </ac:picMkLst>
        </pc:picChg>
      </pc:sldChg>
      <pc:sldChg chg="addSp modSp mod">
        <pc:chgData name="Yu-Cheng Lin" userId="2281cbc768c9b62e" providerId="LiveId" clId="{EAE571D2-E72C-4C27-8889-E27D892C5982}" dt="2020-08-19T23:41:33.878" v="254" actId="465"/>
        <pc:sldMkLst>
          <pc:docMk/>
          <pc:sldMk cId="2824469466" sldId="292"/>
        </pc:sldMkLst>
        <pc:spChg chg="mod">
          <ac:chgData name="Yu-Cheng Lin" userId="2281cbc768c9b62e" providerId="LiveId" clId="{EAE571D2-E72C-4C27-8889-E27D892C5982}" dt="2020-08-19T23:40:52.994" v="244" actId="12788"/>
          <ac:spMkLst>
            <pc:docMk/>
            <pc:sldMk cId="2824469466" sldId="292"/>
            <ac:spMk id="4" creationId="{E00FD378-98C2-4A47-AFCD-E5290635A5BB}"/>
          </ac:spMkLst>
        </pc:spChg>
        <pc:cxnChg chg="add mod">
          <ac:chgData name="Yu-Cheng Lin" userId="2281cbc768c9b62e" providerId="LiveId" clId="{EAE571D2-E72C-4C27-8889-E27D892C5982}" dt="2020-08-19T23:40:59.393" v="246" actId="1076"/>
          <ac:cxnSpMkLst>
            <pc:docMk/>
            <pc:sldMk cId="2824469466" sldId="292"/>
            <ac:cxnSpMk id="14" creationId="{A4D78170-5626-4EF2-B510-8179C2BD7015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5" creationId="{23170C6C-B696-4799-97C0-4754E571C52D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6" creationId="{55559878-144A-46CF-80CC-159A90198786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7" creationId="{EEB4275B-7E51-4F31-B1B7-39BDC040531B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8" creationId="{4F803201-5BB4-4CD9-BA6B-583B137F8BBC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29" creationId="{AAFAAE12-C937-4307-89BF-3ED8FCAB7B1B}"/>
          </ac:cxnSpMkLst>
        </pc:cxnChg>
        <pc:cxnChg chg="add mod">
          <ac:chgData name="Yu-Cheng Lin" userId="2281cbc768c9b62e" providerId="LiveId" clId="{EAE571D2-E72C-4C27-8889-E27D892C5982}" dt="2020-08-19T23:41:33.878" v="254" actId="465"/>
          <ac:cxnSpMkLst>
            <pc:docMk/>
            <pc:sldMk cId="2824469466" sldId="292"/>
            <ac:cxnSpMk id="30" creationId="{3CB83B11-8818-45A2-BE57-98EE854FB7A7}"/>
          </ac:cxnSpMkLst>
        </pc:cxnChg>
        <pc:cxnChg chg="add mod">
          <ac:chgData name="Yu-Cheng Lin" userId="2281cbc768c9b62e" providerId="LiveId" clId="{EAE571D2-E72C-4C27-8889-E27D892C5982}" dt="2020-08-19T23:41:27.337" v="253" actId="1076"/>
          <ac:cxnSpMkLst>
            <pc:docMk/>
            <pc:sldMk cId="2824469466" sldId="292"/>
            <ac:cxnSpMk id="31" creationId="{FBA39061-A137-4CCD-9236-33194A6324FC}"/>
          </ac:cxnSpMkLst>
        </pc:cxnChg>
      </pc:sldChg>
      <pc:sldChg chg="addSp modSp">
        <pc:chgData name="Yu-Cheng Lin" userId="2281cbc768c9b62e" providerId="LiveId" clId="{EAE571D2-E72C-4C27-8889-E27D892C5982}" dt="2020-08-19T23:42:18.475" v="258"/>
        <pc:sldMkLst>
          <pc:docMk/>
          <pc:sldMk cId="2581147572" sldId="293"/>
        </pc:sldMkLst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1" creationId="{F08D6140-79B6-4F32-8333-DB50F4078FFE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2" creationId="{84B0E6CF-B85C-4A1F-9BB5-88BE12F779E9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3" creationId="{7454EF1A-E5D7-48C2-9D92-59E8FABEF171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4" creationId="{6FA07E0A-1721-4BE6-BFC9-B1FD7E7EC05A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5" creationId="{FBE7B06D-56B2-4581-9E10-341875CFF4F5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6" creationId="{A80D5994-7C35-4F4E-9590-33B9086E7FEC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7" creationId="{5CB1C40E-932C-494C-8942-8C723897EFF1}"/>
          </ac:cxnSpMkLst>
        </pc:cxnChg>
        <pc:cxnChg chg="add mod">
          <ac:chgData name="Yu-Cheng Lin" userId="2281cbc768c9b62e" providerId="LiveId" clId="{EAE571D2-E72C-4C27-8889-E27D892C5982}" dt="2020-08-19T23:42:18.475" v="258"/>
          <ac:cxnSpMkLst>
            <pc:docMk/>
            <pc:sldMk cId="2581147572" sldId="293"/>
            <ac:cxnSpMk id="38" creationId="{DAC9495D-5E39-4D68-9954-EFD71B4B598A}"/>
          </ac:cxnSpMkLst>
        </pc:cxnChg>
      </pc:sldChg>
      <pc:sldChg chg="addSp modSp">
        <pc:chgData name="Yu-Cheng Lin" userId="2281cbc768c9b62e" providerId="LiveId" clId="{EAE571D2-E72C-4C27-8889-E27D892C5982}" dt="2020-08-19T23:42:19.698" v="259"/>
        <pc:sldMkLst>
          <pc:docMk/>
          <pc:sldMk cId="3240760491" sldId="295"/>
        </pc:sldMkLst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0" creationId="{5E51A21C-5A10-4B16-8658-21B932057447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2" creationId="{2B3C2D06-BCDA-4B2A-88B5-AD7E41AB04B2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3" creationId="{FB923EC8-8008-4EBA-AAE8-25546B8C1C67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4" creationId="{4C633837-F4AB-4529-B472-EB32BA00C4C8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5" creationId="{5EB4C647-5157-41D3-B4DE-16B8BBCAA6CE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6" creationId="{7975FA1F-8833-447F-AD88-1CB1CF232C45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7" creationId="{54950F87-B99D-4EC3-B264-FDAD498716BE}"/>
          </ac:cxnSpMkLst>
        </pc:cxnChg>
        <pc:cxnChg chg="add mod">
          <ac:chgData name="Yu-Cheng Lin" userId="2281cbc768c9b62e" providerId="LiveId" clId="{EAE571D2-E72C-4C27-8889-E27D892C5982}" dt="2020-08-19T23:42:19.698" v="259"/>
          <ac:cxnSpMkLst>
            <pc:docMk/>
            <pc:sldMk cId="3240760491" sldId="295"/>
            <ac:cxnSpMk id="28" creationId="{31FCBBAD-1B94-4C46-9CDE-4904A5883F79}"/>
          </ac:cxnSpMkLst>
        </pc:cxnChg>
      </pc:sldChg>
      <pc:sldChg chg="addSp modSp">
        <pc:chgData name="Yu-Cheng Lin" userId="2281cbc768c9b62e" providerId="LiveId" clId="{EAE571D2-E72C-4C27-8889-E27D892C5982}" dt="2020-08-19T23:42:24.275" v="262"/>
        <pc:sldMkLst>
          <pc:docMk/>
          <pc:sldMk cId="3092664010" sldId="296"/>
        </pc:sldMkLst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4" creationId="{71D1D180-D97D-4764-88C2-5063CAF9210C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5" creationId="{94988E35-A3D2-4411-8966-559B8315CA75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6" creationId="{9B5C474E-A70D-4A9F-A649-8D267705B4AB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7" creationId="{BFEBE064-A9D9-44C8-B072-0C4DA63A7EAA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8" creationId="{74C7A30C-2DB8-4AB9-BA37-E1D35241ED59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39" creationId="{1BA3AE9E-7464-4BEA-9EB6-71F8998EFB10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40" creationId="{5EA54644-91F2-47BF-91E5-546F8AF1CF2F}"/>
          </ac:cxnSpMkLst>
        </pc:cxnChg>
        <pc:cxnChg chg="add mod">
          <ac:chgData name="Yu-Cheng Lin" userId="2281cbc768c9b62e" providerId="LiveId" clId="{EAE571D2-E72C-4C27-8889-E27D892C5982}" dt="2020-08-19T23:42:24.275" v="262"/>
          <ac:cxnSpMkLst>
            <pc:docMk/>
            <pc:sldMk cId="3092664010" sldId="296"/>
            <ac:cxnSpMk id="141" creationId="{31B02EB1-5F66-45F6-8F9D-F2FB8BF4F35D}"/>
          </ac:cxnSpMkLst>
        </pc:cxnChg>
      </pc:sldChg>
      <pc:sldChg chg="addSp modSp">
        <pc:chgData name="Yu-Cheng Lin" userId="2281cbc768c9b62e" providerId="LiveId" clId="{EAE571D2-E72C-4C27-8889-E27D892C5982}" dt="2020-08-19T23:42:20.777" v="260"/>
        <pc:sldMkLst>
          <pc:docMk/>
          <pc:sldMk cId="967669089" sldId="297"/>
        </pc:sldMkLst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38" creationId="{02F8B0B5-6330-4167-97F2-73CF27DFAB6E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0" creationId="{2107AFF5-8644-4590-845E-5E6FEB883D8E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1" creationId="{C9212C17-C9F9-4D35-9279-E6551D577AE9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2" creationId="{1FC912A8-E79B-4E7D-BC27-1EBB129E27DC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3" creationId="{0AC63A21-4126-4257-84DA-249D35DB82D8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7" creationId="{DC5F2661-4666-4C2F-BB72-658E3B1A65A5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8" creationId="{5FC2A97B-438A-44C2-8A8E-BF7A6DA646D1}"/>
          </ac:cxnSpMkLst>
        </pc:cxnChg>
        <pc:cxnChg chg="add mod">
          <ac:chgData name="Yu-Cheng Lin" userId="2281cbc768c9b62e" providerId="LiveId" clId="{EAE571D2-E72C-4C27-8889-E27D892C5982}" dt="2020-08-19T23:42:20.777" v="260"/>
          <ac:cxnSpMkLst>
            <pc:docMk/>
            <pc:sldMk cId="967669089" sldId="297"/>
            <ac:cxnSpMk id="49" creationId="{5AEC0D3F-427C-4D9B-9EF9-0017771E49D1}"/>
          </ac:cxnSpMkLst>
        </pc:cxnChg>
      </pc:sldChg>
      <pc:sldChg chg="addSp modSp">
        <pc:chgData name="Yu-Cheng Lin" userId="2281cbc768c9b62e" providerId="LiveId" clId="{EAE571D2-E72C-4C27-8889-E27D892C5982}" dt="2020-08-19T23:42:25.838" v="263"/>
        <pc:sldMkLst>
          <pc:docMk/>
          <pc:sldMk cId="2079356364" sldId="298"/>
        </pc:sldMkLst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4" creationId="{3D330677-23B4-4074-99B2-2D2C7C43CC2F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5" creationId="{5FD3CC12-EACA-4C64-95C0-5290F1ED1AFA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6" creationId="{1DF0514D-D0EF-4922-B86B-76831DA60433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7" creationId="{078A6F44-F328-4A1A-98C2-2DCCC13CDCE6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8" creationId="{6A250F10-CB03-44F7-A744-412F482AF9E5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79" creationId="{925B61C7-5F7D-4FC4-808C-051FB487468F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81" creationId="{1F8B993B-50B4-4124-8773-684FB6E97577}"/>
          </ac:cxnSpMkLst>
        </pc:cxnChg>
        <pc:cxnChg chg="add mod">
          <ac:chgData name="Yu-Cheng Lin" userId="2281cbc768c9b62e" providerId="LiveId" clId="{EAE571D2-E72C-4C27-8889-E27D892C5982}" dt="2020-08-19T23:42:25.838" v="263"/>
          <ac:cxnSpMkLst>
            <pc:docMk/>
            <pc:sldMk cId="2079356364" sldId="298"/>
            <ac:cxnSpMk id="182" creationId="{1662CFC3-BEEB-4396-B148-608AB58F86A3}"/>
          </ac:cxnSpMkLst>
        </pc:cxnChg>
      </pc:sldChg>
      <pc:sldChg chg="addSp modSp">
        <pc:chgData name="Yu-Cheng Lin" userId="2281cbc768c9b62e" providerId="LiveId" clId="{EAE571D2-E72C-4C27-8889-E27D892C5982}" dt="2020-08-19T23:42:27.546" v="264"/>
        <pc:sldMkLst>
          <pc:docMk/>
          <pc:sldMk cId="1655232448" sldId="299"/>
        </pc:sldMkLst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1" creationId="{D088C7FE-97C9-4C56-AE55-E6C0830F6830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2" creationId="{333FA0E9-FD3F-4A8D-8A15-A6AE6395015C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3" creationId="{402B09E9-4B27-4A65-8E36-2C4B8219E81F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4" creationId="{2B9AFE61-9EAA-4A7D-997C-F23444DE9FA8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5" creationId="{E157C376-7363-4BB3-AB4F-BB1A8883A14C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6" creationId="{4E516BD3-06B1-466D-AB73-00DBDC3832AD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7" creationId="{B269A919-B3A3-4415-B164-B2401F7BF6A0}"/>
          </ac:cxnSpMkLst>
        </pc:cxnChg>
        <pc:cxnChg chg="add mod">
          <ac:chgData name="Yu-Cheng Lin" userId="2281cbc768c9b62e" providerId="LiveId" clId="{EAE571D2-E72C-4C27-8889-E27D892C5982}" dt="2020-08-19T23:42:27.546" v="264"/>
          <ac:cxnSpMkLst>
            <pc:docMk/>
            <pc:sldMk cId="1655232448" sldId="299"/>
            <ac:cxnSpMk id="128" creationId="{61CB3C22-E92B-4561-B173-1BD133B5BB19}"/>
          </ac:cxnSpMkLst>
        </pc:cxnChg>
      </pc:sldChg>
      <pc:sldChg chg="addSp modSp">
        <pc:chgData name="Yu-Cheng Lin" userId="2281cbc768c9b62e" providerId="LiveId" clId="{EAE571D2-E72C-4C27-8889-E27D892C5982}" dt="2020-08-19T23:42:36.701" v="270"/>
        <pc:sldMkLst>
          <pc:docMk/>
          <pc:sldMk cId="2025804968" sldId="301"/>
        </pc:sldMkLst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46" creationId="{EF610979-AB7A-40C5-9701-F0F7E677F7E0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48" creationId="{98876379-027F-42C4-A5D4-4BF4056553AF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1" creationId="{2AEA8783-7D80-4D0F-84C7-21986E28C6CE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2" creationId="{01CD071C-0F7D-45B0-8766-C9E9F75CF2AB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3" creationId="{8432194B-F36A-4849-B5B9-53FAC986486C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5" creationId="{08C0206C-BAE0-45C9-95EE-32023B6040B0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6" creationId="{5474F9FD-2ABA-4186-9454-D8FD4CE238DF}"/>
          </ac:cxnSpMkLst>
        </pc:cxnChg>
        <pc:cxnChg chg="add mod">
          <ac:chgData name="Yu-Cheng Lin" userId="2281cbc768c9b62e" providerId="LiveId" clId="{EAE571D2-E72C-4C27-8889-E27D892C5982}" dt="2020-08-19T23:42:36.701" v="270"/>
          <ac:cxnSpMkLst>
            <pc:docMk/>
            <pc:sldMk cId="2025804968" sldId="301"/>
            <ac:cxnSpMk id="57" creationId="{782F8EF4-F25E-4279-B149-C1091AEBCE34}"/>
          </ac:cxnSpMkLst>
        </pc:cxnChg>
      </pc:sldChg>
      <pc:sldChg chg="addSp modSp">
        <pc:chgData name="Yu-Cheng Lin" userId="2281cbc768c9b62e" providerId="LiveId" clId="{EAE571D2-E72C-4C27-8889-E27D892C5982}" dt="2020-08-19T23:42:39.636" v="272"/>
        <pc:sldMkLst>
          <pc:docMk/>
          <pc:sldMk cId="1367042191" sldId="302"/>
        </pc:sldMkLst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6" creationId="{0D826680-3871-444C-901D-B52E2587137B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7" creationId="{4C0FEEB8-37F2-4612-A991-F5E3D3CE0E17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8" creationId="{3FBF04EB-F272-4844-9415-44EA81482716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29" creationId="{97DAAD06-8AF6-451A-8AD6-82415DE8D66A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0" creationId="{865769C4-AEA9-45CE-902F-F2A009B89058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1" creationId="{8FD3E3D6-F4ED-43F9-8892-BCC2A18387E5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2" creationId="{B68A98D6-655C-4645-9874-7C172920CA3A}"/>
          </ac:cxnSpMkLst>
        </pc:cxnChg>
        <pc:cxnChg chg="add mod">
          <ac:chgData name="Yu-Cheng Lin" userId="2281cbc768c9b62e" providerId="LiveId" clId="{EAE571D2-E72C-4C27-8889-E27D892C5982}" dt="2020-08-19T23:42:39.636" v="272"/>
          <ac:cxnSpMkLst>
            <pc:docMk/>
            <pc:sldMk cId="1367042191" sldId="302"/>
            <ac:cxnSpMk id="133" creationId="{CC0ACB4B-7492-41A2-88E0-A56BA3DE9A80}"/>
          </ac:cxnSpMkLst>
        </pc:cxnChg>
      </pc:sldChg>
      <pc:sldChg chg="addSp modSp">
        <pc:chgData name="Yu-Cheng Lin" userId="2281cbc768c9b62e" providerId="LiveId" clId="{EAE571D2-E72C-4C27-8889-E27D892C5982}" dt="2020-08-19T23:42:42.606" v="274"/>
        <pc:sldMkLst>
          <pc:docMk/>
          <pc:sldMk cId="1935249" sldId="303"/>
        </pc:sldMkLst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24" creationId="{15723194-5E62-4AE2-B480-462446A68183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0" creationId="{68F59507-E4C1-4B89-B1D3-71E22E0F5269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1" creationId="{D3076766-AD26-4F3B-84C1-7B2B2C08E303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2" creationId="{938B3A1A-B5E7-411D-8A35-0B7A07C28277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3" creationId="{9373A5EC-A118-44F3-B677-CE1F998E0EAE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4" creationId="{40FE85E8-92F5-4EBC-884F-2C82E3A3BEB9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5" creationId="{00C075D3-F7FE-4767-B027-3CCC882ABDF1}"/>
          </ac:cxnSpMkLst>
        </pc:cxnChg>
        <pc:cxnChg chg="add mod">
          <ac:chgData name="Yu-Cheng Lin" userId="2281cbc768c9b62e" providerId="LiveId" clId="{EAE571D2-E72C-4C27-8889-E27D892C5982}" dt="2020-08-19T23:42:42.606" v="274"/>
          <ac:cxnSpMkLst>
            <pc:docMk/>
            <pc:sldMk cId="1935249" sldId="303"/>
            <ac:cxnSpMk id="136" creationId="{86026CDF-6909-40D0-9059-998388C1A368}"/>
          </ac:cxnSpMkLst>
        </pc:cxnChg>
      </pc:sldChg>
      <pc:sldChg chg="addSp modSp">
        <pc:chgData name="Yu-Cheng Lin" userId="2281cbc768c9b62e" providerId="LiveId" clId="{EAE571D2-E72C-4C27-8889-E27D892C5982}" dt="2020-08-19T23:42:45.848" v="276"/>
        <pc:sldMkLst>
          <pc:docMk/>
          <pc:sldMk cId="381079195" sldId="304"/>
        </pc:sldMkLst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4" creationId="{3FD65107-15C1-480A-8817-6FA4320C43EA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5" creationId="{3874A79E-3A00-4E3E-85C6-A4654A2389E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6" creationId="{4E19B53C-4FF8-49A5-9E0D-1B533E986A9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49" creationId="{825B2F1D-1CF6-412D-8932-9B6DB5D2971F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0" creationId="{DF789E98-B524-46A1-AC8E-D0E7822810C9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1" creationId="{6AB3A8BD-F134-448C-8C13-91E40E3D0FDD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2" creationId="{6C8E50E8-5FD5-4862-A106-4B651EEBE14A}"/>
          </ac:cxnSpMkLst>
        </pc:cxnChg>
        <pc:cxnChg chg="add mod">
          <ac:chgData name="Yu-Cheng Lin" userId="2281cbc768c9b62e" providerId="LiveId" clId="{EAE571D2-E72C-4C27-8889-E27D892C5982}" dt="2020-08-19T23:42:45.848" v="276"/>
          <ac:cxnSpMkLst>
            <pc:docMk/>
            <pc:sldMk cId="381079195" sldId="304"/>
            <ac:cxnSpMk id="53" creationId="{8D5DF59C-EDF3-475B-B964-B8267B95A7EE}"/>
          </ac:cxnSpMkLst>
        </pc:cxnChg>
      </pc:sldChg>
      <pc:sldChg chg="modSp mod">
        <pc:chgData name="Yu-Cheng Lin" userId="2281cbc768c9b62e" providerId="LiveId" clId="{EAE571D2-E72C-4C27-8889-E27D892C5982}" dt="2020-08-19T23:21:07.217" v="29" actId="20577"/>
        <pc:sldMkLst>
          <pc:docMk/>
          <pc:sldMk cId="3510384578" sldId="490"/>
        </pc:sldMkLst>
        <pc:spChg chg="mod">
          <ac:chgData name="Yu-Cheng Lin" userId="2281cbc768c9b62e" providerId="LiveId" clId="{EAE571D2-E72C-4C27-8889-E27D892C5982}" dt="2020-08-19T23:21:07.217" v="29" actId="20577"/>
          <ac:spMkLst>
            <pc:docMk/>
            <pc:sldMk cId="3510384578" sldId="490"/>
            <ac:spMk id="6" creationId="{22B1FDFB-9B98-427B-9BBD-4C25C04968C1}"/>
          </ac:spMkLst>
        </pc:spChg>
      </pc:sldChg>
      <pc:sldChg chg="addSp modSp">
        <pc:chgData name="Yu-Cheng Lin" userId="2281cbc768c9b62e" providerId="LiveId" clId="{EAE571D2-E72C-4C27-8889-E27D892C5982}" dt="2020-08-19T23:42:48.821" v="278"/>
        <pc:sldMkLst>
          <pc:docMk/>
          <pc:sldMk cId="176651976" sldId="497"/>
        </pc:sldMkLst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18" creationId="{8C28D889-8BFC-477A-9ECA-BB8212AF9C3B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19" creationId="{B07CFB62-B673-4DB7-AC07-B1B0A31DD8B7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0" creationId="{5ED274A9-2CB0-43F6-B5D7-4B4A6E428BBE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1" creationId="{D0578562-BCF0-47DB-8D92-BFE4ED5446E0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2" creationId="{34EAB2FC-BB6F-4B24-A00A-E817D182B2A7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3" creationId="{18DF57F0-FF9C-481D-9BD7-E3953384F296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4" creationId="{7774CA6C-9274-491A-A902-793043BE5351}"/>
          </ac:cxnSpMkLst>
        </pc:cxnChg>
        <pc:cxnChg chg="add mod">
          <ac:chgData name="Yu-Cheng Lin" userId="2281cbc768c9b62e" providerId="LiveId" clId="{EAE571D2-E72C-4C27-8889-E27D892C5982}" dt="2020-08-19T23:42:48.821" v="278"/>
          <ac:cxnSpMkLst>
            <pc:docMk/>
            <pc:sldMk cId="176651976" sldId="497"/>
            <ac:cxnSpMk id="25" creationId="{338B7FF8-DEB7-4A56-970B-15595F2ED37D}"/>
          </ac:cxnSpMkLst>
        </pc:cxnChg>
      </pc:sldChg>
      <pc:sldChg chg="addSp modSp">
        <pc:chgData name="Yu-Cheng Lin" userId="2281cbc768c9b62e" providerId="LiveId" clId="{EAE571D2-E72C-4C27-8889-E27D892C5982}" dt="2020-08-19T23:42:22.690" v="261"/>
        <pc:sldMkLst>
          <pc:docMk/>
          <pc:sldMk cId="360051714" sldId="545"/>
        </pc:sldMkLst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6" creationId="{FC700681-9812-45FA-AB8B-7E1E5E3D9A92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8" creationId="{2155D276-F670-4115-B4D5-C6C6DD305BFC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79" creationId="{A8BC7F51-1CA0-4FDD-9290-2C4846D7259A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87" creationId="{F47CE9A2-3E5F-48B9-A46C-D3899DB1B053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89" creationId="{8343507F-0935-4ABC-B27E-4A09F6756168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0" creationId="{3B3B3BF2-8753-4E27-931F-04D341E4CEC3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1" creationId="{E98DA862-1D86-48BA-BC89-F7B8CD4E0BBD}"/>
          </ac:cxnSpMkLst>
        </pc:cxnChg>
        <pc:cxnChg chg="add mod">
          <ac:chgData name="Yu-Cheng Lin" userId="2281cbc768c9b62e" providerId="LiveId" clId="{EAE571D2-E72C-4C27-8889-E27D892C5982}" dt="2020-08-19T23:42:22.690" v="261"/>
          <ac:cxnSpMkLst>
            <pc:docMk/>
            <pc:sldMk cId="360051714" sldId="545"/>
            <ac:cxnSpMk id="92" creationId="{9E497479-79E9-49AB-A9CC-FBA460EDADF1}"/>
          </ac:cxnSpMkLst>
        </pc:cxnChg>
      </pc:sldChg>
      <pc:sldChg chg="addSp modSp">
        <pc:chgData name="Yu-Cheng Lin" userId="2281cbc768c9b62e" providerId="LiveId" clId="{EAE571D2-E72C-4C27-8889-E27D892C5982}" dt="2020-08-19T23:42:33.653" v="268"/>
        <pc:sldMkLst>
          <pc:docMk/>
          <pc:sldMk cId="2446124896" sldId="554"/>
        </pc:sldMkLst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7" creationId="{99880A4A-D57E-41B1-B8FA-263419472584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8" creationId="{3398C1AA-6909-44EB-8E5E-C0C4F864613A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19" creationId="{D84AA2F7-0337-47E2-BF22-16E510492B24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0" creationId="{5E6BFE74-E646-4B7F-9A79-113512857BDE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1" creationId="{EFC34A39-1DA8-4AEF-B1F9-D8FCC13CBA4D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2" creationId="{BE6CB93A-06E9-4BCB-A66A-13FFD6995497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3" creationId="{4329F9C2-2427-4404-81A1-D54DDEC0579E}"/>
          </ac:cxnSpMkLst>
        </pc:cxnChg>
        <pc:cxnChg chg="add mod">
          <ac:chgData name="Yu-Cheng Lin" userId="2281cbc768c9b62e" providerId="LiveId" clId="{EAE571D2-E72C-4C27-8889-E27D892C5982}" dt="2020-08-19T23:42:33.653" v="268"/>
          <ac:cxnSpMkLst>
            <pc:docMk/>
            <pc:sldMk cId="2446124896" sldId="554"/>
            <ac:cxnSpMk id="24" creationId="{0B3C5104-9571-43A2-9B45-38AD302CCE56}"/>
          </ac:cxnSpMkLst>
        </pc:cxnChg>
      </pc:sldChg>
      <pc:sldChg chg="addSp modSp">
        <pc:chgData name="Yu-Cheng Lin" userId="2281cbc768c9b62e" providerId="LiveId" clId="{EAE571D2-E72C-4C27-8889-E27D892C5982}" dt="2020-08-19T23:42:34.966" v="269"/>
        <pc:sldMkLst>
          <pc:docMk/>
          <pc:sldMk cId="2733216464" sldId="555"/>
        </pc:sldMkLst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5" creationId="{D1CC94DF-7EE0-4B26-9C2B-0DBE0CC68421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6" creationId="{1C7889ED-A474-4EDB-B950-A850C1F48BD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7" creationId="{44CF8316-BEC2-4D52-B972-C6EA1E894D8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8" creationId="{89E5F607-DF1B-490D-87F9-9D02482D051D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39" creationId="{9E1F1165-02C1-434F-8C96-BE2F6C80A629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0" creationId="{9A9EACDC-B300-426D-9859-445C157DDB56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1" creationId="{812FDD48-7372-4B4C-A6B9-75104AAEE872}"/>
          </ac:cxnSpMkLst>
        </pc:cxnChg>
        <pc:cxnChg chg="add mod">
          <ac:chgData name="Yu-Cheng Lin" userId="2281cbc768c9b62e" providerId="LiveId" clId="{EAE571D2-E72C-4C27-8889-E27D892C5982}" dt="2020-08-19T23:42:34.966" v="269"/>
          <ac:cxnSpMkLst>
            <pc:docMk/>
            <pc:sldMk cId="2733216464" sldId="555"/>
            <ac:cxnSpMk id="42" creationId="{2F8B6430-3303-40B9-B939-3EE35A076238}"/>
          </ac:cxnSpMkLst>
        </pc:cxnChg>
      </pc:sldChg>
      <pc:sldChg chg="addSp modSp">
        <pc:chgData name="Yu-Cheng Lin" userId="2281cbc768c9b62e" providerId="LiveId" clId="{EAE571D2-E72C-4C27-8889-E27D892C5982}" dt="2020-08-19T23:42:41.137" v="273"/>
        <pc:sldMkLst>
          <pc:docMk/>
          <pc:sldMk cId="3578555965" sldId="556"/>
        </pc:sldMkLst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27" creationId="{62AE2EDB-5066-42CE-9370-F046337BBD3C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29" creationId="{C21E73C5-2983-40BE-B62A-D320B19DAD9E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0" creationId="{8B3B5917-B3F5-41E0-A818-3422E99CB241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1" creationId="{4B03834C-5339-4E77-A07A-ADAE9520BBA8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2" creationId="{1ECDA505-9DF8-4840-8FAA-39515EEB24DB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3" creationId="{4DBBB549-9A45-4C83-99F8-1B031A134BE1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4" creationId="{2BDF4AB8-BEA2-4B7B-9A4F-A7E6DB0D449F}"/>
          </ac:cxnSpMkLst>
        </pc:cxnChg>
        <pc:cxnChg chg="add mod">
          <ac:chgData name="Yu-Cheng Lin" userId="2281cbc768c9b62e" providerId="LiveId" clId="{EAE571D2-E72C-4C27-8889-E27D892C5982}" dt="2020-08-19T23:42:41.137" v="273"/>
          <ac:cxnSpMkLst>
            <pc:docMk/>
            <pc:sldMk cId="3578555965" sldId="556"/>
            <ac:cxnSpMk id="135" creationId="{DC0F5281-3F26-404E-8F1E-2D74205ACED7}"/>
          </ac:cxnSpMkLst>
        </pc:cxnChg>
      </pc:sldChg>
      <pc:sldChg chg="addSp modSp">
        <pc:chgData name="Yu-Cheng Lin" userId="2281cbc768c9b62e" providerId="LiveId" clId="{EAE571D2-E72C-4C27-8889-E27D892C5982}" dt="2020-08-19T23:42:43.969" v="275"/>
        <pc:sldMkLst>
          <pc:docMk/>
          <pc:sldMk cId="2139467657" sldId="564"/>
        </pc:sldMkLst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0" creationId="{CE11C86D-477D-4A55-9885-B9A0B48B64C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1" creationId="{132129C4-BC2F-4F05-97D7-99FC2AB8B329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2" creationId="{ECA401CC-B597-4D5A-BEB4-DDFC39F15381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3" creationId="{9C634C48-D955-44C5-A309-C1E0D3C88D0B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4" creationId="{3EE62686-CF72-4878-9EAD-500E9250724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5" creationId="{0CE27484-5134-43DC-ADD2-1FA5486B4537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6" creationId="{C3C46CC9-6FAB-4060-AC4D-E2A898652423}"/>
          </ac:cxnSpMkLst>
        </pc:cxnChg>
        <pc:cxnChg chg="add mod">
          <ac:chgData name="Yu-Cheng Lin" userId="2281cbc768c9b62e" providerId="LiveId" clId="{EAE571D2-E72C-4C27-8889-E27D892C5982}" dt="2020-08-19T23:42:43.969" v="275"/>
          <ac:cxnSpMkLst>
            <pc:docMk/>
            <pc:sldMk cId="2139467657" sldId="564"/>
            <ac:cxnSpMk id="137" creationId="{976A5E50-3C34-4DE6-95B2-53F87328B866}"/>
          </ac:cxnSpMkLst>
        </pc:cxnChg>
      </pc:sldChg>
      <pc:sldChg chg="addSp modSp">
        <pc:chgData name="Yu-Cheng Lin" userId="2281cbc768c9b62e" providerId="LiveId" clId="{EAE571D2-E72C-4C27-8889-E27D892C5982}" dt="2020-08-19T23:42:30.740" v="266"/>
        <pc:sldMkLst>
          <pc:docMk/>
          <pc:sldMk cId="1924895167" sldId="571"/>
        </pc:sldMkLst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2" creationId="{0300F3EC-CA7F-4B01-945D-4460C20F6789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3" creationId="{CA5792AA-685D-42A8-A0DA-5C177C6AC81A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4" creationId="{7BCF1A23-0B59-43D9-B9B5-56C51F191735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5" creationId="{8D6B995D-DBF8-439E-AF7E-A1D083FEF192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6" creationId="{DED87A10-0E5E-4CA2-8ADF-45A2A8EFFA7A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7" creationId="{96667344-0782-47F7-832E-9C1F6B063E0C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8" creationId="{0C8AF0B8-E88D-4DB4-8BDF-5000FCD7D52D}"/>
          </ac:cxnSpMkLst>
        </pc:cxnChg>
        <pc:cxnChg chg="add mod">
          <ac:chgData name="Yu-Cheng Lin" userId="2281cbc768c9b62e" providerId="LiveId" clId="{EAE571D2-E72C-4C27-8889-E27D892C5982}" dt="2020-08-19T23:42:30.740" v="266"/>
          <ac:cxnSpMkLst>
            <pc:docMk/>
            <pc:sldMk cId="1924895167" sldId="571"/>
            <ac:cxnSpMk id="29" creationId="{2142781C-D68C-458B-81D0-AD20485E5FD2}"/>
          </ac:cxnSpMkLst>
        </pc:cxnChg>
      </pc:sldChg>
      <pc:sldChg chg="addSp modSp">
        <pc:chgData name="Yu-Cheng Lin" userId="2281cbc768c9b62e" providerId="LiveId" clId="{EAE571D2-E72C-4C27-8889-E27D892C5982}" dt="2020-08-19T23:42:32.205" v="267"/>
        <pc:sldMkLst>
          <pc:docMk/>
          <pc:sldMk cId="9124605" sldId="572"/>
        </pc:sldMkLst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18" creationId="{28DF0BE7-9B91-42F2-B95D-8CB2B133FE58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19" creationId="{C5FED247-AFC7-41A5-93A5-CB1D8620C9CD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0" creationId="{4CBB2514-9FBB-4B49-A243-CEE18DD083EB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1" creationId="{06BE2F11-80A7-416A-B978-BDC7B1758A6B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2" creationId="{BABEAB3B-FFC1-416F-B36D-FA59A202C474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3" creationId="{0A5CCD42-F23F-43D5-A192-3FFF0576B7EC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4" creationId="{0AB95B00-7F5D-46BA-B003-BE49D078A840}"/>
          </ac:cxnSpMkLst>
        </pc:cxnChg>
        <pc:cxnChg chg="add mod">
          <ac:chgData name="Yu-Cheng Lin" userId="2281cbc768c9b62e" providerId="LiveId" clId="{EAE571D2-E72C-4C27-8889-E27D892C5982}" dt="2020-08-19T23:42:32.205" v="267"/>
          <ac:cxnSpMkLst>
            <pc:docMk/>
            <pc:sldMk cId="9124605" sldId="572"/>
            <ac:cxnSpMk id="25" creationId="{3188CDF2-F30B-4227-9A1A-00C1D841023E}"/>
          </ac:cxnSpMkLst>
        </pc:cxnChg>
      </pc:sldChg>
      <pc:sldChg chg="addSp modSp">
        <pc:chgData name="Yu-Cheng Lin" userId="2281cbc768c9b62e" providerId="LiveId" clId="{EAE571D2-E72C-4C27-8889-E27D892C5982}" dt="2020-08-19T23:42:29.133" v="265"/>
        <pc:sldMkLst>
          <pc:docMk/>
          <pc:sldMk cId="2044310100" sldId="585"/>
        </pc:sldMkLst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18" creationId="{A9365375-200C-4C26-A2A1-6F60CA1D2180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0" creationId="{F68A9279-6A48-415F-87A5-2401A7353227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1" creationId="{32AD9D86-D6A7-4CC4-B4CA-9E3694248562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2" creationId="{23D1AD32-13E3-42CA-8C87-E5080374512B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3" creationId="{EAEA286E-A5E3-4F55-B1D4-3C69C230D5F3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4" creationId="{8DC60042-74AD-44D9-A57E-B8E6597958C6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5" creationId="{4C5541E4-E30C-4C7D-AA08-6A05BCD9FC5B}"/>
          </ac:cxnSpMkLst>
        </pc:cxnChg>
        <pc:cxnChg chg="add mod">
          <ac:chgData name="Yu-Cheng Lin" userId="2281cbc768c9b62e" providerId="LiveId" clId="{EAE571D2-E72C-4C27-8889-E27D892C5982}" dt="2020-08-19T23:42:29.133" v="265"/>
          <ac:cxnSpMkLst>
            <pc:docMk/>
            <pc:sldMk cId="2044310100" sldId="585"/>
            <ac:cxnSpMk id="26" creationId="{7C73C243-96F0-4AA9-9A57-B3DCA0A47ABD}"/>
          </ac:cxnSpMkLst>
        </pc:cxnChg>
      </pc:sldChg>
      <pc:sldChg chg="addSp modSp">
        <pc:chgData name="Yu-Cheng Lin" userId="2281cbc768c9b62e" providerId="LiveId" clId="{EAE571D2-E72C-4C27-8889-E27D892C5982}" dt="2020-08-19T23:42:38.118" v="271"/>
        <pc:sldMkLst>
          <pc:docMk/>
          <pc:sldMk cId="3962930591" sldId="588"/>
        </pc:sldMkLst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7" creationId="{4027778E-33F9-483D-BBF6-B43A649F83BA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8" creationId="{83B928CE-96C6-465F-A468-28F6CA9D2BAE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29" creationId="{EEF28F28-8576-4FE5-8B33-749CB95C992A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0" creationId="{556D3129-F3C9-4241-80C4-4934D0A0B552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1" creationId="{0C692A11-D115-4F44-BA1B-AF3446706B06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2" creationId="{C58A4FF1-1ADD-4BB9-B304-DFF2C6F94638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3" creationId="{0B51482E-1611-40A3-888E-FC72B905A258}"/>
          </ac:cxnSpMkLst>
        </pc:cxnChg>
        <pc:cxnChg chg="add mod">
          <ac:chgData name="Yu-Cheng Lin" userId="2281cbc768c9b62e" providerId="LiveId" clId="{EAE571D2-E72C-4C27-8889-E27D892C5982}" dt="2020-08-19T23:42:38.118" v="271"/>
          <ac:cxnSpMkLst>
            <pc:docMk/>
            <pc:sldMk cId="3962930591" sldId="588"/>
            <ac:cxnSpMk id="134" creationId="{052C38E7-A7D7-4D11-91FE-1339C445FD1C}"/>
          </ac:cxnSpMkLst>
        </pc:cxnChg>
      </pc:sldChg>
      <pc:sldChg chg="delSp modSp add del mod delAnim">
        <pc:chgData name="Yu-Cheng Lin" userId="2281cbc768c9b62e" providerId="LiveId" clId="{EAE571D2-E72C-4C27-8889-E27D892C5982}" dt="2020-08-20T00:12:02.094" v="942" actId="47"/>
        <pc:sldMkLst>
          <pc:docMk/>
          <pc:sldMk cId="1762635767" sldId="615"/>
        </pc:sldMkLst>
        <pc:spChg chg="del">
          <ac:chgData name="Yu-Cheng Lin" userId="2281cbc768c9b62e" providerId="LiveId" clId="{EAE571D2-E72C-4C27-8889-E27D892C5982}" dt="2020-08-20T00:10:56.992" v="922" actId="478"/>
          <ac:spMkLst>
            <pc:docMk/>
            <pc:sldMk cId="1762635767" sldId="615"/>
            <ac:spMk id="27" creationId="{CCDD154B-B179-4F17-A3FD-A3526369E668}"/>
          </ac:spMkLst>
        </pc:spChg>
        <pc:spChg chg="mod">
          <ac:chgData name="Yu-Cheng Lin" userId="2281cbc768c9b62e" providerId="LiveId" clId="{EAE571D2-E72C-4C27-8889-E27D892C5982}" dt="2020-08-20T00:10:44.723" v="921" actId="1076"/>
          <ac:spMkLst>
            <pc:docMk/>
            <pc:sldMk cId="1762635767" sldId="615"/>
            <ac:spMk id="28" creationId="{2E33FF7E-D53C-4447-A731-A6E821BCC3DE}"/>
          </ac:spMkLst>
        </pc:spChg>
        <pc:spChg chg="mod">
          <ac:chgData name="Yu-Cheng Lin" userId="2281cbc768c9b62e" providerId="LiveId" clId="{EAE571D2-E72C-4C27-8889-E27D892C5982}" dt="2020-08-20T00:11:01.852" v="929" actId="20577"/>
          <ac:spMkLst>
            <pc:docMk/>
            <pc:sldMk cId="1762635767" sldId="615"/>
            <ac:spMk id="33" creationId="{CC08FA33-466C-4465-AC6E-EDED4BC9E096}"/>
          </ac:spMkLst>
        </pc:spChg>
      </pc:sldChg>
      <pc:sldChg chg="addSp delSp modSp mod modTransition modAnim">
        <pc:chgData name="Yu-Cheng Lin" userId="2281cbc768c9b62e" providerId="LiveId" clId="{EAE571D2-E72C-4C27-8889-E27D892C5982}" dt="2020-08-20T00:13:49.516" v="967"/>
        <pc:sldMkLst>
          <pc:docMk/>
          <pc:sldMk cId="2109458941" sldId="623"/>
        </pc:sldMkLst>
        <pc:spChg chg="del">
          <ac:chgData name="Yu-Cheng Lin" userId="2281cbc768c9b62e" providerId="LiveId" clId="{EAE571D2-E72C-4C27-8889-E27D892C5982}" dt="2020-08-20T00:11:13.646" v="931" actId="478"/>
          <ac:spMkLst>
            <pc:docMk/>
            <pc:sldMk cId="2109458941" sldId="623"/>
            <ac:spMk id="26" creationId="{6D45518E-CAB5-4F92-90D2-78DC1D741355}"/>
          </ac:spMkLst>
        </pc:spChg>
        <pc:spChg chg="mod ord">
          <ac:chgData name="Yu-Cheng Lin" userId="2281cbc768c9b62e" providerId="LiveId" clId="{EAE571D2-E72C-4C27-8889-E27D892C5982}" dt="2020-08-20T00:12:18.634" v="955" actId="1076"/>
          <ac:spMkLst>
            <pc:docMk/>
            <pc:sldMk cId="2109458941" sldId="623"/>
            <ac:spMk id="28" creationId="{2E33FF7E-D53C-4447-A731-A6E821BCC3DE}"/>
          </ac:spMkLst>
        </pc:spChg>
        <pc:spChg chg="del">
          <ac:chgData name="Yu-Cheng Lin" userId="2281cbc768c9b62e" providerId="LiveId" clId="{EAE571D2-E72C-4C27-8889-E27D892C5982}" dt="2020-08-20T00:11:11.615" v="930" actId="478"/>
          <ac:spMkLst>
            <pc:docMk/>
            <pc:sldMk cId="2109458941" sldId="623"/>
            <ac:spMk id="29" creationId="{E52C0AA8-9D81-4C3B-998F-02B892B33F04}"/>
          </ac:spMkLst>
        </pc:spChg>
        <pc:spChg chg="add mod">
          <ac:chgData name="Yu-Cheng Lin" userId="2281cbc768c9b62e" providerId="LiveId" clId="{EAE571D2-E72C-4C27-8889-E27D892C5982}" dt="2020-08-20T00:13:30.982" v="965" actId="20577"/>
          <ac:spMkLst>
            <pc:docMk/>
            <pc:sldMk cId="2109458941" sldId="623"/>
            <ac:spMk id="46" creationId="{DCF82EB1-262B-4C90-AC40-5497AA7DB40F}"/>
          </ac:spMkLst>
        </pc:spChg>
        <pc:spChg chg="add mod">
          <ac:chgData name="Yu-Cheng Lin" userId="2281cbc768c9b62e" providerId="LiveId" clId="{EAE571D2-E72C-4C27-8889-E27D892C5982}" dt="2020-08-20T00:13:27.956" v="963" actId="1076"/>
          <ac:spMkLst>
            <pc:docMk/>
            <pc:sldMk cId="2109458941" sldId="623"/>
            <ac:spMk id="49" creationId="{FBC813DF-3741-47BC-88D0-87112D7AB746}"/>
          </ac:spMkLst>
        </pc:spChg>
      </pc:sldChg>
      <pc:sldChg chg="modSp modAnim">
        <pc:chgData name="Yu-Cheng Lin" userId="2281cbc768c9b62e" providerId="LiveId" clId="{EAE571D2-E72C-4C27-8889-E27D892C5982}" dt="2020-08-19T23:51:08.462" v="318"/>
        <pc:sldMkLst>
          <pc:docMk/>
          <pc:sldMk cId="561145253" sldId="633"/>
        </pc:sldMkLst>
        <pc:spChg chg="mod">
          <ac:chgData name="Yu-Cheng Lin" userId="2281cbc768c9b62e" providerId="LiveId" clId="{EAE571D2-E72C-4C27-8889-E27D892C5982}" dt="2020-08-19T23:49:06.420" v="308" actId="113"/>
          <ac:spMkLst>
            <pc:docMk/>
            <pc:sldMk cId="561145253" sldId="633"/>
            <ac:spMk id="20" creationId="{6D29F0AB-A3D3-4947-A49A-FD65CE6E1AA8}"/>
          </ac:spMkLst>
        </pc:spChg>
      </pc:sldChg>
      <pc:sldChg chg="addSp modSp">
        <pc:chgData name="Yu-Cheng Lin" userId="2281cbc768c9b62e" providerId="LiveId" clId="{EAE571D2-E72C-4C27-8889-E27D892C5982}" dt="2020-08-20T00:23:56.845" v="970" actId="20577"/>
        <pc:sldMkLst>
          <pc:docMk/>
          <pc:sldMk cId="807423996" sldId="638"/>
        </pc:sldMkLst>
        <pc:spChg chg="mod">
          <ac:chgData name="Yu-Cheng Lin" userId="2281cbc768c9b62e" providerId="LiveId" clId="{EAE571D2-E72C-4C27-8889-E27D892C5982}" dt="2020-08-20T00:23:56.845" v="970" actId="20577"/>
          <ac:spMkLst>
            <pc:docMk/>
            <pc:sldMk cId="807423996" sldId="638"/>
            <ac:spMk id="11" creationId="{3565179D-A571-4A78-A9B9-2ED2B77018D0}"/>
          </ac:spMkLst>
        </pc:sp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3" creationId="{D92CDBF5-6E3D-497F-886B-928F8C2F4AB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4" creationId="{BFD12A5E-3760-40A1-996B-133C53C439E9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5" creationId="{988A6EAD-2EBF-4D4C-A3D7-11474D074728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6" creationId="{4E98A923-4052-4CC1-BE71-AD68D3FBE9DA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7" creationId="{E2430997-6DF8-40D0-90A0-8A01A0F8B11C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8" creationId="{BB5CFC48-983D-4A3C-9EA5-2481C03E7AB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29" creationId="{7EAE3E0F-001D-486B-B22D-58810F7C7837}"/>
          </ac:cxnSpMkLst>
        </pc:cxnChg>
        <pc:cxnChg chg="add mod">
          <ac:chgData name="Yu-Cheng Lin" userId="2281cbc768c9b62e" providerId="LiveId" clId="{EAE571D2-E72C-4C27-8889-E27D892C5982}" dt="2020-08-19T23:42:47.404" v="277"/>
          <ac:cxnSpMkLst>
            <pc:docMk/>
            <pc:sldMk cId="807423996" sldId="638"/>
            <ac:cxnSpMk id="30" creationId="{F557B7F0-9D39-41B6-8ACF-23AED6C95507}"/>
          </ac:cxnSpMkLst>
        </pc:cxnChg>
      </pc:sldChg>
      <pc:sldChg chg="modSp">
        <pc:chgData name="Yu-Cheng Lin" userId="2281cbc768c9b62e" providerId="LiveId" clId="{EAE571D2-E72C-4C27-8889-E27D892C5982}" dt="2020-08-19T23:20:52.744" v="1"/>
        <pc:sldMkLst>
          <pc:docMk/>
          <pc:sldMk cId="3864341365" sldId="639"/>
        </pc:sldMkLst>
        <pc:spChg chg="mod">
          <ac:chgData name="Yu-Cheng Lin" userId="2281cbc768c9b62e" providerId="LiveId" clId="{EAE571D2-E72C-4C27-8889-E27D892C5982}" dt="2020-08-19T23:20:52.744" v="1"/>
          <ac:spMkLst>
            <pc:docMk/>
            <pc:sldMk cId="3864341365" sldId="639"/>
            <ac:spMk id="6" creationId="{22B1FDFB-9B98-427B-9BBD-4C25C04968C1}"/>
          </ac:spMkLst>
        </pc:spChg>
      </pc:sldChg>
      <pc:sldChg chg="modSp mod">
        <pc:chgData name="Yu-Cheng Lin" userId="2281cbc768c9b62e" providerId="LiveId" clId="{EAE571D2-E72C-4C27-8889-E27D892C5982}" dt="2020-08-19T23:21:31.101" v="32" actId="20577"/>
        <pc:sldMkLst>
          <pc:docMk/>
          <pc:sldMk cId="2387493892" sldId="640"/>
        </pc:sldMkLst>
        <pc:spChg chg="mod">
          <ac:chgData name="Yu-Cheng Lin" userId="2281cbc768c9b62e" providerId="LiveId" clId="{EAE571D2-E72C-4C27-8889-E27D892C5982}" dt="2020-08-19T23:21:31.101" v="32" actId="20577"/>
          <ac:spMkLst>
            <pc:docMk/>
            <pc:sldMk cId="2387493892" sldId="640"/>
            <ac:spMk id="6" creationId="{22B1FDFB-9B98-427B-9BBD-4C25C04968C1}"/>
          </ac:spMkLst>
        </pc:spChg>
      </pc:sldChg>
      <pc:sldChg chg="modSp mod">
        <pc:chgData name="Yu-Cheng Lin" userId="2281cbc768c9b62e" providerId="LiveId" clId="{EAE571D2-E72C-4C27-8889-E27D892C5982}" dt="2020-08-19T23:21:44.531" v="35" actId="1076"/>
        <pc:sldMkLst>
          <pc:docMk/>
          <pc:sldMk cId="1978608577" sldId="641"/>
        </pc:sldMkLst>
        <pc:spChg chg="mod">
          <ac:chgData name="Yu-Cheng Lin" userId="2281cbc768c9b62e" providerId="LiveId" clId="{EAE571D2-E72C-4C27-8889-E27D892C5982}" dt="2020-08-19T23:21:38.569" v="34" actId="20577"/>
          <ac:spMkLst>
            <pc:docMk/>
            <pc:sldMk cId="1978608577" sldId="641"/>
            <ac:spMk id="6" creationId="{22B1FDFB-9B98-427B-9BBD-4C25C04968C1}"/>
          </ac:spMkLst>
        </pc:spChg>
        <pc:picChg chg="mod">
          <ac:chgData name="Yu-Cheng Lin" userId="2281cbc768c9b62e" providerId="LiveId" clId="{EAE571D2-E72C-4C27-8889-E27D892C5982}" dt="2020-08-19T23:21:44.531" v="35" actId="1076"/>
          <ac:picMkLst>
            <pc:docMk/>
            <pc:sldMk cId="1978608577" sldId="641"/>
            <ac:picMk id="7" creationId="{711D8158-25D7-43A4-AD02-208A9931D652}"/>
          </ac:picMkLst>
        </pc:picChg>
        <pc:picChg chg="mod">
          <ac:chgData name="Yu-Cheng Lin" userId="2281cbc768c9b62e" providerId="LiveId" clId="{EAE571D2-E72C-4C27-8889-E27D892C5982}" dt="2020-08-19T23:21:44.531" v="35" actId="1076"/>
          <ac:picMkLst>
            <pc:docMk/>
            <pc:sldMk cId="1978608577" sldId="641"/>
            <ac:picMk id="8" creationId="{FA6D8241-9263-47B5-90FA-1317ACAF0211}"/>
          </ac:picMkLst>
        </pc:picChg>
      </pc:sldChg>
      <pc:sldChg chg="modSp mod">
        <pc:chgData name="Yu-Cheng Lin" userId="2281cbc768c9b62e" providerId="LiveId" clId="{EAE571D2-E72C-4C27-8889-E27D892C5982}" dt="2020-08-19T23:22:41.804" v="45" actId="207"/>
        <pc:sldMkLst>
          <pc:docMk/>
          <pc:sldMk cId="1309698713" sldId="642"/>
        </pc:sldMkLst>
        <pc:spChg chg="mod">
          <ac:chgData name="Yu-Cheng Lin" userId="2281cbc768c9b62e" providerId="LiveId" clId="{EAE571D2-E72C-4C27-8889-E27D892C5982}" dt="2020-08-19T23:22:41.804" v="45" actId="207"/>
          <ac:spMkLst>
            <pc:docMk/>
            <pc:sldMk cId="1309698713" sldId="642"/>
            <ac:spMk id="6" creationId="{22B1FDFB-9B98-427B-9BBD-4C25C04968C1}"/>
          </ac:spMkLst>
        </pc:spChg>
      </pc:sldChg>
      <pc:sldChg chg="modSp">
        <pc:chgData name="Yu-Cheng Lin" userId="2281cbc768c9b62e" providerId="LiveId" clId="{EAE571D2-E72C-4C27-8889-E27D892C5982}" dt="2020-08-19T23:20:52.744" v="1"/>
        <pc:sldMkLst>
          <pc:docMk/>
          <pc:sldMk cId="2687235681" sldId="643"/>
        </pc:sldMkLst>
        <pc:spChg chg="mod">
          <ac:chgData name="Yu-Cheng Lin" userId="2281cbc768c9b62e" providerId="LiveId" clId="{EAE571D2-E72C-4C27-8889-E27D892C5982}" dt="2020-08-19T23:20:52.744" v="1"/>
          <ac:spMkLst>
            <pc:docMk/>
            <pc:sldMk cId="2687235681" sldId="643"/>
            <ac:spMk id="6" creationId="{22B1FDFB-9B98-427B-9BBD-4C25C04968C1}"/>
          </ac:spMkLst>
        </pc:spChg>
      </pc:sldChg>
      <pc:sldChg chg="addSp modSp">
        <pc:chgData name="Yu-Cheng Lin" userId="2281cbc768c9b62e" providerId="LiveId" clId="{EAE571D2-E72C-4C27-8889-E27D892C5982}" dt="2020-08-19T23:41:55.605" v="257" actId="207"/>
        <pc:sldMkLst>
          <pc:docMk/>
          <pc:sldMk cId="3792060909" sldId="663"/>
        </pc:sldMkLst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4" creationId="{E00FD378-98C2-4A47-AFCD-E5290635A5BB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5" creationId="{9CA1E584-C02A-4CB3-A98B-35AA828AB914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6" creationId="{8F84F3AE-EA07-41A7-A2F4-4FAED157B769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7" creationId="{7F443D5F-55BA-43C3-AFE7-77817E3E56B3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12" creationId="{119DA711-F2E3-4194-AE80-139FEF544768}"/>
          </ac:spMkLst>
        </pc:spChg>
        <pc:spChg chg="mod">
          <ac:chgData name="Yu-Cheng Lin" userId="2281cbc768c9b62e" providerId="LiveId" clId="{EAE571D2-E72C-4C27-8889-E27D892C5982}" dt="2020-08-19T23:41:50.361" v="256" actId="207"/>
          <ac:spMkLst>
            <pc:docMk/>
            <pc:sldMk cId="3792060909" sldId="663"/>
            <ac:spMk id="13" creationId="{16C08549-C5DF-4DAA-B10F-F9E9E544AAEB}"/>
          </ac:spMkLst>
        </pc:spChg>
        <pc:spChg chg="mod">
          <ac:chgData name="Yu-Cheng Lin" userId="2281cbc768c9b62e" providerId="LiveId" clId="{EAE571D2-E72C-4C27-8889-E27D892C5982}" dt="2020-08-19T23:41:55.605" v="257" actId="207"/>
          <ac:spMkLst>
            <pc:docMk/>
            <pc:sldMk cId="3792060909" sldId="663"/>
            <ac:spMk id="22" creationId="{5108F799-AC45-4BF4-A6FE-5FBE1FEC3E4D}"/>
          </ac:spMkLst>
        </pc:sp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6" creationId="{AD98F2DF-282C-41E4-A000-3ADA70F16587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7" creationId="{66D366E5-C4CC-4E44-9855-C7D795B3E13A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8" creationId="{6C9DA74F-53FE-4F11-BC28-36DCAA22D8EF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29" creationId="{D7CD5E4E-C0E0-4AF5-BE07-1F3B262BE97D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0" creationId="{A2EF5F65-478B-4D9D-AD83-41CE6BC3FF69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1" creationId="{824A4DCF-4407-45A7-93E2-BCA8E2219E60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2" creationId="{E7023DBF-466B-4889-9761-AC889BDECB91}"/>
          </ac:cxnSpMkLst>
        </pc:cxnChg>
        <pc:cxnChg chg="add mod">
          <ac:chgData name="Yu-Cheng Lin" userId="2281cbc768c9b62e" providerId="LiveId" clId="{EAE571D2-E72C-4C27-8889-E27D892C5982}" dt="2020-08-19T23:41:39.328" v="255"/>
          <ac:cxnSpMkLst>
            <pc:docMk/>
            <pc:sldMk cId="3792060909" sldId="663"/>
            <ac:cxnSpMk id="33" creationId="{6F17FE7D-EF57-4444-BAC0-D6D799773782}"/>
          </ac:cxnSpMkLst>
        </pc:cxnChg>
      </pc:sldChg>
      <pc:sldChg chg="addSp delSp modSp mod modTransition modClrScheme modAnim chgLayout">
        <pc:chgData name="Yu-Cheng Lin" userId="2281cbc768c9b62e" providerId="LiveId" clId="{EAE571D2-E72C-4C27-8889-E27D892C5982}" dt="2020-08-19T23:59:30.382" v="470"/>
        <pc:sldMkLst>
          <pc:docMk/>
          <pc:sldMk cId="1354225147" sldId="664"/>
        </pc:sldMkLst>
        <pc:spChg chg="add del mod ord">
          <ac:chgData name="Yu-Cheng Lin" userId="2281cbc768c9b62e" providerId="LiveId" clId="{EAE571D2-E72C-4C27-8889-E27D892C5982}" dt="2020-08-19T23:50:30.210" v="316" actId="478"/>
          <ac:spMkLst>
            <pc:docMk/>
            <pc:sldMk cId="1354225147" sldId="664"/>
            <ac:spMk id="2" creationId="{7A624F97-A160-4FDF-B8B2-F14D979FF4A0}"/>
          </ac:spMkLst>
        </pc:spChg>
        <pc:spChg chg="mod ord">
          <ac:chgData name="Yu-Cheng Lin" userId="2281cbc768c9b62e" providerId="LiveId" clId="{EAE571D2-E72C-4C27-8889-E27D892C5982}" dt="2020-08-19T23:59:21.952" v="469" actId="20577"/>
          <ac:spMkLst>
            <pc:docMk/>
            <pc:sldMk cId="1354225147" sldId="664"/>
            <ac:spMk id="3" creationId="{F794AF9D-B664-445A-9448-C3FE286ED9D2}"/>
          </ac:spMkLst>
        </pc:spChg>
        <pc:spChg chg="mod ord">
          <ac:chgData name="Yu-Cheng Lin" userId="2281cbc768c9b62e" providerId="LiveId" clId="{EAE571D2-E72C-4C27-8889-E27D892C5982}" dt="2020-08-19T23:50:11.389" v="314" actId="700"/>
          <ac:spMkLst>
            <pc:docMk/>
            <pc:sldMk cId="1354225147" sldId="664"/>
            <ac:spMk id="4" creationId="{E903B8CB-B2FE-4344-B327-1489BA88D979}"/>
          </ac:spMkLst>
        </pc:spChg>
        <pc:spChg chg="add del">
          <ac:chgData name="Yu-Cheng Lin" userId="2281cbc768c9b62e" providerId="LiveId" clId="{EAE571D2-E72C-4C27-8889-E27D892C5982}" dt="2020-08-19T23:49:39.054" v="310" actId="22"/>
          <ac:spMkLst>
            <pc:docMk/>
            <pc:sldMk cId="1354225147" sldId="664"/>
            <ac:spMk id="23" creationId="{912AC43E-BC9A-4E6C-BD09-FD9D82CD3AFA}"/>
          </ac:spMkLst>
        </pc:spChg>
        <pc:spChg chg="add del mod">
          <ac:chgData name="Yu-Cheng Lin" userId="2281cbc768c9b62e" providerId="LiveId" clId="{EAE571D2-E72C-4C27-8889-E27D892C5982}" dt="2020-08-19T23:50:30.210" v="316" actId="478"/>
          <ac:spMkLst>
            <pc:docMk/>
            <pc:sldMk cId="1354225147" sldId="664"/>
            <ac:spMk id="24" creationId="{F3F982C8-914C-4C4D-AE88-307674F50F0F}"/>
          </ac:spMkLst>
        </pc:spChg>
        <pc:spChg chg="add del mod">
          <ac:chgData name="Yu-Cheng Lin" userId="2281cbc768c9b62e" providerId="LiveId" clId="{EAE571D2-E72C-4C27-8889-E27D892C5982}" dt="2020-08-19T23:50:32.686" v="317" actId="478"/>
          <ac:spMkLst>
            <pc:docMk/>
            <pc:sldMk cId="1354225147" sldId="664"/>
            <ac:spMk id="25" creationId="{F9DA0C7B-AEF0-4315-BEC7-13A0C84F1593}"/>
          </ac:spMkLst>
        </pc:spChg>
        <pc:spChg chg="mod topLvl">
          <ac:chgData name="Yu-Cheng Lin" userId="2281cbc768c9b62e" providerId="LiveId" clId="{EAE571D2-E72C-4C27-8889-E27D892C5982}" dt="2020-08-19T23:58:18.237" v="436" actId="165"/>
          <ac:spMkLst>
            <pc:docMk/>
            <pc:sldMk cId="1354225147" sldId="664"/>
            <ac:spMk id="26" creationId="{84705A4B-F4FE-4D25-B302-3404AB787030}"/>
          </ac:spMkLst>
        </pc:spChg>
        <pc:grpChg chg="del">
          <ac:chgData name="Yu-Cheng Lin" userId="2281cbc768c9b62e" providerId="LiveId" clId="{EAE571D2-E72C-4C27-8889-E27D892C5982}" dt="2020-08-19T23:58:18.237" v="436" actId="165"/>
          <ac:grpSpMkLst>
            <pc:docMk/>
            <pc:sldMk cId="1354225147" sldId="664"/>
            <ac:grpSpMk id="27" creationId="{3525D3AE-7B08-49F6-B69E-C39D4FE965CD}"/>
          </ac:grpSpMkLst>
        </pc:grpChg>
        <pc:grpChg chg="add mod">
          <ac:chgData name="Yu-Cheng Lin" userId="2281cbc768c9b62e" providerId="LiveId" clId="{EAE571D2-E72C-4C27-8889-E27D892C5982}" dt="2020-08-19T23:58:23.609" v="439" actId="164"/>
          <ac:grpSpMkLst>
            <pc:docMk/>
            <pc:sldMk cId="1354225147" sldId="664"/>
            <ac:grpSpMk id="28" creationId="{293E6362-73D5-4BFA-82EA-D22CDA993183}"/>
          </ac:grpSpMkLst>
        </pc:grpChg>
        <pc:picChg chg="mod topLvl">
          <ac:chgData name="Yu-Cheng Lin" userId="2281cbc768c9b62e" providerId="LiveId" clId="{EAE571D2-E72C-4C27-8889-E27D892C5982}" dt="2020-08-19T23:58:18.237" v="436" actId="165"/>
          <ac:picMkLst>
            <pc:docMk/>
            <pc:sldMk cId="1354225147" sldId="664"/>
            <ac:picMk id="7" creationId="{6943F147-1A49-4AF0-AA21-35222746989F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8" creationId="{F1ADAF24-1589-4ADD-84D5-23EE8EAB7BF4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9" creationId="{2C4AEABC-1E88-4BD3-966F-5AB299BFA6A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0" creationId="{D51BAB76-E889-406F-8915-CEFBEC3DABC4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1" creationId="{1B77587B-955A-4B59-98AD-0DE7B49C6CA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2" creationId="{20DE4E65-46BC-43B2-A806-FAC0B084CD31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3" creationId="{C262AB9E-EDAD-4B89-B804-B36B8D61DF61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4" creationId="{EF13CEA3-AE40-47FC-A776-B983F5DFF809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5" creationId="{45D2349E-C6E3-4B04-94E9-A68D6C3D8892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6" creationId="{BA174EFC-DD10-44F2-84C5-FC9113E38FEB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7" creationId="{3A81E06E-6A40-4286-85A3-BCECA9E614B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8" creationId="{61B0A00C-00F3-4627-BB4B-87CAD89E0AEC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19" creationId="{A8206055-9B75-4112-A51E-1719353F4947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21" creationId="{88407139-4EC9-4D96-BA88-756A5FB611B8}"/>
          </ac:picMkLst>
        </pc:picChg>
        <pc:picChg chg="mod topLvl">
          <ac:chgData name="Yu-Cheng Lin" userId="2281cbc768c9b62e" providerId="LiveId" clId="{EAE571D2-E72C-4C27-8889-E27D892C5982}" dt="2020-08-19T23:58:23.609" v="439" actId="164"/>
          <ac:picMkLst>
            <pc:docMk/>
            <pc:sldMk cId="1354225147" sldId="664"/>
            <ac:picMk id="22" creationId="{2740C5AB-132D-4820-8B21-809A2EE97099}"/>
          </ac:picMkLst>
        </pc:picChg>
      </pc:sldChg>
      <pc:sldChg chg="addSp modSp mod modAnim">
        <pc:chgData name="Yu-Cheng Lin" userId="2281cbc768c9b62e" providerId="LiveId" clId="{EAE571D2-E72C-4C27-8889-E27D892C5982}" dt="2020-08-19T23:39:27.003" v="239" actId="113"/>
        <pc:sldMkLst>
          <pc:docMk/>
          <pc:sldMk cId="2519707884" sldId="665"/>
        </pc:sldMkLst>
        <pc:spChg chg="mod">
          <ac:chgData name="Yu-Cheng Lin" userId="2281cbc768c9b62e" providerId="LiveId" clId="{EAE571D2-E72C-4C27-8889-E27D892C5982}" dt="2020-08-19T23:35:34.856" v="167"/>
          <ac:spMkLst>
            <pc:docMk/>
            <pc:sldMk cId="2519707884" sldId="665"/>
            <ac:spMk id="2" creationId="{33BCC736-726F-483A-9F68-F38BBDF5584C}"/>
          </ac:spMkLst>
        </pc:spChg>
        <pc:spChg chg="add mod">
          <ac:chgData name="Yu-Cheng Lin" userId="2281cbc768c9b62e" providerId="LiveId" clId="{EAE571D2-E72C-4C27-8889-E27D892C5982}" dt="2020-08-19T23:39:27.003" v="239" actId="113"/>
          <ac:spMkLst>
            <pc:docMk/>
            <pc:sldMk cId="2519707884" sldId="665"/>
            <ac:spMk id="3" creationId="{6964B466-4E62-46B4-88A3-16798B9A6B30}"/>
          </ac:spMkLst>
        </pc:spChg>
        <pc:spChg chg="mod">
          <ac:chgData name="Yu-Cheng Lin" userId="2281cbc768c9b62e" providerId="LiveId" clId="{EAE571D2-E72C-4C27-8889-E27D892C5982}" dt="2020-08-19T23:38:50.255" v="235" actId="1076"/>
          <ac:spMkLst>
            <pc:docMk/>
            <pc:sldMk cId="2519707884" sldId="665"/>
            <ac:spMk id="5" creationId="{F3772C45-35E5-4C8B-B94A-6817B479D5DD}"/>
          </ac:spMkLst>
        </pc:spChg>
        <pc:picChg chg="mod">
          <ac:chgData name="Yu-Cheng Lin" userId="2281cbc768c9b62e" providerId="LiveId" clId="{EAE571D2-E72C-4C27-8889-E27D892C5982}" dt="2020-08-19T23:35:54.799" v="170" actId="1076"/>
          <ac:picMkLst>
            <pc:docMk/>
            <pc:sldMk cId="2519707884" sldId="665"/>
            <ac:picMk id="7" creationId="{95ADCB3D-1036-402E-8860-40BD3900CA50}"/>
          </ac:picMkLst>
        </pc:picChg>
        <pc:picChg chg="mod">
          <ac:chgData name="Yu-Cheng Lin" userId="2281cbc768c9b62e" providerId="LiveId" clId="{EAE571D2-E72C-4C27-8889-E27D892C5982}" dt="2020-08-19T23:38:45.046" v="232" actId="1076"/>
          <ac:picMkLst>
            <pc:docMk/>
            <pc:sldMk cId="2519707884" sldId="665"/>
            <ac:picMk id="8" creationId="{067AE084-BEE1-4F16-9237-532828779F0E}"/>
          </ac:picMkLst>
        </pc:picChg>
        <pc:picChg chg="mod">
          <ac:chgData name="Yu-Cheng Lin" userId="2281cbc768c9b62e" providerId="LiveId" clId="{EAE571D2-E72C-4C27-8889-E27D892C5982}" dt="2020-08-19T23:35:54.799" v="170" actId="1076"/>
          <ac:picMkLst>
            <pc:docMk/>
            <pc:sldMk cId="2519707884" sldId="665"/>
            <ac:picMk id="9" creationId="{8FB07C7D-0385-4E3E-A66F-AA122AB1D841}"/>
          </ac:picMkLst>
        </pc:picChg>
        <pc:picChg chg="mod">
          <ac:chgData name="Yu-Cheng Lin" userId="2281cbc768c9b62e" providerId="LiveId" clId="{EAE571D2-E72C-4C27-8889-E27D892C5982}" dt="2020-08-19T23:38:45.046" v="232" actId="1076"/>
          <ac:picMkLst>
            <pc:docMk/>
            <pc:sldMk cId="2519707884" sldId="665"/>
            <ac:picMk id="11" creationId="{FB51F524-4656-4871-8DD1-C5D21091A698}"/>
          </ac:picMkLst>
        </pc:picChg>
      </pc:sldChg>
      <pc:sldChg chg="addSp delSp modSp add mod modAnim">
        <pc:chgData name="Yu-Cheng Lin" userId="2281cbc768c9b62e" providerId="LiveId" clId="{EAE571D2-E72C-4C27-8889-E27D892C5982}" dt="2020-08-19T23:31:07.931" v="166" actId="20577"/>
        <pc:sldMkLst>
          <pc:docMk/>
          <pc:sldMk cId="2372303366" sldId="666"/>
        </pc:sldMkLst>
        <pc:spChg chg="mod">
          <ac:chgData name="Yu-Cheng Lin" userId="2281cbc768c9b62e" providerId="LiveId" clId="{EAE571D2-E72C-4C27-8889-E27D892C5982}" dt="2020-08-19T23:24:48.829" v="76" actId="1076"/>
          <ac:spMkLst>
            <pc:docMk/>
            <pc:sldMk cId="2372303366" sldId="666"/>
            <ac:spMk id="5" creationId="{EAB614C8-F766-4EDA-8870-34B068E02E79}"/>
          </ac:spMkLst>
        </pc:spChg>
        <pc:spChg chg="del">
          <ac:chgData name="Yu-Cheng Lin" userId="2281cbc768c9b62e" providerId="LiveId" clId="{EAE571D2-E72C-4C27-8889-E27D892C5982}" dt="2020-08-19T23:24:10.111" v="47" actId="478"/>
          <ac:spMkLst>
            <pc:docMk/>
            <pc:sldMk cId="2372303366" sldId="666"/>
            <ac:spMk id="9" creationId="{D6CEF743-7251-4CF1-BCDA-AB34918E21C1}"/>
          </ac:spMkLst>
        </pc:spChg>
        <pc:spChg chg="add del mod">
          <ac:chgData name="Yu-Cheng Lin" userId="2281cbc768c9b62e" providerId="LiveId" clId="{EAE571D2-E72C-4C27-8889-E27D892C5982}" dt="2020-08-19T23:26:53.090" v="117" actId="478"/>
          <ac:spMkLst>
            <pc:docMk/>
            <pc:sldMk cId="2372303366" sldId="666"/>
            <ac:spMk id="11" creationId="{0EB930D6-CEBA-4E09-8D35-336E44745406}"/>
          </ac:spMkLst>
        </pc:spChg>
        <pc:spChg chg="del">
          <ac:chgData name="Yu-Cheng Lin" userId="2281cbc768c9b62e" providerId="LiveId" clId="{EAE571D2-E72C-4C27-8889-E27D892C5982}" dt="2020-08-19T23:24:10.111" v="47" actId="478"/>
          <ac:spMkLst>
            <pc:docMk/>
            <pc:sldMk cId="2372303366" sldId="666"/>
            <ac:spMk id="12" creationId="{19C3C4A9-97EE-4568-A914-038C54365972}"/>
          </ac:spMkLst>
        </pc:spChg>
        <pc:spChg chg="add mod">
          <ac:chgData name="Yu-Cheng Lin" userId="2281cbc768c9b62e" providerId="LiveId" clId="{EAE571D2-E72C-4C27-8889-E27D892C5982}" dt="2020-08-19T23:30:35.746" v="163" actId="20577"/>
          <ac:spMkLst>
            <pc:docMk/>
            <pc:sldMk cId="2372303366" sldId="666"/>
            <ac:spMk id="13" creationId="{4A0FD1BB-3BA0-43DB-8F90-B3A911760300}"/>
          </ac:spMkLst>
        </pc:spChg>
        <pc:spChg chg="add mod">
          <ac:chgData name="Yu-Cheng Lin" userId="2281cbc768c9b62e" providerId="LiveId" clId="{EAE571D2-E72C-4C27-8889-E27D892C5982}" dt="2020-08-19T23:31:07.931" v="166" actId="20577"/>
          <ac:spMkLst>
            <pc:docMk/>
            <pc:sldMk cId="2372303366" sldId="666"/>
            <ac:spMk id="14" creationId="{2573ECF6-8453-45F8-9C8B-E3521519945F}"/>
          </ac:spMkLst>
        </pc:spChg>
        <pc:spChg chg="add mod">
          <ac:chgData name="Yu-Cheng Lin" userId="2281cbc768c9b62e" providerId="LiveId" clId="{EAE571D2-E72C-4C27-8889-E27D892C5982}" dt="2020-08-19T23:25:13.587" v="105" actId="207"/>
          <ac:spMkLst>
            <pc:docMk/>
            <pc:sldMk cId="2372303366" sldId="666"/>
            <ac:spMk id="15" creationId="{804539B0-4D08-471F-88C1-5AEFAF0FCC11}"/>
          </ac:spMkLst>
        </pc:spChg>
        <pc:picChg chg="add del mod">
          <ac:chgData name="Yu-Cheng Lin" userId="2281cbc768c9b62e" providerId="LiveId" clId="{EAE571D2-E72C-4C27-8889-E27D892C5982}" dt="2020-08-19T23:26:19.087" v="114" actId="478"/>
          <ac:picMkLst>
            <pc:docMk/>
            <pc:sldMk cId="2372303366" sldId="666"/>
            <ac:picMk id="6" creationId="{EA97D830-9D87-4C86-AB06-82B265DCE9D5}"/>
          </ac:picMkLst>
        </pc:picChg>
        <pc:picChg chg="del">
          <ac:chgData name="Yu-Cheng Lin" userId="2281cbc768c9b62e" providerId="LiveId" clId="{EAE571D2-E72C-4C27-8889-E27D892C5982}" dt="2020-08-19T23:24:10.111" v="47" actId="478"/>
          <ac:picMkLst>
            <pc:docMk/>
            <pc:sldMk cId="2372303366" sldId="666"/>
            <ac:picMk id="7" creationId="{37D23908-4835-47AB-B92F-FB37AF51904F}"/>
          </ac:picMkLst>
        </pc:picChg>
        <pc:picChg chg="add mod">
          <ac:chgData name="Yu-Cheng Lin" userId="2281cbc768c9b62e" providerId="LiveId" clId="{EAE571D2-E72C-4C27-8889-E27D892C5982}" dt="2020-08-19T23:26:28.160" v="116" actId="1076"/>
          <ac:picMkLst>
            <pc:docMk/>
            <pc:sldMk cId="2372303366" sldId="666"/>
            <ac:picMk id="17" creationId="{3703D5C7-85A1-4B2C-84ED-4495FA278BCF}"/>
          </ac:picMkLst>
        </pc:picChg>
        <pc:cxnChg chg="del">
          <ac:chgData name="Yu-Cheng Lin" userId="2281cbc768c9b62e" providerId="LiveId" clId="{EAE571D2-E72C-4C27-8889-E27D892C5982}" dt="2020-08-19T23:24:10.111" v="47" actId="478"/>
          <ac:cxnSpMkLst>
            <pc:docMk/>
            <pc:sldMk cId="2372303366" sldId="666"/>
            <ac:cxnSpMk id="8" creationId="{66A3FCE4-BFA5-4356-92DC-681D6B729528}"/>
          </ac:cxnSpMkLst>
        </pc:cxnChg>
      </pc:sldChg>
      <pc:sldChg chg="modSp new mod modTransition">
        <pc:chgData name="Yu-Cheng Lin" userId="2281cbc768c9b62e" providerId="LiveId" clId="{EAE571D2-E72C-4C27-8889-E27D892C5982}" dt="2020-08-19T23:31:01.003" v="164" actId="20577"/>
        <pc:sldMkLst>
          <pc:docMk/>
          <pc:sldMk cId="2339942120" sldId="667"/>
        </pc:sldMkLst>
        <pc:spChg chg="mod">
          <ac:chgData name="Yu-Cheng Lin" userId="2281cbc768c9b62e" providerId="LiveId" clId="{EAE571D2-E72C-4C27-8889-E27D892C5982}" dt="2020-08-19T23:31:01.003" v="164" actId="20577"/>
          <ac:spMkLst>
            <pc:docMk/>
            <pc:sldMk cId="2339942120" sldId="667"/>
            <ac:spMk id="2" creationId="{30445E63-B8D0-41C2-8C8B-3A3657E6BA0E}"/>
          </ac:spMkLst>
        </pc:spChg>
      </pc:sldChg>
      <pc:sldChg chg="modSp add modTransition">
        <pc:chgData name="Yu-Cheng Lin" userId="2281cbc768c9b62e" providerId="LiveId" clId="{EAE571D2-E72C-4C27-8889-E27D892C5982}" dt="2020-08-19T23:52:02.750" v="324"/>
        <pc:sldMkLst>
          <pc:docMk/>
          <pc:sldMk cId="443801983" sldId="668"/>
        </pc:sldMkLst>
        <pc:spChg chg="mod">
          <ac:chgData name="Yu-Cheng Lin" userId="2281cbc768c9b62e" providerId="LiveId" clId="{EAE571D2-E72C-4C27-8889-E27D892C5982}" dt="2020-08-19T23:51:39.662" v="322" actId="207"/>
          <ac:spMkLst>
            <pc:docMk/>
            <pc:sldMk cId="443801983" sldId="668"/>
            <ac:spMk id="20" creationId="{6D29F0AB-A3D3-4947-A49A-FD65CE6E1AA8}"/>
          </ac:spMkLst>
        </pc:spChg>
      </pc:sldChg>
      <pc:sldChg chg="modSp new del mod modTransition">
        <pc:chgData name="Yu-Cheng Lin" userId="2281cbc768c9b62e" providerId="LiveId" clId="{EAE571D2-E72C-4C27-8889-E27D892C5982}" dt="2020-08-19T23:46:45.113" v="301" actId="47"/>
        <pc:sldMkLst>
          <pc:docMk/>
          <pc:sldMk cId="3377677951" sldId="668"/>
        </pc:sldMkLst>
        <pc:spChg chg="mod">
          <ac:chgData name="Yu-Cheng Lin" userId="2281cbc768c9b62e" providerId="LiveId" clId="{EAE571D2-E72C-4C27-8889-E27D892C5982}" dt="2020-08-19T23:46:12.833" v="298"/>
          <ac:spMkLst>
            <pc:docMk/>
            <pc:sldMk cId="3377677951" sldId="668"/>
            <ac:spMk id="3" creationId="{A8820296-7EEA-4439-8EE0-2B161D8E6EE2}"/>
          </ac:spMkLst>
        </pc:spChg>
      </pc:sldChg>
      <pc:sldChg chg="delSp modSp add mod ord delAnim modAnim">
        <pc:chgData name="Yu-Cheng Lin" userId="2281cbc768c9b62e" providerId="LiveId" clId="{EAE571D2-E72C-4C27-8889-E27D892C5982}" dt="2020-08-19T23:54:14.276" v="361" actId="20577"/>
        <pc:sldMkLst>
          <pc:docMk/>
          <pc:sldMk cId="505411799" sldId="669"/>
        </pc:sldMkLst>
        <pc:spChg chg="mod">
          <ac:chgData name="Yu-Cheng Lin" userId="2281cbc768c9b62e" providerId="LiveId" clId="{EAE571D2-E72C-4C27-8889-E27D892C5982}" dt="2020-08-19T23:54:14.276" v="361" actId="20577"/>
          <ac:spMkLst>
            <pc:docMk/>
            <pc:sldMk cId="505411799" sldId="669"/>
            <ac:spMk id="3" creationId="{F794AF9D-B664-445A-9448-C3FE286ED9D2}"/>
          </ac:spMkLst>
        </pc:spChg>
        <pc:grpChg chg="del">
          <ac:chgData name="Yu-Cheng Lin" userId="2281cbc768c9b62e" providerId="LiveId" clId="{EAE571D2-E72C-4C27-8889-E27D892C5982}" dt="2020-08-19T23:53:05.705" v="327" actId="478"/>
          <ac:grpSpMkLst>
            <pc:docMk/>
            <pc:sldMk cId="505411799" sldId="669"/>
            <ac:grpSpMk id="27" creationId="{3525D3AE-7B08-49F6-B69E-C39D4FE965CD}"/>
          </ac:grpSpMkLst>
        </pc:grpChg>
      </pc:sldChg>
      <pc:sldChg chg="addSp delSp modSp new mod modTransition modClrScheme modAnim chgLayout">
        <pc:chgData name="Yu-Cheng Lin" userId="2281cbc768c9b62e" providerId="LiveId" clId="{EAE571D2-E72C-4C27-8889-E27D892C5982}" dt="2020-08-20T00:10:21.086" v="896" actId="1076"/>
        <pc:sldMkLst>
          <pc:docMk/>
          <pc:sldMk cId="3840520175" sldId="670"/>
        </pc:sldMkLst>
        <pc:spChg chg="mod ord">
          <ac:chgData name="Yu-Cheng Lin" userId="2281cbc768c9b62e" providerId="LiveId" clId="{EAE571D2-E72C-4C27-8889-E27D892C5982}" dt="2020-08-19T23:58:09.840" v="434" actId="700"/>
          <ac:spMkLst>
            <pc:docMk/>
            <pc:sldMk cId="3840520175" sldId="670"/>
            <ac:spMk id="2" creationId="{9AFFC3DF-5D00-4D72-BC7D-015667D83B45}"/>
          </ac:spMkLst>
        </pc:spChg>
        <pc:spChg chg="mod ord">
          <ac:chgData name="Yu-Cheng Lin" userId="2281cbc768c9b62e" providerId="LiveId" clId="{EAE571D2-E72C-4C27-8889-E27D892C5982}" dt="2020-08-19T23:58:09.840" v="434" actId="700"/>
          <ac:spMkLst>
            <pc:docMk/>
            <pc:sldMk cId="3840520175" sldId="670"/>
            <ac:spMk id="3" creationId="{145C60FE-6BA3-4368-B213-4254579C595B}"/>
          </ac:spMkLst>
        </pc:spChg>
        <pc:spChg chg="add del mod ord">
          <ac:chgData name="Yu-Cheng Lin" userId="2281cbc768c9b62e" providerId="LiveId" clId="{EAE571D2-E72C-4C27-8889-E27D892C5982}" dt="2020-08-19T23:58:11.267" v="435" actId="478"/>
          <ac:spMkLst>
            <pc:docMk/>
            <pc:sldMk cId="3840520175" sldId="670"/>
            <ac:spMk id="4" creationId="{818824E5-6CBE-4104-9115-DD57987D2D38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1" creationId="{F61D4CAF-7D11-45DB-974E-07DD7E470371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2" creationId="{88EDA171-ECB4-4CDD-BDCF-5BEFBAC1A28B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3" creationId="{90BDAB0B-B4F5-4945-8752-720CD62FE0F6}"/>
          </ac:spMkLst>
        </pc:spChg>
        <pc:spChg chg="add mod">
          <ac:chgData name="Yu-Cheng Lin" userId="2281cbc768c9b62e" providerId="LiveId" clId="{EAE571D2-E72C-4C27-8889-E27D892C5982}" dt="2020-08-20T00:10:21.086" v="896" actId="1076"/>
          <ac:spMkLst>
            <pc:docMk/>
            <pc:sldMk cId="3840520175" sldId="670"/>
            <ac:spMk id="24" creationId="{2565E8A5-E2ED-46F7-AE04-B5D2B33631A7}"/>
          </ac:spMkLst>
        </pc:spChg>
        <pc:grpChg chg="add mod">
          <ac:chgData name="Yu-Cheng Lin" userId="2281cbc768c9b62e" providerId="LiveId" clId="{EAE571D2-E72C-4C27-8889-E27D892C5982}" dt="2020-08-20T00:10:21.086" v="896" actId="1076"/>
          <ac:grpSpMkLst>
            <pc:docMk/>
            <pc:sldMk cId="3840520175" sldId="670"/>
            <ac:grpSpMk id="6" creationId="{7AA3695A-3128-4710-A827-F67C93793860}"/>
          </ac:grpSpMkLst>
        </pc:grpChg>
        <pc:picChg chg="add mod">
          <ac:chgData name="Yu-Cheng Lin" userId="2281cbc768c9b62e" providerId="LiveId" clId="{EAE571D2-E72C-4C27-8889-E27D892C5982}" dt="2020-08-20T00:10:21.086" v="896" actId="1076"/>
          <ac:picMkLst>
            <pc:docMk/>
            <pc:sldMk cId="3840520175" sldId="670"/>
            <ac:picMk id="5" creationId="{E57C8004-04D0-4613-9251-F55DB049BE56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7" creationId="{129235C9-86FF-44F7-B1B1-F68B6C2C9811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8" creationId="{99AC0F0E-4B61-401F-AC31-D006C68F2375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9" creationId="{B2CA5DC0-22DC-4FC9-A619-C249AB1F597C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0" creationId="{1D9D2121-3FE1-495E-B9EE-BC6CF23A0BA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1" creationId="{19588E57-5619-4D95-9DB3-722ECB1D8F94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2" creationId="{A2375E16-369A-418E-92B6-FD73FEE087CC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3" creationId="{97973624-55D4-4AF1-8AFB-DD3E7F93164B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4" creationId="{AEBA82A6-3CDE-463E-8DB0-3ADB5C9E159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5" creationId="{622767EF-F955-41FA-9318-8D28E9D85023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6" creationId="{88B69C69-25DB-4D91-AC6B-E6DAA0A4A74A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7" creationId="{2FCA1E0C-643B-4DE8-B088-1FEBCF23547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8" creationId="{F8DB6317-467C-478B-A02F-44A603575E12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19" creationId="{D5C75F41-5A1B-4349-99A7-6B1FC32A34C3}"/>
          </ac:picMkLst>
        </pc:picChg>
        <pc:picChg chg="mod">
          <ac:chgData name="Yu-Cheng Lin" userId="2281cbc768c9b62e" providerId="LiveId" clId="{EAE571D2-E72C-4C27-8889-E27D892C5982}" dt="2020-08-20T00:00:00.129" v="471"/>
          <ac:picMkLst>
            <pc:docMk/>
            <pc:sldMk cId="3840520175" sldId="670"/>
            <ac:picMk id="20" creationId="{1138D1AC-5CCF-48AD-86F9-9BE2DD8AFEEE}"/>
          </ac:picMkLst>
        </pc:picChg>
      </pc:sldChg>
    </pc:docChg>
  </pc:docChgLst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Yu-Cheng Lin" userId="2281cbc768c9b62e" providerId="LiveId" clId="{86469DB3-E0DC-4C43-951F-887EFA91C782}"/>
    <pc:docChg chg="undo custSel addSld delSld modSld">
      <pc:chgData name="Yu-Cheng Lin" userId="2281cbc768c9b62e" providerId="LiveId" clId="{86469DB3-E0DC-4C43-951F-887EFA91C782}" dt="2020-12-22T06:48:18.418" v="1276" actId="1076"/>
      <pc:docMkLst>
        <pc:docMk/>
      </pc:docMkLst>
      <pc:sldChg chg="modSp add del mod modAnim">
        <pc:chgData name="Yu-Cheng Lin" userId="2281cbc768c9b62e" providerId="LiveId" clId="{86469DB3-E0DC-4C43-951F-887EFA91C782}" dt="2020-12-22T06:04:05.272" v="543" actId="47"/>
        <pc:sldMkLst>
          <pc:docMk/>
          <pc:sldMk cId="307457841" sldId="290"/>
        </pc:sldMkLst>
        <pc:spChg chg="mod">
          <ac:chgData name="Yu-Cheng Lin" userId="2281cbc768c9b62e" providerId="LiveId" clId="{86469DB3-E0DC-4C43-951F-887EFA91C782}" dt="2020-12-22T04:44:21.994" v="85" actId="20577"/>
          <ac:spMkLst>
            <pc:docMk/>
            <pc:sldMk cId="307457841" sldId="290"/>
            <ac:spMk id="7" creationId="{B7687ADE-24AE-4BDA-9ABF-17D408076EE8}"/>
          </ac:spMkLst>
        </pc:spChg>
        <pc:spChg chg="mod">
          <ac:chgData name="Yu-Cheng Lin" userId="2281cbc768c9b62e" providerId="LiveId" clId="{86469DB3-E0DC-4C43-951F-887EFA91C782}" dt="2020-12-22T04:42:24.795" v="62" actId="20577"/>
          <ac:spMkLst>
            <pc:docMk/>
            <pc:sldMk cId="307457841" sldId="29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26.595" v="64" actId="20577"/>
          <ac:spMkLst>
            <pc:docMk/>
            <pc:sldMk cId="307457841" sldId="290"/>
            <ac:spMk id="25" creationId="{9CD1B532-0204-4A7C-BE4C-92A70738B2A0}"/>
          </ac:spMkLst>
        </pc:spChg>
      </pc:sldChg>
      <pc:sldChg chg="add del">
        <pc:chgData name="Yu-Cheng Lin" userId="2281cbc768c9b62e" providerId="LiveId" clId="{86469DB3-E0DC-4C43-951F-887EFA91C782}" dt="2020-12-22T06:04:05.272" v="543" actId="47"/>
        <pc:sldMkLst>
          <pc:docMk/>
          <pc:sldMk cId="435826640" sldId="291"/>
        </pc:sldMkLst>
      </pc:sldChg>
      <pc:sldChg chg="modSp mod">
        <pc:chgData name="Yu-Cheng Lin" userId="2281cbc768c9b62e" providerId="LiveId" clId="{86469DB3-E0DC-4C43-951F-887EFA91C782}" dt="2020-12-22T06:42:44.437" v="1184" actId="20577"/>
        <pc:sldMkLst>
          <pc:docMk/>
          <pc:sldMk cId="129491675" sldId="292"/>
        </pc:sldMkLst>
        <pc:spChg chg="mod">
          <ac:chgData name="Yu-Cheng Lin" userId="2281cbc768c9b62e" providerId="LiveId" clId="{86469DB3-E0DC-4C43-951F-887EFA91C782}" dt="2020-12-22T06:42:44.437" v="1184" actId="20577"/>
          <ac:spMkLst>
            <pc:docMk/>
            <pc:sldMk cId="129491675" sldId="292"/>
            <ac:spMk id="4" creationId="{F21179A3-80E9-43B1-AD07-23A11A41FE60}"/>
          </ac:spMkLst>
        </pc:spChg>
      </pc:sldChg>
      <pc:sldChg chg="del">
        <pc:chgData name="Yu-Cheng Lin" userId="2281cbc768c9b62e" providerId="LiveId" clId="{86469DB3-E0DC-4C43-951F-887EFA91C782}" dt="2020-12-22T06:22:46.334" v="875" actId="47"/>
        <pc:sldMkLst>
          <pc:docMk/>
          <pc:sldMk cId="2598788456" sldId="293"/>
        </pc:sldMkLst>
      </pc:sldChg>
      <pc:sldChg chg="addSp delSp modSp mod modClrScheme chgLayout">
        <pc:chgData name="Yu-Cheng Lin" userId="2281cbc768c9b62e" providerId="LiveId" clId="{86469DB3-E0DC-4C43-951F-887EFA91C782}" dt="2020-12-22T06:22:24.054" v="873" actId="1076"/>
        <pc:sldMkLst>
          <pc:docMk/>
          <pc:sldMk cId="3492844959" sldId="295"/>
        </pc:sldMkLst>
        <pc:spChg chg="add del mod">
          <ac:chgData name="Yu-Cheng Lin" userId="2281cbc768c9b62e" providerId="LiveId" clId="{86469DB3-E0DC-4C43-951F-887EFA91C782}" dt="2020-12-22T06:18:01.940" v="804" actId="478"/>
          <ac:spMkLst>
            <pc:docMk/>
            <pc:sldMk cId="3492844959" sldId="295"/>
            <ac:spMk id="2" creationId="{78B328A0-4A81-44A9-85A7-6B6A01F90581}"/>
          </ac:spMkLst>
        </pc:spChg>
        <pc:spChg chg="mod ord">
          <ac:chgData name="Yu-Cheng Lin" userId="2281cbc768c9b62e" providerId="LiveId" clId="{86469DB3-E0DC-4C43-951F-887EFA91C782}" dt="2020-12-22T06:16:53.063" v="798" actId="700"/>
          <ac:spMkLst>
            <pc:docMk/>
            <pc:sldMk cId="3492844959" sldId="295"/>
            <ac:spMk id="4" creationId="{417ECC66-54E6-4B20-8C16-5FC9E0D3E64E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7" creationId="{E9ECBC79-EEA0-4D67-A6B2-F4DFACBB051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8" creationId="{6814F6F9-3C76-40F2-A996-3E0553DE474C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9" creationId="{0082D847-A87A-4E09-B3F3-CDE033A05CE2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0" creationId="{C225A735-A132-4471-BC8E-53533376260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1" creationId="{4DF176C8-7814-473C-AEEB-A106FA25C49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2" creationId="{B66B9F5C-9835-4A53-969C-40932693CD7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3" creationId="{AEED7602-AA56-47CD-AC74-FD23ECCAA29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4" creationId="{B2FC2E7A-5C76-4CD1-A5A1-5C3CE0364594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5" creationId="{382A4826-CF12-473E-B5AF-5B9000477818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6" creationId="{B8B5C620-0EFE-4D39-8253-D6B91F59EAD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7" creationId="{9202CD2E-EE56-4290-8062-C1DB1E4AC90F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8" creationId="{FD521D13-128C-4A79-91A1-ECD0077DAA8A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19" creationId="{D8BF6255-B792-48B7-8DC2-957266416BDD}"/>
          </ac:spMkLst>
        </pc:spChg>
        <pc:spChg chg="mod topLvl">
          <ac:chgData name="Yu-Cheng Lin" userId="2281cbc768c9b62e" providerId="LiveId" clId="{86469DB3-E0DC-4C43-951F-887EFA91C782}" dt="2020-12-22T06:21:42.420" v="857" actId="165"/>
          <ac:spMkLst>
            <pc:docMk/>
            <pc:sldMk cId="3492844959" sldId="295"/>
            <ac:spMk id="20" creationId="{C31DE5FA-45F0-4DA6-BEE9-20385851EC11}"/>
          </ac:spMkLst>
        </pc:spChg>
        <pc:spChg chg="add mod">
          <ac:chgData name="Yu-Cheng Lin" userId="2281cbc768c9b62e" providerId="LiveId" clId="{86469DB3-E0DC-4C43-951F-887EFA91C782}" dt="2020-12-22T06:20:33.265" v="840" actId="108"/>
          <ac:spMkLst>
            <pc:docMk/>
            <pc:sldMk cId="3492844959" sldId="295"/>
            <ac:spMk id="21" creationId="{1616619E-0CC2-4325-8707-549E96F6DC76}"/>
          </ac:spMkLst>
        </pc:spChg>
        <pc:spChg chg="add del mod">
          <ac:chgData name="Yu-Cheng Lin" userId="2281cbc768c9b62e" providerId="LiveId" clId="{86469DB3-E0DC-4C43-951F-887EFA91C782}" dt="2020-12-22T06:21:38.336" v="856" actId="478"/>
          <ac:spMkLst>
            <pc:docMk/>
            <pc:sldMk cId="3492844959" sldId="295"/>
            <ac:spMk id="38" creationId="{F98750FC-EB19-4A38-872B-8B6295075F6A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39" creationId="{405E0D7C-E275-4A5E-9E6C-A70329F4B21D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0" creationId="{0D178790-E9D0-4FCB-A427-A43C589C117F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1" creationId="{7E2B9F84-CE2D-4A75-877D-F610967EB538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2" creationId="{F807BA19-3DEB-499D-B975-D02997918EBB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3" creationId="{5E2D44D5-07D4-4B44-B3AD-A403438238F7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4" creationId="{6D4712E7-65C4-4E10-A5AF-6A03F8A68E8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5" creationId="{EE669FAE-8D7E-441F-B40D-C053B214E7BD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6" creationId="{25E8A810-E520-4950-B663-C1F564BB9B21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7" creationId="{F976B830-B5C3-400B-AE13-9530DF29873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8" creationId="{1222D90F-9FB2-4787-BC56-3E2F99B9D679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49" creationId="{F5B52BEA-152B-4D4E-B943-BCE42D877D75}"/>
          </ac:spMkLst>
        </pc:spChg>
        <pc:spChg chg="add mod">
          <ac:chgData name="Yu-Cheng Lin" userId="2281cbc768c9b62e" providerId="LiveId" clId="{86469DB3-E0DC-4C43-951F-887EFA91C782}" dt="2020-12-22T06:21:56.381" v="859" actId="339"/>
          <ac:spMkLst>
            <pc:docMk/>
            <pc:sldMk cId="3492844959" sldId="295"/>
            <ac:spMk id="50" creationId="{E5F91889-4683-42FD-97C4-07EC5CFAAB1D}"/>
          </ac:spMkLst>
        </pc:spChg>
        <pc:spChg chg="add mod">
          <ac:chgData name="Yu-Cheng Lin" userId="2281cbc768c9b62e" providerId="LiveId" clId="{86469DB3-E0DC-4C43-951F-887EFA91C782}" dt="2020-12-22T06:22:02.456" v="860" actId="571"/>
          <ac:spMkLst>
            <pc:docMk/>
            <pc:sldMk cId="3492844959" sldId="295"/>
            <ac:spMk id="51" creationId="{E35BEFC4-ADE3-496E-AFFD-689400BA4C78}"/>
          </ac:spMkLst>
        </pc:spChg>
        <pc:spChg chg="add mod">
          <ac:chgData name="Yu-Cheng Lin" userId="2281cbc768c9b62e" providerId="LiveId" clId="{86469DB3-E0DC-4C43-951F-887EFA91C782}" dt="2020-12-22T06:22:07.765" v="866" actId="20577"/>
          <ac:spMkLst>
            <pc:docMk/>
            <pc:sldMk cId="3492844959" sldId="295"/>
            <ac:spMk id="52" creationId="{E971B474-7E2B-4582-A26F-268FA1A61816}"/>
          </ac:spMkLst>
        </pc:spChg>
        <pc:spChg chg="add mod">
          <ac:chgData name="Yu-Cheng Lin" userId="2281cbc768c9b62e" providerId="LiveId" clId="{86469DB3-E0DC-4C43-951F-887EFA91C782}" dt="2020-12-22T06:22:24.054" v="873" actId="1076"/>
          <ac:spMkLst>
            <pc:docMk/>
            <pc:sldMk cId="3492844959" sldId="295"/>
            <ac:spMk id="53" creationId="{3EE25019-D1AE-4D99-8F2B-A68359E611F3}"/>
          </ac:spMkLst>
        </pc:spChg>
        <pc:grpChg chg="add del mod">
          <ac:chgData name="Yu-Cheng Lin" userId="2281cbc768c9b62e" providerId="LiveId" clId="{86469DB3-E0DC-4C43-951F-887EFA91C782}" dt="2020-12-22T06:21:42.420" v="857" actId="165"/>
          <ac:grpSpMkLst>
            <pc:docMk/>
            <pc:sldMk cId="3492844959" sldId="295"/>
            <ac:grpSpMk id="3" creationId="{0F8195C0-6174-4FBB-93AE-3AEAFE2F3BE0}"/>
          </ac:grpSpMkLst>
        </pc:grpChg>
        <pc:cxnChg chg="mod topLvl">
          <ac:chgData name="Yu-Cheng Lin" userId="2281cbc768c9b62e" providerId="LiveId" clId="{86469DB3-E0DC-4C43-951F-887EFA91C782}" dt="2020-12-22T06:21:42.420" v="857" actId="165"/>
          <ac:cxnSpMkLst>
            <pc:docMk/>
            <pc:sldMk cId="3492844959" sldId="295"/>
            <ac:cxnSpMk id="5" creationId="{A6D74764-DB7A-4EB4-88E2-38BA4DEBD843}"/>
          </ac:cxnSpMkLst>
        </pc:cxnChg>
        <pc:cxnChg chg="mod topLvl">
          <ac:chgData name="Yu-Cheng Lin" userId="2281cbc768c9b62e" providerId="LiveId" clId="{86469DB3-E0DC-4C43-951F-887EFA91C782}" dt="2020-12-22T06:21:42.420" v="857" actId="165"/>
          <ac:cxnSpMkLst>
            <pc:docMk/>
            <pc:sldMk cId="3492844959" sldId="295"/>
            <ac:cxnSpMk id="6" creationId="{8FDFB46C-A811-42FE-A19A-30482AA7A32B}"/>
          </ac:cxnSpMkLst>
        </pc:cxnChg>
        <pc:cxnChg chg="add del">
          <ac:chgData name="Yu-Cheng Lin" userId="2281cbc768c9b62e" providerId="LiveId" clId="{86469DB3-E0DC-4C43-951F-887EFA91C782}" dt="2020-12-22T06:19:24.951" v="824" actId="478"/>
          <ac:cxnSpMkLst>
            <pc:docMk/>
            <pc:sldMk cId="3492844959" sldId="295"/>
            <ac:cxnSpMk id="23" creationId="{8960D9E9-F3E6-43FC-BC3A-48BF418BBBD3}"/>
          </ac:cxnSpMkLst>
        </pc:cxnChg>
        <pc:cxnChg chg="add mod">
          <ac:chgData name="Yu-Cheng Lin" userId="2281cbc768c9b62e" providerId="LiveId" clId="{86469DB3-E0DC-4C43-951F-887EFA91C782}" dt="2020-12-22T06:19:50.092" v="831" actId="1076"/>
          <ac:cxnSpMkLst>
            <pc:docMk/>
            <pc:sldMk cId="3492844959" sldId="295"/>
            <ac:cxnSpMk id="24" creationId="{F04B38AA-49CC-472A-B772-66E20F9D3900}"/>
          </ac:cxnSpMkLst>
        </pc:cxnChg>
        <pc:cxnChg chg="add mod">
          <ac:chgData name="Yu-Cheng Lin" userId="2281cbc768c9b62e" providerId="LiveId" clId="{86469DB3-E0DC-4C43-951F-887EFA91C782}" dt="2020-12-22T06:20:09.930" v="835" actId="14100"/>
          <ac:cxnSpMkLst>
            <pc:docMk/>
            <pc:sldMk cId="3492844959" sldId="295"/>
            <ac:cxnSpMk id="27" creationId="{0687033D-E112-486F-A2D5-D9CA0BE98866}"/>
          </ac:cxnSpMkLst>
        </pc:cxnChg>
        <pc:cxnChg chg="add mod">
          <ac:chgData name="Yu-Cheng Lin" userId="2281cbc768c9b62e" providerId="LiveId" clId="{86469DB3-E0DC-4C43-951F-887EFA91C782}" dt="2020-12-22T06:20:17.122" v="838" actId="14100"/>
          <ac:cxnSpMkLst>
            <pc:docMk/>
            <pc:sldMk cId="3492844959" sldId="295"/>
            <ac:cxnSpMk id="30" creationId="{20957BB3-91EA-4831-8C95-4FF74B315FD6}"/>
          </ac:cxnSpMkLst>
        </pc:cxnChg>
        <pc:cxnChg chg="add mod">
          <ac:chgData name="Yu-Cheng Lin" userId="2281cbc768c9b62e" providerId="LiveId" clId="{86469DB3-E0DC-4C43-951F-887EFA91C782}" dt="2020-12-22T06:20:56.175" v="847" actId="14100"/>
          <ac:cxnSpMkLst>
            <pc:docMk/>
            <pc:sldMk cId="3492844959" sldId="295"/>
            <ac:cxnSpMk id="34" creationId="{D646BD2A-D67A-478C-8881-832C65B9B250}"/>
          </ac:cxnSpMkLst>
        </pc:cxnChg>
        <pc:cxnChg chg="add mod">
          <ac:chgData name="Yu-Cheng Lin" userId="2281cbc768c9b62e" providerId="LiveId" clId="{86469DB3-E0DC-4C43-951F-887EFA91C782}" dt="2020-12-22T06:21:05.834" v="852" actId="1076"/>
          <ac:cxnSpMkLst>
            <pc:docMk/>
            <pc:sldMk cId="3492844959" sldId="295"/>
            <ac:cxnSpMk id="35" creationId="{C0C77F99-7012-49BC-A373-86053A028437}"/>
          </ac:cxnSpMkLst>
        </pc:cxnChg>
      </pc:sldChg>
      <pc:sldChg chg="del">
        <pc:chgData name="Yu-Cheng Lin" userId="2281cbc768c9b62e" providerId="LiveId" clId="{86469DB3-E0DC-4C43-951F-887EFA91C782}" dt="2020-12-22T06:22:46.334" v="875" actId="47"/>
        <pc:sldMkLst>
          <pc:docMk/>
          <pc:sldMk cId="2379736446" sldId="296"/>
        </pc:sldMkLst>
      </pc:sldChg>
      <pc:sldChg chg="modSp add mod modClrScheme chgLayout">
        <pc:chgData name="Yu-Cheng Lin" userId="2281cbc768c9b62e" providerId="LiveId" clId="{86469DB3-E0DC-4C43-951F-887EFA91C782}" dt="2020-12-22T06:13:25.694" v="694" actId="20577"/>
        <pc:sldMkLst>
          <pc:docMk/>
          <pc:sldMk cId="3448147961" sldId="297"/>
        </pc:sldMkLst>
        <pc:spChg chg="mod ord">
          <ac:chgData name="Yu-Cheng Lin" userId="2281cbc768c9b62e" providerId="LiveId" clId="{86469DB3-E0DC-4C43-951F-887EFA91C782}" dt="2020-12-22T04:38:41.876" v="18" actId="700"/>
          <ac:spMkLst>
            <pc:docMk/>
            <pc:sldMk cId="3448147961" sldId="297"/>
            <ac:spMk id="2" creationId="{10C0BBFE-D17B-472D-870F-7A622B536344}"/>
          </ac:spMkLst>
        </pc:spChg>
        <pc:spChg chg="mod">
          <ac:chgData name="Yu-Cheng Lin" userId="2281cbc768c9b62e" providerId="LiveId" clId="{86469DB3-E0DC-4C43-951F-887EFA91C782}" dt="2020-12-22T06:13:25.694" v="694" actId="20577"/>
          <ac:spMkLst>
            <pc:docMk/>
            <pc:sldMk cId="3448147961" sldId="297"/>
            <ac:spMk id="4" creationId="{F21179A3-80E9-43B1-AD07-23A11A41FE60}"/>
          </ac:spMkLst>
        </pc:spChg>
      </pc:sldChg>
      <pc:sldChg chg="add modTransition">
        <pc:chgData name="Yu-Cheng Lin" userId="2281cbc768c9b62e" providerId="LiveId" clId="{86469DB3-E0DC-4C43-951F-887EFA91C782}" dt="2020-12-22T04:39:08.741" v="24"/>
        <pc:sldMkLst>
          <pc:docMk/>
          <pc:sldMk cId="4212337042" sldId="298"/>
        </pc:sldMkLst>
      </pc:sldChg>
      <pc:sldChg chg="addSp delSp modSp add del mod modAnim">
        <pc:chgData name="Yu-Cheng Lin" userId="2281cbc768c9b62e" providerId="LiveId" clId="{86469DB3-E0DC-4C43-951F-887EFA91C782}" dt="2020-12-22T06:04:05.272" v="543" actId="47"/>
        <pc:sldMkLst>
          <pc:docMk/>
          <pc:sldMk cId="2264678164" sldId="299"/>
        </pc:sldMkLst>
        <pc:spChg chg="del mod">
          <ac:chgData name="Yu-Cheng Lin" userId="2281cbc768c9b62e" providerId="LiveId" clId="{86469DB3-E0DC-4C43-951F-887EFA91C782}" dt="2020-12-22T04:44:48.364" v="86" actId="478"/>
          <ac:spMkLst>
            <pc:docMk/>
            <pc:sldMk cId="2264678164" sldId="299"/>
            <ac:spMk id="7" creationId="{B7687ADE-24AE-4BDA-9ABF-17D408076EE8}"/>
          </ac:spMkLst>
        </pc:spChg>
        <pc:spChg chg="add mod">
          <ac:chgData name="Yu-Cheng Lin" userId="2281cbc768c9b62e" providerId="LiveId" clId="{86469DB3-E0DC-4C43-951F-887EFA91C782}" dt="2020-12-22T04:45:02.147" v="90" actId="20577"/>
          <ac:spMkLst>
            <pc:docMk/>
            <pc:sldMk cId="2264678164" sldId="299"/>
            <ac:spMk id="8" creationId="{3E011A40-5BE4-462D-AF9B-F31B790711AF}"/>
          </ac:spMkLst>
        </pc:spChg>
        <pc:spChg chg="add mod">
          <ac:chgData name="Yu-Cheng Lin" userId="2281cbc768c9b62e" providerId="LiveId" clId="{86469DB3-E0DC-4C43-951F-887EFA91C782}" dt="2020-12-22T04:44:51.855" v="88" actId="1076"/>
          <ac:spMkLst>
            <pc:docMk/>
            <pc:sldMk cId="2264678164" sldId="299"/>
            <ac:spMk id="9" creationId="{E8B752BF-EF29-469B-A0F7-0C8BCF03F788}"/>
          </ac:spMkLst>
        </pc:spChg>
        <pc:spChg chg="mod">
          <ac:chgData name="Yu-Cheng Lin" userId="2281cbc768c9b62e" providerId="LiveId" clId="{86469DB3-E0DC-4C43-951F-887EFA91C782}" dt="2020-12-22T04:42:29.216" v="66" actId="20577"/>
          <ac:spMkLst>
            <pc:docMk/>
            <pc:sldMk cId="2264678164" sldId="299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31.794" v="68" actId="20577"/>
          <ac:spMkLst>
            <pc:docMk/>
            <pc:sldMk cId="2264678164" sldId="299"/>
            <ac:spMk id="25" creationId="{9CD1B532-0204-4A7C-BE4C-92A70738B2A0}"/>
          </ac:spMkLst>
        </pc:spChg>
      </pc:sldChg>
      <pc:sldChg chg="modSp add modTransition">
        <pc:chgData name="Yu-Cheng Lin" userId="2281cbc768c9b62e" providerId="LiveId" clId="{86469DB3-E0DC-4C43-951F-887EFA91C782}" dt="2020-12-22T04:42:19.837" v="60" actId="20577"/>
        <pc:sldMkLst>
          <pc:docMk/>
          <pc:sldMk cId="531067990" sldId="300"/>
        </pc:sldMkLst>
        <pc:spChg chg="mod">
          <ac:chgData name="Yu-Cheng Lin" userId="2281cbc768c9b62e" providerId="LiveId" clId="{86469DB3-E0DC-4C43-951F-887EFA91C782}" dt="2020-12-22T04:42:17.517" v="58" actId="20577"/>
          <ac:spMkLst>
            <pc:docMk/>
            <pc:sldMk cId="531067990" sldId="30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42:19.837" v="60" actId="20577"/>
          <ac:spMkLst>
            <pc:docMk/>
            <pc:sldMk cId="531067990" sldId="300"/>
            <ac:spMk id="25" creationId="{9CD1B532-0204-4A7C-BE4C-92A70738B2A0}"/>
          </ac:spMkLst>
        </pc:spChg>
      </pc:sldChg>
      <pc:sldChg chg="new del">
        <pc:chgData name="Yu-Cheng Lin" userId="2281cbc768c9b62e" providerId="LiveId" clId="{86469DB3-E0DC-4C43-951F-887EFA91C782}" dt="2020-12-22T06:04:06.617" v="544" actId="47"/>
        <pc:sldMkLst>
          <pc:docMk/>
          <pc:sldMk cId="436192601" sldId="301"/>
        </pc:sldMkLst>
      </pc:sldChg>
      <pc:sldChg chg="add del">
        <pc:chgData name="Yu-Cheng Lin" userId="2281cbc768c9b62e" providerId="LiveId" clId="{86469DB3-E0DC-4C43-951F-887EFA91C782}" dt="2020-12-22T04:52:34.896" v="92"/>
        <pc:sldMkLst>
          <pc:docMk/>
          <pc:sldMk cId="3758917652" sldId="301"/>
        </pc:sldMkLst>
      </pc:sldChg>
      <pc:sldChg chg="addSp modSp add mod modAnim">
        <pc:chgData name="Yu-Cheng Lin" userId="2281cbc768c9b62e" providerId="LiveId" clId="{86469DB3-E0DC-4C43-951F-887EFA91C782}" dt="2020-12-22T06:37:14.858" v="1126"/>
        <pc:sldMkLst>
          <pc:docMk/>
          <pc:sldMk cId="1909905945" sldId="302"/>
        </pc:sldMkLst>
        <pc:spChg chg="add mod">
          <ac:chgData name="Yu-Cheng Lin" userId="2281cbc768c9b62e" providerId="LiveId" clId="{86469DB3-E0DC-4C43-951F-887EFA91C782}" dt="2020-12-22T06:37:11.466" v="1125" actId="20577"/>
          <ac:spMkLst>
            <pc:docMk/>
            <pc:sldMk cId="1909905945" sldId="302"/>
            <ac:spMk id="7" creationId="{885B74F8-11B4-4EAE-B58D-9CE29D9D4637}"/>
          </ac:spMkLst>
        </pc:spChg>
        <pc:spChg chg="add mod">
          <ac:chgData name="Yu-Cheng Lin" userId="2281cbc768c9b62e" providerId="LiveId" clId="{86469DB3-E0DC-4C43-951F-887EFA91C782}" dt="2020-12-22T06:37:14.858" v="1126"/>
          <ac:spMkLst>
            <pc:docMk/>
            <pc:sldMk cId="1909905945" sldId="302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4:53:45.707" v="108"/>
          <ac:spMkLst>
            <pc:docMk/>
            <pc:sldMk cId="1909905945" sldId="302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4:09.359" v="120"/>
          <ac:spMkLst>
            <pc:docMk/>
            <pc:sldMk cId="1909905945" sldId="302"/>
            <ac:spMk id="25" creationId="{9CD1B532-0204-4A7C-BE4C-92A70738B2A0}"/>
          </ac:spMkLst>
        </pc:spChg>
      </pc:sldChg>
      <pc:sldChg chg="addSp delSp modSp add mod modAnim">
        <pc:chgData name="Yu-Cheng Lin" userId="2281cbc768c9b62e" providerId="LiveId" clId="{86469DB3-E0DC-4C43-951F-887EFA91C782}" dt="2020-12-22T06:37:19.283" v="1128"/>
        <pc:sldMkLst>
          <pc:docMk/>
          <pc:sldMk cId="3672216322" sldId="303"/>
        </pc:sldMkLst>
        <pc:spChg chg="del mod">
          <ac:chgData name="Yu-Cheng Lin" userId="2281cbc768c9b62e" providerId="LiveId" clId="{86469DB3-E0DC-4C43-951F-887EFA91C782}" dt="2020-12-22T05:15:05.031" v="395" actId="478"/>
          <ac:spMkLst>
            <pc:docMk/>
            <pc:sldMk cId="3672216322" sldId="303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15:05.031" v="395" actId="478"/>
          <ac:spMkLst>
            <pc:docMk/>
            <pc:sldMk cId="3672216322" sldId="303"/>
            <ac:spMk id="8" creationId="{B3D4B328-26DE-488E-8ED3-8FD1F5FA6726}"/>
          </ac:spMkLst>
        </pc:spChg>
        <pc:spChg chg="add mod">
          <ac:chgData name="Yu-Cheng Lin" userId="2281cbc768c9b62e" providerId="LiveId" clId="{86469DB3-E0DC-4C43-951F-887EFA91C782}" dt="2020-12-22T04:56:39.747" v="183" actId="20577"/>
          <ac:spMkLst>
            <pc:docMk/>
            <pc:sldMk cId="3672216322" sldId="303"/>
            <ac:spMk id="9" creationId="{ED66524B-AFF1-4FF6-8672-86402E774B20}"/>
          </ac:spMkLst>
        </pc:spChg>
        <pc:spChg chg="add mod">
          <ac:chgData name="Yu-Cheng Lin" userId="2281cbc768c9b62e" providerId="LiveId" clId="{86469DB3-E0DC-4C43-951F-887EFA91C782}" dt="2020-12-22T06:35:52.858" v="1078" actId="20577"/>
          <ac:spMkLst>
            <pc:docMk/>
            <pc:sldMk cId="3672216322" sldId="303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6:37:18.003" v="1127"/>
          <ac:spMkLst>
            <pc:docMk/>
            <pc:sldMk cId="3672216322" sldId="303"/>
            <ac:spMk id="11" creationId="{D4C158A2-AC36-44AF-A42C-30E751A89C10}"/>
          </ac:spMkLst>
        </pc:spChg>
        <pc:spChg chg="add mod">
          <ac:chgData name="Yu-Cheng Lin" userId="2281cbc768c9b62e" providerId="LiveId" clId="{86469DB3-E0DC-4C43-951F-887EFA91C782}" dt="2020-12-22T06:37:19.283" v="1128"/>
          <ac:spMkLst>
            <pc:docMk/>
            <pc:sldMk cId="3672216322" sldId="303"/>
            <ac:spMk id="12" creationId="{E780F35E-6115-407E-9F0B-F7BA6E668B8E}"/>
          </ac:spMkLst>
        </pc:spChg>
        <pc:spChg chg="add del mod">
          <ac:chgData name="Yu-Cheng Lin" userId="2281cbc768c9b62e" providerId="LiveId" clId="{86469DB3-E0DC-4C43-951F-887EFA91C782}" dt="2020-12-22T05:15:47.765" v="417"/>
          <ac:spMkLst>
            <pc:docMk/>
            <pc:sldMk cId="3672216322" sldId="303"/>
            <ac:spMk id="13" creationId="{1FFFE14D-4058-49D5-8442-93C5E36E969B}"/>
          </ac:spMkLst>
        </pc:spChg>
        <pc:spChg chg="add del mod">
          <ac:chgData name="Yu-Cheng Lin" userId="2281cbc768c9b62e" providerId="LiveId" clId="{86469DB3-E0DC-4C43-951F-887EFA91C782}" dt="2020-12-22T05:15:47.765" v="417"/>
          <ac:spMkLst>
            <pc:docMk/>
            <pc:sldMk cId="3672216322" sldId="303"/>
            <ac:spMk id="14" creationId="{688FDA50-C6D8-44D8-9B70-E6F1E96184C1}"/>
          </ac:spMkLst>
        </pc:spChg>
        <pc:spChg chg="mod">
          <ac:chgData name="Yu-Cheng Lin" userId="2281cbc768c9b62e" providerId="LiveId" clId="{86469DB3-E0DC-4C43-951F-887EFA91C782}" dt="2020-12-22T04:57:28.524" v="202"/>
          <ac:spMkLst>
            <pc:docMk/>
            <pc:sldMk cId="3672216322" sldId="303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7:30.005" v="203"/>
          <ac:spMkLst>
            <pc:docMk/>
            <pc:sldMk cId="3672216322" sldId="303"/>
            <ac:spMk id="25" creationId="{9CD1B532-0204-4A7C-BE4C-92A70738B2A0}"/>
          </ac:spMkLst>
        </pc:spChg>
      </pc:sldChg>
      <pc:sldChg chg="addSp modSp add del mod">
        <pc:chgData name="Yu-Cheng Lin" userId="2281cbc768c9b62e" providerId="LiveId" clId="{86469DB3-E0DC-4C43-951F-887EFA91C782}" dt="2020-12-22T05:00:48.457" v="238" actId="47"/>
        <pc:sldMkLst>
          <pc:docMk/>
          <pc:sldMk cId="3178887108" sldId="304"/>
        </pc:sldMkLst>
        <pc:spChg chg="mod">
          <ac:chgData name="Yu-Cheng Lin" userId="2281cbc768c9b62e" providerId="LiveId" clId="{86469DB3-E0DC-4C43-951F-887EFA91C782}" dt="2020-12-22T04:58:55.244" v="219" actId="1076"/>
          <ac:spMkLst>
            <pc:docMk/>
            <pc:sldMk cId="3178887108" sldId="304"/>
            <ac:spMk id="7" creationId="{885B74F8-11B4-4EAE-B58D-9CE29D9D4637}"/>
          </ac:spMkLst>
        </pc:spChg>
        <pc:spChg chg="mod">
          <ac:chgData name="Yu-Cheng Lin" userId="2281cbc768c9b62e" providerId="LiveId" clId="{86469DB3-E0DC-4C43-951F-887EFA91C782}" dt="2020-12-22T04:58:45.585" v="217" actId="1076"/>
          <ac:spMkLst>
            <pc:docMk/>
            <pc:sldMk cId="3178887108" sldId="304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4:58:34.105" v="215" actId="1076"/>
          <ac:spMkLst>
            <pc:docMk/>
            <pc:sldMk cId="3178887108" sldId="304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4:58:34.105" v="215" actId="1076"/>
          <ac:spMkLst>
            <pc:docMk/>
            <pc:sldMk cId="3178887108" sldId="304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4:59:10.546" v="227"/>
          <ac:spMkLst>
            <pc:docMk/>
            <pc:sldMk cId="3178887108" sldId="304"/>
            <ac:spMk id="11" creationId="{A59F425C-A20B-49FD-BFD8-83F4A94C4BE2}"/>
          </ac:spMkLst>
        </pc:spChg>
        <pc:spChg chg="mod">
          <ac:chgData name="Yu-Cheng Lin" userId="2281cbc768c9b62e" providerId="LiveId" clId="{86469DB3-E0DC-4C43-951F-887EFA91C782}" dt="2020-12-22T04:59:23.894" v="234" actId="20577"/>
          <ac:spMkLst>
            <pc:docMk/>
            <pc:sldMk cId="3178887108" sldId="304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4:58:45.585" v="217" actId="1076"/>
          <ac:spMkLst>
            <pc:docMk/>
            <pc:sldMk cId="3178887108" sldId="304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4:58:49.056" v="218" actId="1076"/>
          <ac:spMkLst>
            <pc:docMk/>
            <pc:sldMk cId="3178887108" sldId="304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4:58:49.056" v="218" actId="1076"/>
          <ac:spMkLst>
            <pc:docMk/>
            <pc:sldMk cId="3178887108" sldId="304"/>
            <ac:spMk id="49" creationId="{F55796A0-3F46-446D-BBBC-36A71C047591}"/>
          </ac:spMkLst>
        </pc:spChg>
      </pc:sldChg>
      <pc:sldChg chg="addSp delSp modSp add mod addAnim delAnim modAnim">
        <pc:chgData name="Yu-Cheng Lin" userId="2281cbc768c9b62e" providerId="LiveId" clId="{86469DB3-E0DC-4C43-951F-887EFA91C782}" dt="2020-12-22T06:37:23.773" v="1131"/>
        <pc:sldMkLst>
          <pc:docMk/>
          <pc:sldMk cId="1664499209" sldId="305"/>
        </pc:sldMkLst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5:01:06.199" v="241" actId="1076"/>
          <ac:spMkLst>
            <pc:docMk/>
            <pc:sldMk cId="1664499209" sldId="305"/>
            <ac:spMk id="9" creationId="{ED66524B-AFF1-4FF6-8672-86402E774B20}"/>
          </ac:spMkLst>
        </pc:spChg>
        <pc:spChg chg="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10" creationId="{E0D1A4B9-6D77-495F-BF30-48A327BBA181}"/>
          </ac:spMkLst>
        </pc:spChg>
        <pc:spChg chg="add mod">
          <ac:chgData name="Yu-Cheng Lin" userId="2281cbc768c9b62e" providerId="LiveId" clId="{86469DB3-E0DC-4C43-951F-887EFA91C782}" dt="2020-12-22T05:05:05.123" v="303"/>
          <ac:spMkLst>
            <pc:docMk/>
            <pc:sldMk cId="1664499209" sldId="305"/>
            <ac:spMk id="11" creationId="{7DD1111E-4819-4ECF-B861-B018443DD18C}"/>
          </ac:spMkLst>
        </pc:spChg>
        <pc:spChg chg="add del mod">
          <ac:chgData name="Yu-Cheng Lin" userId="2281cbc768c9b62e" providerId="LiveId" clId="{86469DB3-E0DC-4C43-951F-887EFA91C782}" dt="2020-12-22T05:16:19.040" v="437" actId="478"/>
          <ac:spMkLst>
            <pc:docMk/>
            <pc:sldMk cId="1664499209" sldId="305"/>
            <ac:spMk id="12" creationId="{34FC0646-4837-45DC-ADDA-ECED3BDF21A3}"/>
          </ac:spMkLst>
        </pc:spChg>
        <pc:spChg chg="add mod">
          <ac:chgData name="Yu-Cheng Lin" userId="2281cbc768c9b62e" providerId="LiveId" clId="{86469DB3-E0DC-4C43-951F-887EFA91C782}" dt="2020-12-22T06:37:22.913" v="1130"/>
          <ac:spMkLst>
            <pc:docMk/>
            <pc:sldMk cId="1664499209" sldId="305"/>
            <ac:spMk id="14" creationId="{64D05F94-DE32-493C-8628-8B37315B872A}"/>
          </ac:spMkLst>
        </pc:spChg>
        <pc:spChg chg="add mod">
          <ac:chgData name="Yu-Cheng Lin" userId="2281cbc768c9b62e" providerId="LiveId" clId="{86469DB3-E0DC-4C43-951F-887EFA91C782}" dt="2020-12-22T06:37:23.773" v="1131"/>
          <ac:spMkLst>
            <pc:docMk/>
            <pc:sldMk cId="1664499209" sldId="305"/>
            <ac:spMk id="15" creationId="{E6F76E8D-2287-45F1-8CDF-C2B40FB55A67}"/>
          </ac:spMkLst>
        </pc:spChg>
        <pc:spChg chg="add mod">
          <ac:chgData name="Yu-Cheng Lin" userId="2281cbc768c9b62e" providerId="LiveId" clId="{86469DB3-E0DC-4C43-951F-887EFA91C782}" dt="2020-12-22T06:37:22.085" v="1129"/>
          <ac:spMkLst>
            <pc:docMk/>
            <pc:sldMk cId="1664499209" sldId="305"/>
            <ac:spMk id="16" creationId="{BA450C7C-0A53-413B-BA55-D5AA13C0AAA3}"/>
          </ac:spMkLst>
        </pc:spChg>
        <pc:spChg chg="add mod">
          <ac:chgData name="Yu-Cheng Lin" userId="2281cbc768c9b62e" providerId="LiveId" clId="{86469DB3-E0DC-4C43-951F-887EFA91C782}" dt="2020-12-22T06:36:00.231" v="1079"/>
          <ac:spMkLst>
            <pc:docMk/>
            <pc:sldMk cId="1664499209" sldId="305"/>
            <ac:spMk id="17" creationId="{A07ADF77-D745-46CB-A2D6-6C118CA5D41C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5:01:03.225" v="240" actId="1076"/>
          <ac:spMkLst>
            <pc:docMk/>
            <pc:sldMk cId="1664499209" sldId="305"/>
            <ac:spMk id="49" creationId="{F55796A0-3F46-446D-BBBC-36A71C047591}"/>
          </ac:spMkLst>
        </pc:spChg>
        <pc:grpChg chg="add mod">
          <ac:chgData name="Yu-Cheng Lin" userId="2281cbc768c9b62e" providerId="LiveId" clId="{86469DB3-E0DC-4C43-951F-887EFA91C782}" dt="2020-12-22T05:04:25.666" v="296" actId="164"/>
          <ac:grpSpMkLst>
            <pc:docMk/>
            <pc:sldMk cId="1664499209" sldId="305"/>
            <ac:grpSpMk id="2" creationId="{D249826B-6E2A-4D51-9F7D-7F9A64352E60}"/>
          </ac:grpSpMkLst>
        </pc:grpChg>
      </pc:sldChg>
      <pc:sldChg chg="addSp delSp modSp add mod delAnim modAnim">
        <pc:chgData name="Yu-Cheng Lin" userId="2281cbc768c9b62e" providerId="LiveId" clId="{86469DB3-E0DC-4C43-951F-887EFA91C782}" dt="2020-12-22T06:37:28.402" v="1135"/>
        <pc:sldMkLst>
          <pc:docMk/>
          <pc:sldMk cId="257484564" sldId="306"/>
        </pc:sldMkLst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7" creationId="{885B74F8-11B4-4EAE-B58D-9CE29D9D4637}"/>
          </ac:spMkLst>
        </pc:spChg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8" creationId="{B3D4B328-26DE-488E-8ED3-8FD1F5FA6726}"/>
          </ac:spMkLst>
        </pc:spChg>
        <pc:spChg chg="mod">
          <ac:chgData name="Yu-Cheng Lin" userId="2281cbc768c9b62e" providerId="LiveId" clId="{86469DB3-E0DC-4C43-951F-887EFA91C782}" dt="2020-12-22T05:58:18.810" v="462" actId="12789"/>
          <ac:spMkLst>
            <pc:docMk/>
            <pc:sldMk cId="257484564" sldId="306"/>
            <ac:spMk id="9" creationId="{ED66524B-AFF1-4FF6-8672-86402E774B20}"/>
          </ac:spMkLst>
        </pc:spChg>
        <pc:spChg chg="del mod">
          <ac:chgData name="Yu-Cheng Lin" userId="2281cbc768c9b62e" providerId="LiveId" clId="{86469DB3-E0DC-4C43-951F-887EFA91C782}" dt="2020-12-22T05:58:14.166" v="459" actId="478"/>
          <ac:spMkLst>
            <pc:docMk/>
            <pc:sldMk cId="257484564" sldId="306"/>
            <ac:spMk id="10" creationId="{E0D1A4B9-6D77-495F-BF30-48A327BBA181}"/>
          </ac:spMkLst>
        </pc:spChg>
        <pc:spChg chg="mod">
          <ac:chgData name="Yu-Cheng Lin" userId="2281cbc768c9b62e" providerId="LiveId" clId="{86469DB3-E0DC-4C43-951F-887EFA91C782}" dt="2020-12-22T05:57:37.627" v="453" actId="12789"/>
          <ac:spMkLst>
            <pc:docMk/>
            <pc:sldMk cId="257484564" sldId="306"/>
            <ac:spMk id="11" creationId="{7DD1111E-4819-4ECF-B861-B018443DD18C}"/>
          </ac:spMkLst>
        </pc:spChg>
        <pc:spChg chg="del mod">
          <ac:chgData name="Yu-Cheng Lin" userId="2281cbc768c9b62e" providerId="LiveId" clId="{86469DB3-E0DC-4C43-951F-887EFA91C782}" dt="2020-12-22T05:57:18.443" v="448" actId="478"/>
          <ac:spMkLst>
            <pc:docMk/>
            <pc:sldMk cId="257484564" sldId="306"/>
            <ac:spMk id="12" creationId="{34FC0646-4837-45DC-ADDA-ECED3BDF21A3}"/>
          </ac:spMkLst>
        </pc:spChg>
        <pc:spChg chg="add mod">
          <ac:chgData name="Yu-Cheng Lin" userId="2281cbc768c9b62e" providerId="LiveId" clId="{86469DB3-E0DC-4C43-951F-887EFA91C782}" dt="2020-12-22T05:10:09.057" v="330"/>
          <ac:spMkLst>
            <pc:docMk/>
            <pc:sldMk cId="257484564" sldId="306"/>
            <ac:spMk id="13" creationId="{C48F73B3-8F83-4C87-B9C6-D3F7C23B4E58}"/>
          </ac:spMkLst>
        </pc:spChg>
        <pc:spChg chg="add del mod">
          <ac:chgData name="Yu-Cheng Lin" userId="2281cbc768c9b62e" providerId="LiveId" clId="{86469DB3-E0DC-4C43-951F-887EFA91C782}" dt="2020-12-22T05:57:40.313" v="454" actId="478"/>
          <ac:spMkLst>
            <pc:docMk/>
            <pc:sldMk cId="257484564" sldId="306"/>
            <ac:spMk id="14" creationId="{DBBCDBB7-7B11-49FA-B284-9440A87CD92E}"/>
          </ac:spMkLst>
        </pc:spChg>
        <pc:spChg chg="add mod">
          <ac:chgData name="Yu-Cheng Lin" userId="2281cbc768c9b62e" providerId="LiveId" clId="{86469DB3-E0DC-4C43-951F-887EFA91C782}" dt="2020-12-22T06:37:27.777" v="1134"/>
          <ac:spMkLst>
            <pc:docMk/>
            <pc:sldMk cId="257484564" sldId="306"/>
            <ac:spMk id="17" creationId="{B95322C7-107B-4AA9-9358-2A938792C78A}"/>
          </ac:spMkLst>
        </pc:spChg>
        <pc:spChg chg="add mod">
          <ac:chgData name="Yu-Cheng Lin" userId="2281cbc768c9b62e" providerId="LiveId" clId="{86469DB3-E0DC-4C43-951F-887EFA91C782}" dt="2020-12-22T06:37:28.402" v="1135"/>
          <ac:spMkLst>
            <pc:docMk/>
            <pc:sldMk cId="257484564" sldId="306"/>
            <ac:spMk id="18" creationId="{B324A0D3-8506-480D-8147-38974A725FD2}"/>
          </ac:spMkLst>
        </pc:spChg>
        <pc:spChg chg="add mod">
          <ac:chgData name="Yu-Cheng Lin" userId="2281cbc768c9b62e" providerId="LiveId" clId="{86469DB3-E0DC-4C43-951F-887EFA91C782}" dt="2020-12-22T06:37:25.777" v="1132"/>
          <ac:spMkLst>
            <pc:docMk/>
            <pc:sldMk cId="257484564" sldId="306"/>
            <ac:spMk id="19" creationId="{DBA54721-B673-417F-B2C7-6C6977DED877}"/>
          </ac:spMkLst>
        </pc:spChg>
        <pc:spChg chg="add mod">
          <ac:chgData name="Yu-Cheng Lin" userId="2281cbc768c9b62e" providerId="LiveId" clId="{86469DB3-E0DC-4C43-951F-887EFA91C782}" dt="2020-12-22T06:37:26.574" v="1133"/>
          <ac:spMkLst>
            <pc:docMk/>
            <pc:sldMk cId="257484564" sldId="306"/>
            <ac:spMk id="20" creationId="{4DE38492-C458-49DC-8D42-09BC279DA3FD}"/>
          </ac:spMkLst>
        </pc:spChg>
        <pc:spChg chg="add mod">
          <ac:chgData name="Yu-Cheng Lin" userId="2281cbc768c9b62e" providerId="LiveId" clId="{86469DB3-E0DC-4C43-951F-887EFA91C782}" dt="2020-12-22T06:36:03.115" v="1080"/>
          <ac:spMkLst>
            <pc:docMk/>
            <pc:sldMk cId="257484564" sldId="306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5:05:52.164" v="315"/>
          <ac:spMkLst>
            <pc:docMk/>
            <pc:sldMk cId="257484564" sldId="306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05:50.567" v="312"/>
          <ac:spMkLst>
            <pc:docMk/>
            <pc:sldMk cId="257484564" sldId="306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5:03:03.806" v="269" actId="1076"/>
          <ac:spMkLst>
            <pc:docMk/>
            <pc:sldMk cId="257484564" sldId="306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5:03:03.806" v="269" actId="1076"/>
          <ac:spMkLst>
            <pc:docMk/>
            <pc:sldMk cId="257484564" sldId="306"/>
            <ac:spMk id="49" creationId="{F55796A0-3F46-446D-BBBC-36A71C047591}"/>
          </ac:spMkLst>
        </pc:spChg>
        <pc:grpChg chg="add mod">
          <ac:chgData name="Yu-Cheng Lin" userId="2281cbc768c9b62e" providerId="LiveId" clId="{86469DB3-E0DC-4C43-951F-887EFA91C782}" dt="2020-12-22T05:04:25.423" v="295" actId="164"/>
          <ac:grpSpMkLst>
            <pc:docMk/>
            <pc:sldMk cId="257484564" sldId="306"/>
            <ac:grpSpMk id="2" creationId="{8A7F6909-91D0-4B72-90E7-21DD40FBCDEB}"/>
          </ac:grpSpMkLst>
        </pc:grpChg>
        <pc:grpChg chg="add mod">
          <ac:chgData name="Yu-Cheng Lin" userId="2281cbc768c9b62e" providerId="LiveId" clId="{86469DB3-E0DC-4C43-951F-887EFA91C782}" dt="2020-12-22T05:04:24.965" v="294" actId="164"/>
          <ac:grpSpMkLst>
            <pc:docMk/>
            <pc:sldMk cId="257484564" sldId="306"/>
            <ac:grpSpMk id="3" creationId="{F8A04442-7C43-4049-98BF-9C936D6EEAB5}"/>
          </ac:grpSpMkLst>
        </pc:grpChg>
      </pc:sldChg>
      <pc:sldChg chg="addSp delSp modSp add del mod modTransition modAnim">
        <pc:chgData name="Yu-Cheng Lin" userId="2281cbc768c9b62e" providerId="LiveId" clId="{86469DB3-E0DC-4C43-951F-887EFA91C782}" dt="2020-12-22T05:59:10.623" v="474" actId="47"/>
        <pc:sldMkLst>
          <pc:docMk/>
          <pc:sldMk cId="52952791" sldId="307"/>
        </pc:sldMkLst>
        <pc:spChg chg="mod">
          <ac:chgData name="Yu-Cheng Lin" userId="2281cbc768c9b62e" providerId="LiveId" clId="{86469DB3-E0DC-4C43-951F-887EFA91C782}" dt="2020-12-22T05:12:40.775" v="362" actId="1076"/>
          <ac:spMkLst>
            <pc:docMk/>
            <pc:sldMk cId="52952791" sldId="307"/>
            <ac:spMk id="7" creationId="{885B74F8-11B4-4EAE-B58D-9CE29D9D4637}"/>
          </ac:spMkLst>
        </pc:spChg>
        <pc:spChg chg="mod">
          <ac:chgData name="Yu-Cheng Lin" userId="2281cbc768c9b62e" providerId="LiveId" clId="{86469DB3-E0DC-4C43-951F-887EFA91C782}" dt="2020-12-22T05:12:40.775" v="362" actId="1076"/>
          <ac:spMkLst>
            <pc:docMk/>
            <pc:sldMk cId="52952791" sldId="307"/>
            <ac:spMk id="8" creationId="{B3D4B328-26DE-488E-8ED3-8FD1F5FA6726}"/>
          </ac:spMkLst>
        </pc:spChg>
        <pc:spChg chg="del">
          <ac:chgData name="Yu-Cheng Lin" userId="2281cbc768c9b62e" providerId="LiveId" clId="{86469DB3-E0DC-4C43-951F-887EFA91C782}" dt="2020-12-22T05:58:25.551" v="464" actId="478"/>
          <ac:spMkLst>
            <pc:docMk/>
            <pc:sldMk cId="52952791" sldId="307"/>
            <ac:spMk id="10" creationId="{E0D1A4B9-6D77-495F-BF30-48A327BBA181}"/>
          </ac:spMkLst>
        </pc:spChg>
        <pc:spChg chg="mod">
          <ac:chgData name="Yu-Cheng Lin" userId="2281cbc768c9b62e" providerId="LiveId" clId="{86469DB3-E0DC-4C43-951F-887EFA91C782}" dt="2020-12-22T05:10:19.682" v="332"/>
          <ac:spMkLst>
            <pc:docMk/>
            <pc:sldMk cId="52952791" sldId="307"/>
            <ac:spMk id="13" creationId="{C48F73B3-8F83-4C87-B9C6-D3F7C23B4E58}"/>
          </ac:spMkLst>
        </pc:spChg>
        <pc:spChg chg="add mod">
          <ac:chgData name="Yu-Cheng Lin" userId="2281cbc768c9b62e" providerId="LiveId" clId="{86469DB3-E0DC-4C43-951F-887EFA91C782}" dt="2020-12-22T05:58:25.799" v="465"/>
          <ac:spMkLst>
            <pc:docMk/>
            <pc:sldMk cId="52952791" sldId="307"/>
            <ac:spMk id="15" creationId="{F473D7BC-6B09-44C3-B5A4-C00F5EA4CD81}"/>
          </ac:spMkLst>
        </pc:spChg>
        <pc:spChg chg="mod">
          <ac:chgData name="Yu-Cheng Lin" userId="2281cbc768c9b62e" providerId="LiveId" clId="{86469DB3-E0DC-4C43-951F-887EFA91C782}" dt="2020-12-22T05:11:25.094" v="347"/>
          <ac:spMkLst>
            <pc:docMk/>
            <pc:sldMk cId="52952791" sldId="307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5:12:35.236" v="361"/>
          <ac:spMkLst>
            <pc:docMk/>
            <pc:sldMk cId="52952791" sldId="307"/>
            <ac:spMk id="25" creationId="{9CD1B532-0204-4A7C-BE4C-92A70738B2A0}"/>
          </ac:spMkLst>
        </pc:spChg>
      </pc:sldChg>
      <pc:sldChg chg="modSp add mod modTransition modAnim">
        <pc:chgData name="Yu-Cheng Lin" userId="2281cbc768c9b62e" providerId="LiveId" clId="{86469DB3-E0DC-4C43-951F-887EFA91C782}" dt="2020-12-22T06:37:37.999" v="1143"/>
        <pc:sldMkLst>
          <pc:docMk/>
          <pc:sldMk cId="779249987" sldId="308"/>
        </pc:sldMkLst>
        <pc:spChg chg="mod">
          <ac:chgData name="Yu-Cheng Lin" userId="2281cbc768c9b62e" providerId="LiveId" clId="{86469DB3-E0DC-4C43-951F-887EFA91C782}" dt="2020-12-22T06:37:37.187" v="1142"/>
          <ac:spMkLst>
            <pc:docMk/>
            <pc:sldMk cId="779249987" sldId="308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37.999" v="1143"/>
          <ac:spMkLst>
            <pc:docMk/>
            <pc:sldMk cId="779249987" sldId="308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35.374" v="1140"/>
          <ac:spMkLst>
            <pc:docMk/>
            <pc:sldMk cId="779249987" sldId="308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36.265" v="1141"/>
          <ac:spMkLst>
            <pc:docMk/>
            <pc:sldMk cId="779249987" sldId="308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08.503" v="1083"/>
          <ac:spMkLst>
            <pc:docMk/>
            <pc:sldMk cId="779249987" sldId="308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6:07:25.586" v="568" actId="20577"/>
          <ac:spMkLst>
            <pc:docMk/>
            <pc:sldMk cId="779249987" sldId="308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7:21.545" v="566" actId="20577"/>
          <ac:spMkLst>
            <pc:docMk/>
            <pc:sldMk cId="779249987" sldId="308"/>
            <ac:spMk id="25" creationId="{9CD1B532-0204-4A7C-BE4C-92A70738B2A0}"/>
          </ac:spMkLst>
        </pc:spChg>
      </pc:sldChg>
      <pc:sldChg chg="modSp add del mod modTransition">
        <pc:chgData name="Yu-Cheng Lin" userId="2281cbc768c9b62e" providerId="LiveId" clId="{86469DB3-E0DC-4C43-951F-887EFA91C782}" dt="2020-12-22T06:08:02.009" v="575" actId="47"/>
        <pc:sldMkLst>
          <pc:docMk/>
          <pc:sldMk cId="1938874120" sldId="309"/>
        </pc:sldMkLst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05:14.153" v="555" actId="552"/>
          <ac:spMkLst>
            <pc:docMk/>
            <pc:sldMk cId="1938874120" sldId="309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05:24.394" v="561" actId="20577"/>
          <ac:spMkLst>
            <pc:docMk/>
            <pc:sldMk cId="1938874120" sldId="309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5:08.751" v="554" actId="20577"/>
          <ac:spMkLst>
            <pc:docMk/>
            <pc:sldMk cId="1938874120" sldId="309"/>
            <ac:spMk id="25" creationId="{9CD1B532-0204-4A7C-BE4C-92A70738B2A0}"/>
          </ac:spMkLst>
        </pc:spChg>
      </pc:sldChg>
      <pc:sldChg chg="modSp add mod modTransition">
        <pc:chgData name="Yu-Cheng Lin" userId="2281cbc768c9b62e" providerId="LiveId" clId="{86469DB3-E0DC-4C43-951F-887EFA91C782}" dt="2020-12-22T06:41:20.391" v="1159"/>
        <pc:sldMkLst>
          <pc:docMk/>
          <pc:sldMk cId="3589457623" sldId="310"/>
        </pc:sldMkLst>
        <pc:spChg chg="mod">
          <ac:chgData name="Yu-Cheng Lin" userId="2281cbc768c9b62e" providerId="LiveId" clId="{86469DB3-E0DC-4C43-951F-887EFA91C782}" dt="2020-12-22T06:37:32.166" v="1138"/>
          <ac:spMkLst>
            <pc:docMk/>
            <pc:sldMk cId="3589457623" sldId="310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33.074" v="1139"/>
          <ac:spMkLst>
            <pc:docMk/>
            <pc:sldMk cId="3589457623" sldId="310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30.353" v="1136"/>
          <ac:spMkLst>
            <pc:docMk/>
            <pc:sldMk cId="3589457623" sldId="310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31.123" v="1137"/>
          <ac:spMkLst>
            <pc:docMk/>
            <pc:sldMk cId="3589457623" sldId="310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06.288" v="1082"/>
          <ac:spMkLst>
            <pc:docMk/>
            <pc:sldMk cId="3589457623" sldId="310"/>
            <ac:spMk id="21" creationId="{8F56F75F-207C-4953-AB03-7A9580055DF3}"/>
          </ac:spMkLst>
        </pc:spChg>
        <pc:spChg chg="mod">
          <ac:chgData name="Yu-Cheng Lin" userId="2281cbc768c9b62e" providerId="LiveId" clId="{86469DB3-E0DC-4C43-951F-887EFA91C782}" dt="2020-12-22T06:07:29.619" v="570" actId="20577"/>
          <ac:spMkLst>
            <pc:docMk/>
            <pc:sldMk cId="3589457623" sldId="310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07:32.675" v="572" actId="20577"/>
          <ac:spMkLst>
            <pc:docMk/>
            <pc:sldMk cId="3589457623" sldId="310"/>
            <ac:spMk id="25" creationId="{9CD1B532-0204-4A7C-BE4C-92A70738B2A0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37:56.757" v="1156"/>
        <pc:sldMkLst>
          <pc:docMk/>
          <pc:sldMk cId="1583733427" sldId="311"/>
        </pc:sldMkLst>
        <pc:spChg chg="add mod">
          <ac:chgData name="Yu-Cheng Lin" userId="2281cbc768c9b62e" providerId="LiveId" clId="{86469DB3-E0DC-4C43-951F-887EFA91C782}" dt="2020-12-22T06:16:01.134" v="789" actId="1076"/>
          <ac:spMkLst>
            <pc:docMk/>
            <pc:sldMk cId="1583733427" sldId="311"/>
            <ac:spMk id="2" creationId="{C89C779D-3974-4624-A1F9-D8FC3F0D4078}"/>
          </ac:spMkLst>
        </pc:spChg>
        <pc:spChg chg="add mod">
          <ac:chgData name="Yu-Cheng Lin" userId="2281cbc768c9b62e" providerId="LiveId" clId="{86469DB3-E0DC-4C43-951F-887EFA91C782}" dt="2020-12-22T06:16:15.193" v="793" actId="12789"/>
          <ac:spMkLst>
            <pc:docMk/>
            <pc:sldMk cId="1583733427" sldId="311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10:28.933" v="607" actId="20577"/>
          <ac:spMkLst>
            <pc:docMk/>
            <pc:sldMk cId="1583733427" sldId="311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10:41.753" v="610"/>
          <ac:spMkLst>
            <pc:docMk/>
            <pc:sldMk cId="1583733427" sldId="311"/>
            <ac:spMk id="11" creationId="{7DD1111E-4819-4ECF-B861-B018443DD18C}"/>
          </ac:spMkLst>
        </pc:spChg>
        <pc:spChg chg="mod">
          <ac:chgData name="Yu-Cheng Lin" userId="2281cbc768c9b62e" providerId="LiveId" clId="{86469DB3-E0DC-4C43-951F-887EFA91C782}" dt="2020-12-22T06:10:54.767" v="613"/>
          <ac:spMkLst>
            <pc:docMk/>
            <pc:sldMk cId="1583733427" sldId="311"/>
            <ac:spMk id="13" creationId="{C48F73B3-8F83-4C87-B9C6-D3F7C23B4E58}"/>
          </ac:spMkLst>
        </pc:spChg>
        <pc:spChg chg="add mod">
          <ac:chgData name="Yu-Cheng Lin" userId="2281cbc768c9b62e" providerId="LiveId" clId="{86469DB3-E0DC-4C43-951F-887EFA91C782}" dt="2020-12-22T06:37:55.174" v="1154"/>
          <ac:spMkLst>
            <pc:docMk/>
            <pc:sldMk cId="1583733427" sldId="311"/>
            <ac:spMk id="15" creationId="{34E107CC-A419-4EBE-B669-5CAE2A66B5F0}"/>
          </ac:spMkLst>
        </pc:spChg>
        <pc:spChg chg="add mod">
          <ac:chgData name="Yu-Cheng Lin" userId="2281cbc768c9b62e" providerId="LiveId" clId="{86469DB3-E0DC-4C43-951F-887EFA91C782}" dt="2020-12-22T06:37:56.757" v="1156"/>
          <ac:spMkLst>
            <pc:docMk/>
            <pc:sldMk cId="1583733427" sldId="311"/>
            <ac:spMk id="16" creationId="{2142D1D3-F0AC-4FA6-B284-99E7684D45FD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7" creationId="{B95322C7-107B-4AA9-9358-2A938792C78A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8" creationId="{B324A0D3-8506-480D-8147-38974A725FD2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19" creationId="{DBA54721-B673-417F-B2C7-6C6977DED877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20" creationId="{4DE38492-C458-49DC-8D42-09BC279DA3FD}"/>
          </ac:spMkLst>
        </pc:spChg>
        <pc:spChg chg="del mod">
          <ac:chgData name="Yu-Cheng Lin" userId="2281cbc768c9b62e" providerId="LiveId" clId="{86469DB3-E0DC-4C43-951F-887EFA91C782}" dt="2020-12-22T06:12:48.625" v="638" actId="478"/>
          <ac:spMkLst>
            <pc:docMk/>
            <pc:sldMk cId="1583733427" sldId="311"/>
            <ac:spMk id="21" creationId="{8F56F75F-207C-4953-AB03-7A9580055DF3}"/>
          </ac:spMkLst>
        </pc:spChg>
        <pc:spChg chg="add mod">
          <ac:chgData name="Yu-Cheng Lin" userId="2281cbc768c9b62e" providerId="LiveId" clId="{86469DB3-E0DC-4C43-951F-887EFA91C782}" dt="2020-12-22T06:37:53.236" v="1152"/>
          <ac:spMkLst>
            <pc:docMk/>
            <pc:sldMk cId="1583733427" sldId="311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12:35.985" v="630" actId="20577"/>
          <ac:spMkLst>
            <pc:docMk/>
            <pc:sldMk cId="1583733427" sldId="311"/>
            <ac:spMk id="23" creationId="{C95492F5-F2FF-428F-8DE5-39C05B019BD4}"/>
          </ac:spMkLst>
        </pc:spChg>
        <pc:spChg chg="add mod">
          <ac:chgData name="Yu-Cheng Lin" userId="2281cbc768c9b62e" providerId="LiveId" clId="{86469DB3-E0DC-4C43-951F-887EFA91C782}" dt="2020-12-22T06:37:54.142" v="1153"/>
          <ac:spMkLst>
            <pc:docMk/>
            <pc:sldMk cId="1583733427" sldId="311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12:39.491" v="637" actId="20577"/>
          <ac:spMkLst>
            <pc:docMk/>
            <pc:sldMk cId="1583733427" sldId="311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6:11:19.707" v="624"/>
          <ac:spMkLst>
            <pc:docMk/>
            <pc:sldMk cId="1583733427" sldId="311"/>
            <ac:spMk id="26" creationId="{E3ABF85D-1A67-4471-B520-136ECE47F2F4}"/>
          </ac:spMkLst>
        </pc:spChg>
        <pc:spChg chg="add mod">
          <ac:chgData name="Yu-Cheng Lin" userId="2281cbc768c9b62e" providerId="LiveId" clId="{86469DB3-E0DC-4C43-951F-887EFA91C782}" dt="2020-12-22T06:36:15.541" v="1086"/>
          <ac:spMkLst>
            <pc:docMk/>
            <pc:sldMk cId="1583733427" sldId="311"/>
            <ac:spMk id="27" creationId="{35D79008-CE91-421C-87E3-51DDD1E2E38E}"/>
          </ac:spMkLst>
        </pc:spChg>
        <pc:spChg chg="add mod">
          <ac:chgData name="Yu-Cheng Lin" userId="2281cbc768c9b62e" providerId="LiveId" clId="{86469DB3-E0DC-4C43-951F-887EFA91C782}" dt="2020-12-22T06:16:15.193" v="793" actId="12789"/>
          <ac:spMkLst>
            <pc:docMk/>
            <pc:sldMk cId="1583733427" sldId="311"/>
            <ac:spMk id="28" creationId="{313A8E4A-CB8A-4F90-898A-B9D4AEB945DD}"/>
          </ac:spMkLst>
        </pc:spChg>
        <pc:spChg chg="add mod">
          <ac:chgData name="Yu-Cheng Lin" userId="2281cbc768c9b62e" providerId="LiveId" clId="{86469DB3-E0DC-4C43-951F-887EFA91C782}" dt="2020-12-22T06:16:07.692" v="791" actId="12789"/>
          <ac:spMkLst>
            <pc:docMk/>
            <pc:sldMk cId="1583733427" sldId="311"/>
            <ac:spMk id="29" creationId="{F8EEF07A-FFD5-496C-A04E-DB2B2B3A3E03}"/>
          </ac:spMkLst>
        </pc:spChg>
        <pc:spChg chg="add mod">
          <ac:chgData name="Yu-Cheng Lin" userId="2281cbc768c9b62e" providerId="LiveId" clId="{86469DB3-E0DC-4C43-951F-887EFA91C782}" dt="2020-12-22T06:16:12.182" v="792" actId="12789"/>
          <ac:spMkLst>
            <pc:docMk/>
            <pc:sldMk cId="1583733427" sldId="311"/>
            <ac:spMk id="30" creationId="{CE3CD060-EAC1-4F1F-B01F-73BD89F18202}"/>
          </ac:spMkLst>
        </pc:spChg>
        <pc:spChg chg="add mod">
          <ac:chgData name="Yu-Cheng Lin" userId="2281cbc768c9b62e" providerId="LiveId" clId="{86469DB3-E0DC-4C43-951F-887EFA91C782}" dt="2020-12-22T06:16:07.692" v="791" actId="12789"/>
          <ac:spMkLst>
            <pc:docMk/>
            <pc:sldMk cId="1583733427" sldId="311"/>
            <ac:spMk id="31" creationId="{313C9485-ABD4-4886-AA10-AD764988CCDC}"/>
          </ac:spMkLst>
        </pc:spChg>
        <pc:spChg chg="add mod">
          <ac:chgData name="Yu-Cheng Lin" userId="2281cbc768c9b62e" providerId="LiveId" clId="{86469DB3-E0DC-4C43-951F-887EFA91C782}" dt="2020-12-22T06:16:12.182" v="792" actId="12789"/>
          <ac:spMkLst>
            <pc:docMk/>
            <pc:sldMk cId="1583733427" sldId="311"/>
            <ac:spMk id="32" creationId="{2702286A-C6FF-4E9A-B47C-4CBFC86876CE}"/>
          </ac:spMkLst>
        </pc:spChg>
        <pc:spChg chg="mod">
          <ac:chgData name="Yu-Cheng Lin" userId="2281cbc768c9b62e" providerId="LiveId" clId="{86469DB3-E0DC-4C43-951F-887EFA91C782}" dt="2020-12-22T06:11:14.339" v="621" actId="20577"/>
          <ac:spMkLst>
            <pc:docMk/>
            <pc:sldMk cId="1583733427" sldId="311"/>
            <ac:spMk id="49" creationId="{F55796A0-3F46-446D-BBBC-36A71C047591}"/>
          </ac:spMkLst>
        </pc:spChg>
      </pc:sldChg>
      <pc:sldChg chg="modSp add">
        <pc:chgData name="Yu-Cheng Lin" userId="2281cbc768c9b62e" providerId="LiveId" clId="{86469DB3-E0DC-4C43-951F-887EFA91C782}" dt="2020-12-22T06:37:44.941" v="1147"/>
        <pc:sldMkLst>
          <pc:docMk/>
          <pc:sldMk cId="2269946153" sldId="312"/>
        </pc:sldMkLst>
        <pc:spChg chg="mod">
          <ac:chgData name="Yu-Cheng Lin" userId="2281cbc768c9b62e" providerId="LiveId" clId="{86469DB3-E0DC-4C43-951F-887EFA91C782}" dt="2020-12-22T06:37:43.487" v="1146"/>
          <ac:spMkLst>
            <pc:docMk/>
            <pc:sldMk cId="2269946153" sldId="312"/>
            <ac:spMk id="17" creationId="{B95322C7-107B-4AA9-9358-2A938792C78A}"/>
          </ac:spMkLst>
        </pc:spChg>
        <pc:spChg chg="mod">
          <ac:chgData name="Yu-Cheng Lin" userId="2281cbc768c9b62e" providerId="LiveId" clId="{86469DB3-E0DC-4C43-951F-887EFA91C782}" dt="2020-12-22T06:37:44.941" v="1147"/>
          <ac:spMkLst>
            <pc:docMk/>
            <pc:sldMk cId="2269946153" sldId="312"/>
            <ac:spMk id="18" creationId="{B324A0D3-8506-480D-8147-38974A725FD2}"/>
          </ac:spMkLst>
        </pc:spChg>
        <pc:spChg chg="mod">
          <ac:chgData name="Yu-Cheng Lin" userId="2281cbc768c9b62e" providerId="LiveId" clId="{86469DB3-E0DC-4C43-951F-887EFA91C782}" dt="2020-12-22T06:37:41.424" v="1144"/>
          <ac:spMkLst>
            <pc:docMk/>
            <pc:sldMk cId="2269946153" sldId="312"/>
            <ac:spMk id="19" creationId="{DBA54721-B673-417F-B2C7-6C6977DED877}"/>
          </ac:spMkLst>
        </pc:spChg>
        <pc:spChg chg="mod">
          <ac:chgData name="Yu-Cheng Lin" userId="2281cbc768c9b62e" providerId="LiveId" clId="{86469DB3-E0DC-4C43-951F-887EFA91C782}" dt="2020-12-22T06:37:42.346" v="1145"/>
          <ac:spMkLst>
            <pc:docMk/>
            <pc:sldMk cId="2269946153" sldId="312"/>
            <ac:spMk id="20" creationId="{4DE38492-C458-49DC-8D42-09BC279DA3FD}"/>
          </ac:spMkLst>
        </pc:spChg>
        <pc:spChg chg="mod">
          <ac:chgData name="Yu-Cheng Lin" userId="2281cbc768c9b62e" providerId="LiveId" clId="{86469DB3-E0DC-4C43-951F-887EFA91C782}" dt="2020-12-22T06:36:11.025" v="1084"/>
          <ac:spMkLst>
            <pc:docMk/>
            <pc:sldMk cId="2269946153" sldId="312"/>
            <ac:spMk id="21" creationId="{8F56F75F-207C-4953-AB03-7A9580055DF3}"/>
          </ac:spMkLst>
        </pc:spChg>
      </pc:sldChg>
      <pc:sldChg chg="delSp modSp add mod">
        <pc:chgData name="Yu-Cheng Lin" userId="2281cbc768c9b62e" providerId="LiveId" clId="{86469DB3-E0DC-4C43-951F-887EFA91C782}" dt="2020-12-22T06:37:51.004" v="1151"/>
        <pc:sldMkLst>
          <pc:docMk/>
          <pc:sldMk cId="3681214794" sldId="313"/>
        </pc:sldMkLst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" creationId="{C89C779D-3974-4624-A1F9-D8FC3F0D4078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37:50.042" v="1150"/>
          <ac:spMkLst>
            <pc:docMk/>
            <pc:sldMk cId="3681214794" sldId="313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7:51.004" v="1151"/>
          <ac:spMkLst>
            <pc:docMk/>
            <pc:sldMk cId="3681214794" sldId="313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7:48.378" v="1148"/>
          <ac:spMkLst>
            <pc:docMk/>
            <pc:sldMk cId="3681214794" sldId="313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7:49.097" v="1149"/>
          <ac:spMkLst>
            <pc:docMk/>
            <pc:sldMk cId="3681214794" sldId="313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6:13.706" v="1085"/>
          <ac:spMkLst>
            <pc:docMk/>
            <pc:sldMk cId="3681214794" sldId="313"/>
            <ac:spMk id="27" creationId="{35D79008-CE91-421C-87E3-51DDD1E2E38E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8" creationId="{313A8E4A-CB8A-4F90-898A-B9D4AEB945DD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29" creationId="{F8EEF07A-FFD5-496C-A04E-DB2B2B3A3E03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0" creationId="{CE3CD060-EAC1-4F1F-B01F-73BD89F18202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1" creationId="{313C9485-ABD4-4886-AA10-AD764988CCDC}"/>
          </ac:spMkLst>
        </pc:spChg>
        <pc:spChg chg="del">
          <ac:chgData name="Yu-Cheng Lin" userId="2281cbc768c9b62e" providerId="LiveId" clId="{86469DB3-E0DC-4C43-951F-887EFA91C782}" dt="2020-12-22T06:16:25.064" v="795" actId="478"/>
          <ac:spMkLst>
            <pc:docMk/>
            <pc:sldMk cId="3681214794" sldId="313"/>
            <ac:spMk id="32" creationId="{2702286A-C6FF-4E9A-B47C-4CBFC86876CE}"/>
          </ac:spMkLst>
        </pc:spChg>
      </pc:sldChg>
      <pc:sldChg chg="modSp add mod">
        <pc:chgData name="Yu-Cheng Lin" userId="2281cbc768c9b62e" providerId="LiveId" clId="{86469DB3-E0DC-4C43-951F-887EFA91C782}" dt="2020-12-22T06:36:51.133" v="1110"/>
        <pc:sldMkLst>
          <pc:docMk/>
          <pc:sldMk cId="2172795340" sldId="314"/>
        </pc:sldMkLst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" creationId="{C89C779D-3974-4624-A1F9-D8FC3F0D4078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" creationId="{25798F11-8D02-492C-8044-536387107289}"/>
          </ac:spMkLst>
        </pc:spChg>
        <pc:spChg chg="mod">
          <ac:chgData name="Yu-Cheng Lin" userId="2281cbc768c9b62e" providerId="LiveId" clId="{86469DB3-E0DC-4C43-951F-887EFA91C782}" dt="2020-12-22T06:26:51.998" v="932" actId="207"/>
          <ac:spMkLst>
            <pc:docMk/>
            <pc:sldMk cId="2172795340" sldId="314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50.462" v="1109"/>
          <ac:spMkLst>
            <pc:docMk/>
            <pc:sldMk cId="2172795340" sldId="314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51.133" v="1110"/>
          <ac:spMkLst>
            <pc:docMk/>
            <pc:sldMk cId="2172795340" sldId="314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48.688" v="1107"/>
          <ac:spMkLst>
            <pc:docMk/>
            <pc:sldMk cId="2172795340" sldId="314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27:03.750" v="935" actId="207"/>
          <ac:spMkLst>
            <pc:docMk/>
            <pc:sldMk cId="2172795340" sldId="314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9.532" v="1108"/>
          <ac:spMkLst>
            <pc:docMk/>
            <pc:sldMk cId="2172795340" sldId="314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1:01.697" v="996" actId="20577"/>
          <ac:spMkLst>
            <pc:docMk/>
            <pc:sldMk cId="2172795340" sldId="314"/>
            <ac:spMk id="25" creationId="{9CD1B532-0204-4A7C-BE4C-92A70738B2A0}"/>
          </ac:spMkLst>
        </pc:spChg>
        <pc:spChg chg="mod">
          <ac:chgData name="Yu-Cheng Lin" userId="2281cbc768c9b62e" providerId="LiveId" clId="{86469DB3-E0DC-4C43-951F-887EFA91C782}" dt="2020-12-22T06:36:18.553" v="1087"/>
          <ac:spMkLst>
            <pc:docMk/>
            <pc:sldMk cId="2172795340" sldId="314"/>
            <ac:spMk id="27" creationId="{35D79008-CE91-421C-87E3-51DDD1E2E38E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8" creationId="{313A8E4A-CB8A-4F90-898A-B9D4AEB945DD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29" creationId="{F8EEF07A-FFD5-496C-A04E-DB2B2B3A3E03}"/>
          </ac:spMkLst>
        </pc:spChg>
        <pc:spChg chg="mod">
          <ac:chgData name="Yu-Cheng Lin" userId="2281cbc768c9b62e" providerId="LiveId" clId="{86469DB3-E0DC-4C43-951F-887EFA91C782}" dt="2020-12-22T06:25:46.042" v="914" actId="207"/>
          <ac:spMkLst>
            <pc:docMk/>
            <pc:sldMk cId="2172795340" sldId="314"/>
            <ac:spMk id="30" creationId="{CE3CD060-EAC1-4F1F-B01F-73BD89F18202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1" creationId="{313C9485-ABD4-4886-AA10-AD764988CCDC}"/>
          </ac:spMkLst>
        </pc:spChg>
        <pc:spChg chg="mod">
          <ac:chgData name="Yu-Cheng Lin" userId="2281cbc768c9b62e" providerId="LiveId" clId="{86469DB3-E0DC-4C43-951F-887EFA91C782}" dt="2020-12-22T06:25:57.263" v="916" actId="208"/>
          <ac:spMkLst>
            <pc:docMk/>
            <pc:sldMk cId="2172795340" sldId="314"/>
            <ac:spMk id="32" creationId="{2702286A-C6FF-4E9A-B47C-4CBFC86876CE}"/>
          </ac:spMkLst>
        </pc:spChg>
        <pc:spChg chg="mod">
          <ac:chgData name="Yu-Cheng Lin" userId="2281cbc768c9b62e" providerId="LiveId" clId="{86469DB3-E0DC-4C43-951F-887EFA91C782}" dt="2020-12-22T06:27:29.660" v="948" actId="207"/>
          <ac:spMkLst>
            <pc:docMk/>
            <pc:sldMk cId="2172795340" sldId="314"/>
            <ac:spMk id="49" creationId="{F55796A0-3F46-446D-BBBC-36A71C047591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36:37.773" v="1097"/>
        <pc:sldMkLst>
          <pc:docMk/>
          <pc:sldMk cId="1481509605" sldId="315"/>
        </pc:sldMkLst>
        <pc:spChg chg="mod">
          <ac:chgData name="Yu-Cheng Lin" userId="2281cbc768c9b62e" providerId="LiveId" clId="{86469DB3-E0DC-4C43-951F-887EFA91C782}" dt="2020-12-22T06:28:37.142" v="954" actId="207"/>
          <ac:spMkLst>
            <pc:docMk/>
            <pc:sldMk cId="1481509605" sldId="315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37.773" v="1097"/>
          <ac:spMkLst>
            <pc:docMk/>
            <pc:sldMk cId="1481509605" sldId="315"/>
            <ac:spMk id="15" creationId="{34E107CC-A419-4EBE-B669-5CAE2A66B5F0}"/>
          </ac:spMkLst>
        </pc:spChg>
        <pc:spChg chg="del">
          <ac:chgData name="Yu-Cheng Lin" userId="2281cbc768c9b62e" providerId="LiveId" clId="{86469DB3-E0DC-4C43-951F-887EFA91C782}" dt="2020-12-22T06:26:29.225" v="928" actId="478"/>
          <ac:spMkLst>
            <pc:docMk/>
            <pc:sldMk cId="1481509605" sldId="315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36.820" v="1096"/>
          <ac:spMkLst>
            <pc:docMk/>
            <pc:sldMk cId="1481509605" sldId="315"/>
            <ac:spMk id="22" creationId="{6628FB57-3877-4B4E-93B0-4364B9CF2F2F}"/>
          </ac:spMkLst>
        </pc:spChg>
        <pc:spChg chg="del mod">
          <ac:chgData name="Yu-Cheng Lin" userId="2281cbc768c9b62e" providerId="LiveId" clId="{86469DB3-E0DC-4C43-951F-887EFA91C782}" dt="2020-12-22T06:28:44.618" v="955" actId="478"/>
          <ac:spMkLst>
            <pc:docMk/>
            <pc:sldMk cId="1481509605" sldId="315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35.976" v="1095"/>
          <ac:spMkLst>
            <pc:docMk/>
            <pc:sldMk cId="1481509605" sldId="315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26:22.405" v="926" actId="478"/>
          <ac:spMkLst>
            <pc:docMk/>
            <pc:sldMk cId="1481509605" sldId="315"/>
            <ac:spMk id="25" creationId="{9CD1B532-0204-4A7C-BE4C-92A70738B2A0}"/>
          </ac:spMkLst>
        </pc:spChg>
        <pc:spChg chg="del">
          <ac:chgData name="Yu-Cheng Lin" userId="2281cbc768c9b62e" providerId="LiveId" clId="{86469DB3-E0DC-4C43-951F-887EFA91C782}" dt="2020-12-22T06:27:39.525" v="950" actId="478"/>
          <ac:spMkLst>
            <pc:docMk/>
            <pc:sldMk cId="1481509605" sldId="315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5.406" v="1090"/>
          <ac:spMkLst>
            <pc:docMk/>
            <pc:sldMk cId="1481509605" sldId="315"/>
            <ac:spMk id="27" creationId="{35D79008-CE91-421C-87E3-51DDD1E2E38E}"/>
          </ac:spMkLst>
        </pc:spChg>
        <pc:spChg chg="del">
          <ac:chgData name="Yu-Cheng Lin" userId="2281cbc768c9b62e" providerId="LiveId" clId="{86469DB3-E0DC-4C43-951F-887EFA91C782}" dt="2020-12-22T06:26:20.214" v="925" actId="478"/>
          <ac:spMkLst>
            <pc:docMk/>
            <pc:sldMk cId="1481509605" sldId="315"/>
            <ac:spMk id="31" creationId="{313C9485-ABD4-4886-AA10-AD764988CCDC}"/>
          </ac:spMkLst>
        </pc:spChg>
        <pc:spChg chg="del">
          <ac:chgData name="Yu-Cheng Lin" userId="2281cbc768c9b62e" providerId="LiveId" clId="{86469DB3-E0DC-4C43-951F-887EFA91C782}" dt="2020-12-22T06:27:34.906" v="949" actId="478"/>
          <ac:spMkLst>
            <pc:docMk/>
            <pc:sldMk cId="1481509605" sldId="315"/>
            <ac:spMk id="32" creationId="{2702286A-C6FF-4E9A-B47C-4CBFC86876CE}"/>
          </ac:spMkLst>
        </pc:spChg>
        <pc:spChg chg="add mod">
          <ac:chgData name="Yu-Cheng Lin" userId="2281cbc768c9b62e" providerId="LiveId" clId="{86469DB3-E0DC-4C43-951F-887EFA91C782}" dt="2020-12-22T06:27:43.968" v="953" actId="1076"/>
          <ac:spMkLst>
            <pc:docMk/>
            <pc:sldMk cId="1481509605" sldId="315"/>
            <ac:spMk id="33" creationId="{706A6A9D-1C23-4AB2-A029-BA62E5214D9E}"/>
          </ac:spMkLst>
        </pc:spChg>
        <pc:spChg chg="add mod">
          <ac:chgData name="Yu-Cheng Lin" userId="2281cbc768c9b62e" providerId="LiveId" clId="{86469DB3-E0DC-4C43-951F-887EFA91C782}" dt="2020-12-22T06:28:52.037" v="959" actId="20577"/>
          <ac:spMkLst>
            <pc:docMk/>
            <pc:sldMk cId="1481509605" sldId="315"/>
            <ac:spMk id="34" creationId="{6DA6725F-E576-46F4-B189-4E3986B4E566}"/>
          </ac:spMkLst>
        </pc:spChg>
        <pc:spChg chg="del">
          <ac:chgData name="Yu-Cheng Lin" userId="2281cbc768c9b62e" providerId="LiveId" clId="{86469DB3-E0DC-4C43-951F-887EFA91C782}" dt="2020-12-22T06:27:41.370" v="951" actId="478"/>
          <ac:spMkLst>
            <pc:docMk/>
            <pc:sldMk cId="1481509605" sldId="315"/>
            <ac:spMk id="49" creationId="{F55796A0-3F46-446D-BBBC-36A71C047591}"/>
          </ac:spMkLst>
        </pc:spChg>
      </pc:sldChg>
      <pc:sldChg chg="add del">
        <pc:chgData name="Yu-Cheng Lin" userId="2281cbc768c9b62e" providerId="LiveId" clId="{86469DB3-E0DC-4C43-951F-887EFA91C782}" dt="2020-12-22T06:25:41.496" v="913" actId="47"/>
        <pc:sldMkLst>
          <pc:docMk/>
          <pc:sldMk cId="1559556394" sldId="315"/>
        </pc:sldMkLst>
      </pc:sldChg>
      <pc:sldChg chg="addSp delSp modSp add mod modTransition modAnim">
        <pc:chgData name="Yu-Cheng Lin" userId="2281cbc768c9b62e" providerId="LiveId" clId="{86469DB3-E0DC-4C43-951F-887EFA91C782}" dt="2020-12-22T06:36:46.969" v="1106"/>
        <pc:sldMkLst>
          <pc:docMk/>
          <pc:sldMk cId="1078515580" sldId="316"/>
        </pc:sldMkLst>
        <pc:spChg chg="del">
          <ac:chgData name="Yu-Cheng Lin" userId="2281cbc768c9b62e" providerId="LiveId" clId="{86469DB3-E0DC-4C43-951F-887EFA91C782}" dt="2020-12-22T06:29:20.431" v="968" actId="478"/>
          <ac:spMkLst>
            <pc:docMk/>
            <pc:sldMk cId="1078515580" sldId="316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36:46.083" v="1105"/>
          <ac:spMkLst>
            <pc:docMk/>
            <pc:sldMk cId="1078515580" sldId="316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46.969" v="1106"/>
          <ac:spMkLst>
            <pc:docMk/>
            <pc:sldMk cId="1078515580" sldId="316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44.249" v="1103"/>
          <ac:spMkLst>
            <pc:docMk/>
            <pc:sldMk cId="1078515580" sldId="316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1:26.803" v="1020" actId="20577"/>
          <ac:spMkLst>
            <pc:docMk/>
            <pc:sldMk cId="1078515580" sldId="316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5.202" v="1104"/>
          <ac:spMkLst>
            <pc:docMk/>
            <pc:sldMk cId="1078515580" sldId="316"/>
            <ac:spMk id="24" creationId="{78759653-F733-4AC5-AEAA-3F2E2BF13202}"/>
          </ac:spMkLst>
        </pc:spChg>
        <pc:spChg chg="add del mod">
          <ac:chgData name="Yu-Cheng Lin" userId="2281cbc768c9b62e" providerId="LiveId" clId="{86469DB3-E0DC-4C43-951F-887EFA91C782}" dt="2020-12-22T06:31:10.189" v="1018" actId="20577"/>
          <ac:spMkLst>
            <pc:docMk/>
            <pc:sldMk cId="1078515580" sldId="316"/>
            <ac:spMk id="25" creationId="{9CD1B532-0204-4A7C-BE4C-92A70738B2A0}"/>
          </ac:spMkLst>
        </pc:spChg>
        <pc:spChg chg="add del">
          <ac:chgData name="Yu-Cheng Lin" userId="2281cbc768c9b62e" providerId="LiveId" clId="{86469DB3-E0DC-4C43-951F-887EFA91C782}" dt="2020-12-22T06:29:37.357" v="972" actId="478"/>
          <ac:spMkLst>
            <pc:docMk/>
            <pc:sldMk cId="1078515580" sldId="316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0.651" v="1088"/>
          <ac:spMkLst>
            <pc:docMk/>
            <pc:sldMk cId="1078515580" sldId="316"/>
            <ac:spMk id="27" creationId="{35D79008-CE91-421C-87E3-51DDD1E2E38E}"/>
          </ac:spMkLst>
        </pc:spChg>
        <pc:spChg chg="add mod">
          <ac:chgData name="Yu-Cheng Lin" userId="2281cbc768c9b62e" providerId="LiveId" clId="{86469DB3-E0DC-4C43-951F-887EFA91C782}" dt="2020-12-22T06:29:20.618" v="969"/>
          <ac:spMkLst>
            <pc:docMk/>
            <pc:sldMk cId="1078515580" sldId="316"/>
            <ac:spMk id="33" creationId="{AD89E741-6EA0-4520-BEEF-DE888A5550B4}"/>
          </ac:spMkLst>
        </pc:spChg>
      </pc:sldChg>
      <pc:sldChg chg="delSp modSp add mod modTransition">
        <pc:chgData name="Yu-Cheng Lin" userId="2281cbc768c9b62e" providerId="LiveId" clId="{86469DB3-E0DC-4C43-951F-887EFA91C782}" dt="2020-12-22T06:36:42.414" v="1102"/>
        <pc:sldMkLst>
          <pc:docMk/>
          <pc:sldMk cId="1071201239" sldId="317"/>
        </pc:sldMkLst>
        <pc:spChg chg="mod">
          <ac:chgData name="Yu-Cheng Lin" userId="2281cbc768c9b62e" providerId="LiveId" clId="{86469DB3-E0DC-4C43-951F-887EFA91C782}" dt="2020-12-22T06:36:41.555" v="1101"/>
          <ac:spMkLst>
            <pc:docMk/>
            <pc:sldMk cId="1071201239" sldId="317"/>
            <ac:spMk id="15" creationId="{34E107CC-A419-4EBE-B669-5CAE2A66B5F0}"/>
          </ac:spMkLst>
        </pc:spChg>
        <pc:spChg chg="mod">
          <ac:chgData name="Yu-Cheng Lin" userId="2281cbc768c9b62e" providerId="LiveId" clId="{86469DB3-E0DC-4C43-951F-887EFA91C782}" dt="2020-12-22T06:36:42.414" v="1102"/>
          <ac:spMkLst>
            <pc:docMk/>
            <pc:sldMk cId="1071201239" sldId="317"/>
            <ac:spMk id="16" creationId="{2142D1D3-F0AC-4FA6-B284-99E7684D45FD}"/>
          </ac:spMkLst>
        </pc:spChg>
        <pc:spChg chg="mod">
          <ac:chgData name="Yu-Cheng Lin" userId="2281cbc768c9b62e" providerId="LiveId" clId="{86469DB3-E0DC-4C43-951F-887EFA91C782}" dt="2020-12-22T06:36:39.439" v="1098"/>
          <ac:spMkLst>
            <pc:docMk/>
            <pc:sldMk cId="1071201239" sldId="317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1:58.390" v="1028" actId="20577"/>
          <ac:spMkLst>
            <pc:docMk/>
            <pc:sldMk cId="1071201239" sldId="317"/>
            <ac:spMk id="23" creationId="{C95492F5-F2FF-428F-8DE5-39C05B019BD4}"/>
          </ac:spMkLst>
        </pc:spChg>
        <pc:spChg chg="mod">
          <ac:chgData name="Yu-Cheng Lin" userId="2281cbc768c9b62e" providerId="LiveId" clId="{86469DB3-E0DC-4C43-951F-887EFA91C782}" dt="2020-12-22T06:36:40.789" v="1100"/>
          <ac:spMkLst>
            <pc:docMk/>
            <pc:sldMk cId="1071201239" sldId="317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31:56.242" v="1026" actId="478"/>
          <ac:spMkLst>
            <pc:docMk/>
            <pc:sldMk cId="1071201239" sldId="317"/>
            <ac:spMk id="25" creationId="{9CD1B532-0204-4A7C-BE4C-92A70738B2A0}"/>
          </ac:spMkLst>
        </pc:spChg>
        <pc:spChg chg="del">
          <ac:chgData name="Yu-Cheng Lin" userId="2281cbc768c9b62e" providerId="LiveId" clId="{86469DB3-E0DC-4C43-951F-887EFA91C782}" dt="2020-12-22T06:31:56.242" v="1026" actId="478"/>
          <ac:spMkLst>
            <pc:docMk/>
            <pc:sldMk cId="1071201239" sldId="317"/>
            <ac:spMk id="26" creationId="{E3ABF85D-1A67-4471-B520-136ECE47F2F4}"/>
          </ac:spMkLst>
        </pc:spChg>
        <pc:spChg chg="mod">
          <ac:chgData name="Yu-Cheng Lin" userId="2281cbc768c9b62e" providerId="LiveId" clId="{86469DB3-E0DC-4C43-951F-887EFA91C782}" dt="2020-12-22T06:36:22.698" v="1089"/>
          <ac:spMkLst>
            <pc:docMk/>
            <pc:sldMk cId="1071201239" sldId="317"/>
            <ac:spMk id="27" creationId="{35D79008-CE91-421C-87E3-51DDD1E2E38E}"/>
          </ac:spMkLst>
        </pc:spChg>
      </pc:sldChg>
      <pc:sldChg chg="delSp modSp add mod">
        <pc:chgData name="Yu-Cheng Lin" userId="2281cbc768c9b62e" providerId="LiveId" clId="{86469DB3-E0DC-4C43-951F-887EFA91C782}" dt="2020-12-22T06:36:33.595" v="1094"/>
        <pc:sldMkLst>
          <pc:docMk/>
          <pc:sldMk cId="2888579854" sldId="318"/>
        </pc:sldMkLst>
        <pc:spChg chg="del">
          <ac:chgData name="Yu-Cheng Lin" userId="2281cbc768c9b62e" providerId="LiveId" clId="{86469DB3-E0DC-4C43-951F-887EFA91C782}" dt="2020-12-22T06:32:41.664" v="1030" actId="478"/>
          <ac:spMkLst>
            <pc:docMk/>
            <pc:sldMk cId="2888579854" sldId="318"/>
            <ac:spMk id="3" creationId="{25798F11-8D02-492C-8044-536387107289}"/>
          </ac:spMkLst>
        </pc:spChg>
        <pc:spChg chg="del">
          <ac:chgData name="Yu-Cheng Lin" userId="2281cbc768c9b62e" providerId="LiveId" clId="{86469DB3-E0DC-4C43-951F-887EFA91C782}" dt="2020-12-22T06:32:41.664" v="1030" actId="478"/>
          <ac:spMkLst>
            <pc:docMk/>
            <pc:sldMk cId="2888579854" sldId="318"/>
            <ac:spMk id="11" creationId="{7DD1111E-4819-4ECF-B861-B018443DD18C}"/>
          </ac:spMkLst>
        </pc:spChg>
        <pc:spChg chg="mod">
          <ac:chgData name="Yu-Cheng Lin" userId="2281cbc768c9b62e" providerId="LiveId" clId="{86469DB3-E0DC-4C43-951F-887EFA91C782}" dt="2020-12-22T06:32:51.633" v="1032" actId="1076"/>
          <ac:spMkLst>
            <pc:docMk/>
            <pc:sldMk cId="2888579854" sldId="318"/>
            <ac:spMk id="13" creationId="{C48F73B3-8F83-4C87-B9C6-D3F7C23B4E58}"/>
          </ac:spMkLst>
        </pc:spChg>
        <pc:spChg chg="mod">
          <ac:chgData name="Yu-Cheng Lin" userId="2281cbc768c9b62e" providerId="LiveId" clId="{86469DB3-E0DC-4C43-951F-887EFA91C782}" dt="2020-12-22T06:36:33.595" v="1094"/>
          <ac:spMkLst>
            <pc:docMk/>
            <pc:sldMk cId="2888579854" sldId="318"/>
            <ac:spMk id="15" creationId="{34E107CC-A419-4EBE-B669-5CAE2A66B5F0}"/>
          </ac:spMkLst>
        </pc:spChg>
        <pc:spChg chg="del">
          <ac:chgData name="Yu-Cheng Lin" userId="2281cbc768c9b62e" providerId="LiveId" clId="{86469DB3-E0DC-4C43-951F-887EFA91C782}" dt="2020-12-22T06:32:44.476" v="1031" actId="478"/>
          <ac:spMkLst>
            <pc:docMk/>
            <pc:sldMk cId="2888579854" sldId="318"/>
            <ac:spMk id="22" creationId="{6628FB57-3877-4B4E-93B0-4364B9CF2F2F}"/>
          </ac:spMkLst>
        </pc:spChg>
        <pc:spChg chg="mod">
          <ac:chgData name="Yu-Cheng Lin" userId="2281cbc768c9b62e" providerId="LiveId" clId="{86469DB3-E0DC-4C43-951F-887EFA91C782}" dt="2020-12-22T06:36:31.796" v="1093" actId="20577"/>
          <ac:spMkLst>
            <pc:docMk/>
            <pc:sldMk cId="2888579854" sldId="318"/>
            <ac:spMk id="24" creationId="{78759653-F733-4AC5-AEAA-3F2E2BF13202}"/>
          </ac:spMkLst>
        </pc:spChg>
        <pc:spChg chg="mod">
          <ac:chgData name="Yu-Cheng Lin" userId="2281cbc768c9b62e" providerId="LiveId" clId="{86469DB3-E0DC-4C43-951F-887EFA91C782}" dt="2020-12-22T06:36:28.367" v="1091"/>
          <ac:spMkLst>
            <pc:docMk/>
            <pc:sldMk cId="2888579854" sldId="318"/>
            <ac:spMk id="27" creationId="{35D79008-CE91-421C-87E3-51DDD1E2E38E}"/>
          </ac:spMkLst>
        </pc:spChg>
      </pc:sldChg>
      <pc:sldChg chg="addSp delSp modSp add mod modTransition">
        <pc:chgData name="Yu-Cheng Lin" userId="2281cbc768c9b62e" providerId="LiveId" clId="{86469DB3-E0DC-4C43-951F-887EFA91C782}" dt="2020-12-22T06:48:18.418" v="1276" actId="1076"/>
        <pc:sldMkLst>
          <pc:docMk/>
          <pc:sldMk cId="221219510" sldId="319"/>
        </pc:sldMkLst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" creationId="{C89C779D-3974-4624-A1F9-D8FC3F0D4078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3" creationId="{5DD6CE04-4FBD-4457-BDFF-54896808B767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9" creationId="{ED66524B-AFF1-4FF6-8672-86402E774B20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13" creationId="{C48F73B3-8F83-4C87-B9C6-D3F7C23B4E58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15" creationId="{34E107CC-A419-4EBE-B669-5CAE2A66B5F0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6" creationId="{7A1D9F4D-1B39-481A-9030-04A19A13BCEA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7" creationId="{7B3EB198-25C2-42F3-95FF-30F8E7872CB9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18" creationId="{4EBB0F06-4DB3-4277-AD6A-44501DEEA593}"/>
          </ac:spMkLst>
        </pc:spChg>
        <pc:spChg chg="add mod">
          <ac:chgData name="Yu-Cheng Lin" userId="2281cbc768c9b62e" providerId="LiveId" clId="{86469DB3-E0DC-4C43-951F-887EFA91C782}" dt="2020-12-22T06:48:18.418" v="1276" actId="1076"/>
          <ac:spMkLst>
            <pc:docMk/>
            <pc:sldMk cId="221219510" sldId="319"/>
            <ac:spMk id="19" creationId="{FA81D478-6C2E-47EB-92B3-3D8EFE6BEEAB}"/>
          </ac:spMkLst>
        </pc:spChg>
        <pc:spChg chg="add del mod">
          <ac:chgData name="Yu-Cheng Lin" userId="2281cbc768c9b62e" providerId="LiveId" clId="{86469DB3-E0DC-4C43-951F-887EFA91C782}" dt="2020-12-22T06:47:40.413" v="1272" actId="478"/>
          <ac:spMkLst>
            <pc:docMk/>
            <pc:sldMk cId="221219510" sldId="319"/>
            <ac:spMk id="20" creationId="{3C7E76AD-522D-48B3-9CE3-8D1F40000A63}"/>
          </ac:spMkLst>
        </pc:spChg>
        <pc:spChg chg="add mod">
          <ac:chgData name="Yu-Cheng Lin" userId="2281cbc768c9b62e" providerId="LiveId" clId="{86469DB3-E0DC-4C43-951F-887EFA91C782}" dt="2020-12-22T06:47:46.820" v="1274" actId="1076"/>
          <ac:spMkLst>
            <pc:docMk/>
            <pc:sldMk cId="221219510" sldId="319"/>
            <ac:spMk id="21" creationId="{358EF50D-D012-490F-9742-74C30526B1C6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24" creationId="{78759653-F733-4AC5-AEAA-3F2E2BF13202}"/>
          </ac:spMkLst>
        </pc:spChg>
        <pc:spChg chg="del">
          <ac:chgData name="Yu-Cheng Lin" userId="2281cbc768c9b62e" providerId="LiveId" clId="{86469DB3-E0DC-4C43-951F-887EFA91C782}" dt="2020-12-22T06:43:53.884" v="1190" actId="478"/>
          <ac:spMkLst>
            <pc:docMk/>
            <pc:sldMk cId="221219510" sldId="319"/>
            <ac:spMk id="27" creationId="{35D79008-CE91-421C-87E3-51DDD1E2E38E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8" creationId="{313A8E4A-CB8A-4F90-898A-B9D4AEB945DD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29" creationId="{F8EEF07A-FFD5-496C-A04E-DB2B2B3A3E03}"/>
          </ac:spMkLst>
        </pc:spChg>
        <pc:spChg chg="mod">
          <ac:chgData name="Yu-Cheng Lin" userId="2281cbc768c9b62e" providerId="LiveId" clId="{86469DB3-E0DC-4C43-951F-887EFA91C782}" dt="2020-12-22T06:44:36.930" v="1201" actId="1076"/>
          <ac:spMkLst>
            <pc:docMk/>
            <pc:sldMk cId="221219510" sldId="319"/>
            <ac:spMk id="30" creationId="{CE3CD060-EAC1-4F1F-B01F-73BD89F18202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33" creationId="{706A6A9D-1C23-4AB2-A029-BA62E5214D9E}"/>
          </ac:spMkLst>
        </pc:spChg>
        <pc:spChg chg="mod">
          <ac:chgData name="Yu-Cheng Lin" userId="2281cbc768c9b62e" providerId="LiveId" clId="{86469DB3-E0DC-4C43-951F-887EFA91C782}" dt="2020-12-22T06:44:44.416" v="1203" actId="207"/>
          <ac:spMkLst>
            <pc:docMk/>
            <pc:sldMk cId="221219510" sldId="319"/>
            <ac:spMk id="34" creationId="{6DA6725F-E576-46F4-B189-4E3986B4E566}"/>
          </ac:spMkLst>
        </pc:spChg>
      </pc:sldChg>
      <pc:sldChg chg="new del">
        <pc:chgData name="Yu-Cheng Lin" userId="2281cbc768c9b62e" providerId="LiveId" clId="{86469DB3-E0DC-4C43-951F-887EFA91C782}" dt="2020-12-22T06:43:36.034" v="1186" actId="680"/>
        <pc:sldMkLst>
          <pc:docMk/>
          <pc:sldMk cId="982785399" sldId="319"/>
        </pc:sldMkLst>
      </pc:sldChg>
    </pc:docChg>
  </pc:docChgLst>
  <pc:docChgLst>
    <pc:chgData name="Yu-Cheng Lin" userId="2281cbc768c9b62e" providerId="LiveId" clId="{23C46A30-479F-49A7-9DFF-37344D44651D}"/>
    <pc:docChg chg="undo redo custSel mod addSld delSld modSld sldOrd">
      <pc:chgData name="Yu-Cheng Lin" userId="2281cbc768c9b62e" providerId="LiveId" clId="{23C46A30-479F-49A7-9DFF-37344D44651D}" dt="2020-08-26T03:43:07.866" v="2541" actId="166"/>
      <pc:docMkLst>
        <pc:docMk/>
      </pc:docMkLst>
      <pc:sldChg chg="addSp delSp modSp mod modTransition addAnim delAnim modAnim">
        <pc:chgData name="Yu-Cheng Lin" userId="2281cbc768c9b62e" providerId="LiveId" clId="{23C46A30-479F-49A7-9DFF-37344D44651D}" dt="2020-08-26T03:43:07.866" v="2541" actId="166"/>
        <pc:sldMkLst>
          <pc:docMk/>
          <pc:sldMk cId="514433865" sldId="262"/>
        </pc:sldMkLst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3" creationId="{B697E9C8-6654-4B75-8D73-3F67D4D113C3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5" creationId="{44A8E408-1C3B-41D5-9706-C9D94627AE48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6" creationId="{16CB05F4-69D6-4970-8BD4-B789D30B4E7D}"/>
          </ac:spMkLst>
        </pc:spChg>
        <pc:spChg chg="ord">
          <ac:chgData name="Yu-Cheng Lin" userId="2281cbc768c9b62e" providerId="LiveId" clId="{23C46A30-479F-49A7-9DFF-37344D44651D}" dt="2020-08-26T03:43:07.866" v="2541" actId="166"/>
          <ac:spMkLst>
            <pc:docMk/>
            <pc:sldMk cId="514433865" sldId="262"/>
            <ac:spMk id="7" creationId="{B7FADAAB-143B-4AB4-A5A8-DAAB7479AF58}"/>
          </ac:spMkLst>
        </pc:spChg>
        <pc:spChg chg="mod topLvl">
          <ac:chgData name="Yu-Cheng Lin" userId="2281cbc768c9b62e" providerId="LiveId" clId="{23C46A30-479F-49A7-9DFF-37344D44651D}" dt="2020-08-26T03:41:27.994" v="2518" actId="12789"/>
          <ac:spMkLst>
            <pc:docMk/>
            <pc:sldMk cId="514433865" sldId="262"/>
            <ac:spMk id="9" creationId="{40D4CB24-0D74-440C-B31C-025D3C266F88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10" creationId="{B7D01A96-D65C-4E9F-86AB-006BE8604281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13" creationId="{02001102-7EE5-4339-BA13-4AA61C177DE1}"/>
          </ac:spMkLst>
        </pc:spChg>
        <pc:spChg chg="add mod">
          <ac:chgData name="Yu-Cheng Lin" userId="2281cbc768c9b62e" providerId="LiveId" clId="{23C46A30-479F-49A7-9DFF-37344D44651D}" dt="2020-08-26T03:42:13.355" v="2530" actId="1076"/>
          <ac:spMkLst>
            <pc:docMk/>
            <pc:sldMk cId="514433865" sldId="262"/>
            <ac:spMk id="14" creationId="{88C67ED4-77CB-4AF8-A70D-35E0F6347ECD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17" creationId="{A1311DC4-3DCD-41F1-B3C0-B111C4FCD20D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18" creationId="{1B74BAD9-AE0E-4987-B55D-A1D43EE4B98F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26" creationId="{C341ABF5-FD48-46B9-BC1E-6B1E742E5FDF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27" creationId="{71960F77-5803-4F51-B32B-7C6F6D71E658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37" creationId="{FD656BA0-7A6F-4BD9-A5BA-9175623156DB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38" creationId="{AAD608B0-15BA-4F72-A769-85A8991EF0DB}"/>
          </ac:spMkLst>
        </pc:spChg>
        <pc:spChg chg="mod topLvl">
          <ac:chgData name="Yu-Cheng Lin" userId="2281cbc768c9b62e" providerId="LiveId" clId="{23C46A30-479F-49A7-9DFF-37344D44651D}" dt="2020-08-26T03:41:08.034" v="2513" actId="165"/>
          <ac:spMkLst>
            <pc:docMk/>
            <pc:sldMk cId="514433865" sldId="262"/>
            <ac:spMk id="43" creationId="{100BACC0-7F25-465A-9F29-0BFB47C644B1}"/>
          </ac:spMkLst>
        </pc:spChg>
        <pc:spChg chg="del mod topLvl">
          <ac:chgData name="Yu-Cheng Lin" userId="2281cbc768c9b62e" providerId="LiveId" clId="{23C46A30-479F-49A7-9DFF-37344D44651D}" dt="2020-08-26T03:41:11.511" v="2514" actId="478"/>
          <ac:spMkLst>
            <pc:docMk/>
            <pc:sldMk cId="514433865" sldId="262"/>
            <ac:spMk id="44" creationId="{A6F2A3ED-8198-4FEC-89CF-AF8C1ED4E7D9}"/>
          </ac:spMkLst>
        </pc:spChg>
        <pc:grpChg chg="add del mod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8" creationId="{B0F00B77-0A9D-4D8B-8D05-0FD876D00DE7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16" creationId="{64DC4D45-43C7-4FAF-BFA0-F53E72EA7910}"/>
          </ac:grpSpMkLst>
        </pc:grpChg>
        <pc:grpChg chg="add del mod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25" creationId="{3855584F-3EBD-4A05-8922-9F8843C13633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36" creationId="{D82C961D-544E-40E7-B195-789D1BD4379E}"/>
          </ac:grpSpMkLst>
        </pc:grpChg>
        <pc:grpChg chg="add del">
          <ac:chgData name="Yu-Cheng Lin" userId="2281cbc768c9b62e" providerId="LiveId" clId="{23C46A30-479F-49A7-9DFF-37344D44651D}" dt="2020-08-26T03:41:08.034" v="2513" actId="165"/>
          <ac:grpSpMkLst>
            <pc:docMk/>
            <pc:sldMk cId="514433865" sldId="262"/>
            <ac:grpSpMk id="42" creationId="{B8CA88F1-4A76-4C44-AD1B-C79473A3942D}"/>
          </ac:grpSpMkLst>
        </pc:grpChg>
        <pc:cxnChg chg="del mod topLvl">
          <ac:chgData name="Yu-Cheng Lin" userId="2281cbc768c9b62e" providerId="LiveId" clId="{23C46A30-479F-49A7-9DFF-37344D44651D}" dt="2020-08-26T03:42:55.417" v="2535" actId="478"/>
          <ac:cxnSpMkLst>
            <pc:docMk/>
            <pc:sldMk cId="514433865" sldId="262"/>
            <ac:cxnSpMk id="11" creationId="{282DAFFD-9D2A-4225-A0F9-DCCB20E8F8E1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19" creationId="{CDAC1F05-E815-453C-A763-54F8A4B0208C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28" creationId="{36298BF0-428A-4AB5-8016-2139C59443B9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39" creationId="{BAEE01DA-495F-4BF6-817A-26B6423AB16D}"/>
          </ac:cxnSpMkLst>
        </pc:cxnChg>
        <pc:cxnChg chg="mod topLvl">
          <ac:chgData name="Yu-Cheng Lin" userId="2281cbc768c9b62e" providerId="LiveId" clId="{23C46A30-479F-49A7-9DFF-37344D44651D}" dt="2020-08-26T03:42:13.355" v="2530" actId="1076"/>
          <ac:cxnSpMkLst>
            <pc:docMk/>
            <pc:sldMk cId="514433865" sldId="262"/>
            <ac:cxnSpMk id="45" creationId="{9EF1058A-13FC-4BE9-BAAB-52D3E7606533}"/>
          </ac:cxnSpMkLst>
        </pc:cxnChg>
        <pc:cxnChg chg="add mod">
          <ac:chgData name="Yu-Cheng Lin" userId="2281cbc768c9b62e" providerId="LiveId" clId="{23C46A30-479F-49A7-9DFF-37344D44651D}" dt="2020-08-26T03:43:04.768" v="2540" actId="14100"/>
          <ac:cxnSpMkLst>
            <pc:docMk/>
            <pc:sldMk cId="514433865" sldId="262"/>
            <ac:cxnSpMk id="49" creationId="{DB78FAC5-08F8-4066-9447-6AE0A0B992C3}"/>
          </ac:cxnSpMkLst>
        </pc:cxnChg>
      </pc:sldChg>
      <pc:sldChg chg="addSp modSp mod">
        <pc:chgData name="Yu-Cheng Lin" userId="2281cbc768c9b62e" providerId="LiveId" clId="{23C46A30-479F-49A7-9DFF-37344D44651D}" dt="2020-08-19T03:08:18.463" v="1674" actId="1076"/>
        <pc:sldMkLst>
          <pc:docMk/>
          <pc:sldMk cId="516340045" sldId="264"/>
        </pc:sldMkLst>
        <pc:spChg chg="add mod">
          <ac:chgData name="Yu-Cheng Lin" userId="2281cbc768c9b62e" providerId="LiveId" clId="{23C46A30-479F-49A7-9DFF-37344D44651D}" dt="2020-08-19T03:08:18.463" v="1674" actId="1076"/>
          <ac:spMkLst>
            <pc:docMk/>
            <pc:sldMk cId="516340045" sldId="264"/>
            <ac:spMk id="7" creationId="{6F87680C-8658-4145-8EFF-DC323CCB5183}"/>
          </ac:spMkLst>
        </pc:spChg>
        <pc:cxnChg chg="add mod">
          <ac:chgData name="Yu-Cheng Lin" userId="2281cbc768c9b62e" providerId="LiveId" clId="{23C46A30-479F-49A7-9DFF-37344D44651D}" dt="2020-08-19T03:07:58.220" v="1663" actId="1582"/>
          <ac:cxnSpMkLst>
            <pc:docMk/>
            <pc:sldMk cId="516340045" sldId="264"/>
            <ac:cxnSpMk id="5" creationId="{5474E7EE-2E08-48EF-9E2A-9FE7FC389DF6}"/>
          </ac:cxnSpMkLst>
        </pc:cxnChg>
      </pc:sldChg>
      <pc:sldChg chg="addSp modSp mod">
        <pc:chgData name="Yu-Cheng Lin" userId="2281cbc768c9b62e" providerId="LiveId" clId="{23C46A30-479F-49A7-9DFF-37344D44651D}" dt="2020-08-20T02:57:54.575" v="1712" actId="207"/>
        <pc:sldMkLst>
          <pc:docMk/>
          <pc:sldMk cId="1430365212" sldId="268"/>
        </pc:sldMkLst>
        <pc:spChg chg="add mod">
          <ac:chgData name="Yu-Cheng Lin" userId="2281cbc768c9b62e" providerId="LiveId" clId="{23C46A30-479F-49A7-9DFF-37344D44651D}" dt="2020-08-20T02:57:54.575" v="1712" actId="207"/>
          <ac:spMkLst>
            <pc:docMk/>
            <pc:sldMk cId="1430365212" sldId="268"/>
            <ac:spMk id="2" creationId="{C577F462-3EFD-43B3-B886-CE5CFFCDAF3F}"/>
          </ac:spMkLst>
        </pc:spChg>
      </pc:sldChg>
      <pc:sldChg chg="modSp mod">
        <pc:chgData name="Yu-Cheng Lin" userId="2281cbc768c9b62e" providerId="LiveId" clId="{23C46A30-479F-49A7-9DFF-37344D44651D}" dt="2020-08-21T19:52:05.532" v="2408" actId="208"/>
        <pc:sldMkLst>
          <pc:docMk/>
          <pc:sldMk cId="401323054" sldId="269"/>
        </pc:sldMkLst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5" creationId="{DA783268-326D-4ABE-B365-5A887DB68AA8}"/>
          </ac:spMkLst>
        </pc:spChg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6" creationId="{0085D2D1-6AFA-45CF-A64E-8C1B13FDD9D0}"/>
          </ac:spMkLst>
        </pc:spChg>
        <pc:spChg chg="mod">
          <ac:chgData name="Yu-Cheng Lin" userId="2281cbc768c9b62e" providerId="LiveId" clId="{23C46A30-479F-49A7-9DFF-37344D44651D}" dt="2020-08-21T19:52:05.532" v="2408" actId="208"/>
          <ac:spMkLst>
            <pc:docMk/>
            <pc:sldMk cId="401323054" sldId="269"/>
            <ac:spMk id="7" creationId="{A722CA35-444D-493E-AA00-234547C92CF0}"/>
          </ac:spMkLst>
        </pc:spChg>
      </pc:sldChg>
      <pc:sldChg chg="addSp delSp modSp">
        <pc:chgData name="Yu-Cheng Lin" userId="2281cbc768c9b62e" providerId="LiveId" clId="{23C46A30-479F-49A7-9DFF-37344D44651D}" dt="2020-08-21T19:37:28.135" v="2329" actId="478"/>
        <pc:sldMkLst>
          <pc:docMk/>
          <pc:sldMk cId="246677084" sldId="273"/>
        </pc:sldMkLst>
        <pc:spChg chg="mod">
          <ac:chgData name="Yu-Cheng Lin" userId="2281cbc768c9b62e" providerId="LiveId" clId="{23C46A30-479F-49A7-9DFF-37344D44651D}" dt="2020-08-21T19:29:48.734" v="2325" actId="20577"/>
          <ac:spMkLst>
            <pc:docMk/>
            <pc:sldMk cId="246677084" sldId="273"/>
            <ac:spMk id="30" creationId="{38847A14-58A0-4483-9EFB-0D82973E1CC1}"/>
          </ac:spMkLst>
        </pc:spChg>
        <pc:picChg chg="add del mod">
          <ac:chgData name="Yu-Cheng Lin" userId="2281cbc768c9b62e" providerId="LiveId" clId="{23C46A30-479F-49A7-9DFF-37344D44651D}" dt="2020-08-21T19:37:28.135" v="2329" actId="478"/>
          <ac:picMkLst>
            <pc:docMk/>
            <pc:sldMk cId="246677084" sldId="273"/>
            <ac:picMk id="21" creationId="{5A8C71EB-5168-409A-AF72-74D4FC02F1CD}"/>
          </ac:picMkLst>
        </pc:picChg>
      </pc:sldChg>
      <pc:sldChg chg="addSp modSp mod modAnim">
        <pc:chgData name="Yu-Cheng Lin" userId="2281cbc768c9b62e" providerId="LiveId" clId="{23C46A30-479F-49A7-9DFF-37344D44651D}" dt="2020-08-20T02:46:30.726" v="1701" actId="1076"/>
        <pc:sldMkLst>
          <pc:docMk/>
          <pc:sldMk cId="3000361922" sldId="276"/>
        </pc:sldMkLst>
        <pc:spChg chg="mod">
          <ac:chgData name="Yu-Cheng Lin" userId="2281cbc768c9b62e" providerId="LiveId" clId="{23C46A30-479F-49A7-9DFF-37344D44651D}" dt="2020-08-19T03:06:51.225" v="1657" actId="20577"/>
          <ac:spMkLst>
            <pc:docMk/>
            <pc:sldMk cId="3000361922" sldId="276"/>
            <ac:spMk id="2" creationId="{F08F662D-B7BF-431F-BDC2-7F6D8751E813}"/>
          </ac:spMkLst>
        </pc:spChg>
        <pc:spChg chg="add mod">
          <ac:chgData name="Yu-Cheng Lin" userId="2281cbc768c9b62e" providerId="LiveId" clId="{23C46A30-479F-49A7-9DFF-37344D44651D}" dt="2020-08-20T02:46:30.726" v="1701" actId="1076"/>
          <ac:spMkLst>
            <pc:docMk/>
            <pc:sldMk cId="3000361922" sldId="276"/>
            <ac:spMk id="10" creationId="{FB15C09F-1F2C-4F5E-92B5-1ACF1E45A121}"/>
          </ac:spMkLst>
        </pc:spChg>
      </pc:sldChg>
      <pc:sldChg chg="modSp mod">
        <pc:chgData name="Yu-Cheng Lin" userId="2281cbc768c9b62e" providerId="LiveId" clId="{23C46A30-479F-49A7-9DFF-37344D44651D}" dt="2020-08-18T05:11:18.417" v="697" actId="732"/>
        <pc:sldMkLst>
          <pc:docMk/>
          <pc:sldMk cId="2017505174" sldId="279"/>
        </pc:sldMkLst>
        <pc:spChg chg="mod">
          <ac:chgData name="Yu-Cheng Lin" userId="2281cbc768c9b62e" providerId="LiveId" clId="{23C46A30-479F-49A7-9DFF-37344D44651D}" dt="2020-08-18T05:11:05.039" v="695" actId="20577"/>
          <ac:spMkLst>
            <pc:docMk/>
            <pc:sldMk cId="2017505174" sldId="279"/>
            <ac:spMk id="2" creationId="{314CA351-A70F-4844-AB5F-7D8DFEC6146F}"/>
          </ac:spMkLst>
        </pc:spChg>
        <pc:picChg chg="mod modCrop">
          <ac:chgData name="Yu-Cheng Lin" userId="2281cbc768c9b62e" providerId="LiveId" clId="{23C46A30-479F-49A7-9DFF-37344D44651D}" dt="2020-08-18T05:11:18.417" v="697" actId="732"/>
          <ac:picMkLst>
            <pc:docMk/>
            <pc:sldMk cId="2017505174" sldId="279"/>
            <ac:picMk id="9" creationId="{F5180113-ADA8-4395-999B-92D0C52A690F}"/>
          </ac:picMkLst>
        </pc:picChg>
      </pc:sldChg>
      <pc:sldChg chg="modSp mod">
        <pc:chgData name="Yu-Cheng Lin" userId="2281cbc768c9b62e" providerId="LiveId" clId="{23C46A30-479F-49A7-9DFF-37344D44651D}" dt="2020-08-18T05:11:08.618" v="696" actId="20577"/>
        <pc:sldMkLst>
          <pc:docMk/>
          <pc:sldMk cId="1181541540" sldId="280"/>
        </pc:sldMkLst>
        <pc:spChg chg="mod">
          <ac:chgData name="Yu-Cheng Lin" userId="2281cbc768c9b62e" providerId="LiveId" clId="{23C46A30-479F-49A7-9DFF-37344D44651D}" dt="2020-08-18T05:11:08.618" v="696" actId="20577"/>
          <ac:spMkLst>
            <pc:docMk/>
            <pc:sldMk cId="1181541540" sldId="280"/>
            <ac:spMk id="2" creationId="{314CA351-A70F-4844-AB5F-7D8DFEC6146F}"/>
          </ac:spMkLst>
        </pc:spChg>
      </pc:sldChg>
      <pc:sldChg chg="modSp mod modTransition">
        <pc:chgData name="Yu-Cheng Lin" userId="2281cbc768c9b62e" providerId="LiveId" clId="{23C46A30-479F-49A7-9DFF-37344D44651D}" dt="2020-08-19T02:25:09.328" v="1291"/>
        <pc:sldMkLst>
          <pc:docMk/>
          <pc:sldMk cId="2824469466" sldId="29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824469466" sldId="29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8T04:56:16.893" v="546"/>
          <ac:spMkLst>
            <pc:docMk/>
            <pc:sldMk cId="2824469466" sldId="292"/>
            <ac:spMk id="17" creationId="{42345781-F606-47FC-9B86-958088DAC8F6}"/>
          </ac:spMkLst>
        </pc:spChg>
        <pc:spChg chg="mod">
          <ac:chgData name="Yu-Cheng Lin" userId="2281cbc768c9b62e" providerId="LiveId" clId="{23C46A30-479F-49A7-9DFF-37344D44651D}" dt="2020-08-19T02:25:09.328" v="1291"/>
          <ac:spMkLst>
            <pc:docMk/>
            <pc:sldMk cId="2824469466" sldId="292"/>
            <ac:spMk id="18" creationId="{145B100D-408E-475F-903C-BA764C2FACD6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581147572" sldId="29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581147572" sldId="293"/>
            <ac:spMk id="2" creationId="{F47C9ADB-A50B-4FFE-B60D-14D17E44E4F7}"/>
          </ac:spMkLst>
        </pc:spChg>
      </pc:sldChg>
      <pc:sldChg chg="addSp delSp modSp mod modClrScheme chgLayout">
        <pc:chgData name="Yu-Cheng Lin" userId="2281cbc768c9b62e" providerId="LiveId" clId="{23C46A30-479F-49A7-9DFF-37344D44651D}" dt="2020-08-18T04:28:49.679" v="370" actId="20577"/>
        <pc:sldMkLst>
          <pc:docMk/>
          <pc:sldMk cId="1229741752" sldId="294"/>
        </pc:sldMkLst>
        <pc:spChg chg="add del mod ord">
          <ac:chgData name="Yu-Cheng Lin" userId="2281cbc768c9b62e" providerId="LiveId" clId="{23C46A30-479F-49A7-9DFF-37344D44651D}" dt="2020-08-18T04:28:49.679" v="370" actId="20577"/>
          <ac:spMkLst>
            <pc:docMk/>
            <pc:sldMk cId="1229741752" sldId="294"/>
            <ac:spMk id="2" creationId="{1A7BF639-8C96-48F6-B00A-8ED5E83CE25A}"/>
          </ac:spMkLst>
        </pc:spChg>
        <pc:spChg chg="mod ord">
          <ac:chgData name="Yu-Cheng Lin" userId="2281cbc768c9b62e" providerId="LiveId" clId="{23C46A30-479F-49A7-9DFF-37344D44651D}" dt="2020-08-18T04:28:17.060" v="346" actId="700"/>
          <ac:spMkLst>
            <pc:docMk/>
            <pc:sldMk cId="1229741752" sldId="294"/>
            <ac:spMk id="3" creationId="{BAD971ED-C720-4285-A109-4C4DC1434BF6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240760491" sldId="29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240760491" sldId="295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092664010" sldId="29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092664010" sldId="296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967669089" sldId="297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67669089" sldId="297"/>
            <ac:spMk id="2" creationId="{96A05C5B-688F-4899-B720-E54C56A3531C}"/>
          </ac:spMkLst>
        </pc:spChg>
      </pc:sldChg>
      <pc:sldChg chg="modSp modAnim">
        <pc:chgData name="Yu-Cheng Lin" userId="2281cbc768c9b62e" providerId="LiveId" clId="{23C46A30-479F-49A7-9DFF-37344D44651D}" dt="2020-08-19T02:33:56.894" v="1366" actId="404"/>
        <pc:sldMkLst>
          <pc:docMk/>
          <pc:sldMk cId="2079356364" sldId="29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79356364" sldId="298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9T02:33:56.894" v="1366" actId="404"/>
          <ac:spMkLst>
            <pc:docMk/>
            <pc:sldMk cId="2079356364" sldId="298"/>
            <ac:spMk id="180" creationId="{2EA1F4F5-F7B1-40F2-917E-32B50CC08671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1655232448" sldId="299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655232448" sldId="299"/>
            <ac:spMk id="2" creationId="{96A05C5B-688F-4899-B720-E54C56A3531C}"/>
          </ac:spMkLst>
        </pc:spChg>
      </pc:sldChg>
      <pc:sldChg chg="modSp del">
        <pc:chgData name="Yu-Cheng Lin" userId="2281cbc768c9b62e" providerId="LiveId" clId="{23C46A30-479F-49A7-9DFF-37344D44651D}" dt="2020-08-18T05:02:38.662" v="611" actId="47"/>
        <pc:sldMkLst>
          <pc:docMk/>
          <pc:sldMk cId="3741325" sldId="300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741325" sldId="300"/>
            <ac:spMk id="2" creationId="{96A05C5B-688F-4899-B720-E54C56A3531C}"/>
          </ac:spMkLst>
        </pc:spChg>
      </pc:sldChg>
      <pc:sldChg chg="modSp mod">
        <pc:chgData name="Yu-Cheng Lin" userId="2281cbc768c9b62e" providerId="LiveId" clId="{23C46A30-479F-49A7-9DFF-37344D44651D}" dt="2020-08-21T17:08:38.917" v="2250" actId="20577"/>
        <pc:sldMkLst>
          <pc:docMk/>
          <pc:sldMk cId="2025804968" sldId="30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25804968" sldId="301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7:09.890" v="2180" actId="14100"/>
          <ac:spMkLst>
            <pc:docMk/>
            <pc:sldMk cId="2025804968" sldId="301"/>
            <ac:spMk id="47" creationId="{95B910F7-75E6-4DEB-8791-9D6BA6863DDD}"/>
          </ac:spMkLst>
        </pc:spChg>
        <pc:spChg chg="mod">
          <ac:chgData name="Yu-Cheng Lin" userId="2281cbc768c9b62e" providerId="LiveId" clId="{23C46A30-479F-49A7-9DFF-37344D44651D}" dt="2020-08-21T17:07:06.499" v="2179" actId="14100"/>
          <ac:spMkLst>
            <pc:docMk/>
            <pc:sldMk cId="2025804968" sldId="301"/>
            <ac:spMk id="49" creationId="{3327321E-4ECF-4FE7-AD5C-575CFE87B285}"/>
          </ac:spMkLst>
        </pc:spChg>
        <pc:spChg chg="mod">
          <ac:chgData name="Yu-Cheng Lin" userId="2281cbc768c9b62e" providerId="LiveId" clId="{23C46A30-479F-49A7-9DFF-37344D44651D}" dt="2020-08-21T17:08:38.917" v="2250" actId="20577"/>
          <ac:spMkLst>
            <pc:docMk/>
            <pc:sldMk cId="2025804968" sldId="301"/>
            <ac:spMk id="110" creationId="{72682E59-9B98-477D-A567-A776BE4B9EB2}"/>
          </ac:spMkLst>
        </pc:spChg>
        <pc:cxnChg chg="mod">
          <ac:chgData name="Yu-Cheng Lin" userId="2281cbc768c9b62e" providerId="LiveId" clId="{23C46A30-479F-49A7-9DFF-37344D44651D}" dt="2020-08-21T17:07:09.890" v="2180" actId="14100"/>
          <ac:cxnSpMkLst>
            <pc:docMk/>
            <pc:sldMk cId="2025804968" sldId="301"/>
            <ac:cxnSpMk id="50" creationId="{457C85F3-EE70-4E15-AE46-20C32AB4796B}"/>
          </ac:cxnSpMkLst>
        </pc:cxnChg>
        <pc:cxnChg chg="mod">
          <ac:chgData name="Yu-Cheng Lin" userId="2281cbc768c9b62e" providerId="LiveId" clId="{23C46A30-479F-49A7-9DFF-37344D44651D}" dt="2020-08-21T17:07:06.499" v="2179" actId="14100"/>
          <ac:cxnSpMkLst>
            <pc:docMk/>
            <pc:sldMk cId="2025804968" sldId="301"/>
            <ac:cxnSpMk id="54" creationId="{8718905E-747E-4FB5-91EF-F6362774DEC2}"/>
          </ac:cxnSpMkLst>
        </pc:cxnChg>
      </pc:sldChg>
      <pc:sldChg chg="delSp modSp mod">
        <pc:chgData name="Yu-Cheng Lin" userId="2281cbc768c9b62e" providerId="LiveId" clId="{23C46A30-479F-49A7-9DFF-37344D44651D}" dt="2020-08-21T17:09:09.843" v="2258" actId="478"/>
        <pc:sldMkLst>
          <pc:docMk/>
          <pc:sldMk cId="1367042191" sldId="30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367042191" sldId="30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1.372" v="2237" actId="20577"/>
          <ac:spMkLst>
            <pc:docMk/>
            <pc:sldMk cId="1367042191" sldId="302"/>
            <ac:spMk id="125" creationId="{66EA528F-EABE-46D9-AF15-DFD9F7AE6507}"/>
          </ac:spMkLst>
        </pc:spChg>
        <pc:spChg chg="mod">
          <ac:chgData name="Yu-Cheng Lin" userId="2281cbc768c9b62e" providerId="LiveId" clId="{23C46A30-479F-49A7-9DFF-37344D44651D}" dt="2020-08-21T17:09:06.493" v="2257" actId="20577"/>
          <ac:spMkLst>
            <pc:docMk/>
            <pc:sldMk cId="1367042191" sldId="302"/>
            <ac:spMk id="140" creationId="{209BE515-6C79-42CB-AA6F-7ED16401CFE8}"/>
          </ac:spMkLst>
        </pc:spChg>
        <pc:spChg chg="del mod">
          <ac:chgData name="Yu-Cheng Lin" userId="2281cbc768c9b62e" providerId="LiveId" clId="{23C46A30-479F-49A7-9DFF-37344D44651D}" dt="2020-08-21T17:09:09.843" v="2258" actId="478"/>
          <ac:spMkLst>
            <pc:docMk/>
            <pc:sldMk cId="1367042191" sldId="302"/>
            <ac:spMk id="142" creationId="{5CC2C3CA-C4A4-4467-AF57-B6488B62F39B}"/>
          </ac:spMkLst>
        </pc:spChg>
      </pc:sldChg>
      <pc:sldChg chg="modSp mod">
        <pc:chgData name="Yu-Cheng Lin" userId="2281cbc768c9b62e" providerId="LiveId" clId="{23C46A30-479F-49A7-9DFF-37344D44651D}" dt="2020-08-21T17:08:17.201" v="2239" actId="20577"/>
        <pc:sldMkLst>
          <pc:docMk/>
          <pc:sldMk cId="1935249" sldId="30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935249" sldId="303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7.201" v="2239" actId="20577"/>
          <ac:spMkLst>
            <pc:docMk/>
            <pc:sldMk cId="1935249" sldId="303"/>
            <ac:spMk id="127" creationId="{39D5D8E7-24FC-4812-BBA2-7865DBD026C1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81079195" sldId="30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81079195" sldId="304"/>
            <ac:spMk id="2" creationId="{96A05C5B-688F-4899-B720-E54C56A3531C}"/>
          </ac:spMkLst>
        </pc:spChg>
      </pc:sldChg>
      <pc:sldChg chg="addSp delSp modSp mod modAnim">
        <pc:chgData name="Yu-Cheng Lin" userId="2281cbc768c9b62e" providerId="LiveId" clId="{23C46A30-479F-49A7-9DFF-37344D44651D}" dt="2020-08-21T17:26:24.239" v="2318"/>
        <pc:sldMkLst>
          <pc:docMk/>
          <pc:sldMk cId="3933190041" sldId="451"/>
        </pc:sldMkLst>
        <pc:spChg chg="add del mod">
          <ac:chgData name="Yu-Cheng Lin" userId="2281cbc768c9b62e" providerId="LiveId" clId="{23C46A30-479F-49A7-9DFF-37344D44651D}" dt="2020-08-21T17:25:17.252" v="2308" actId="478"/>
          <ac:spMkLst>
            <pc:docMk/>
            <pc:sldMk cId="3933190041" sldId="451"/>
            <ac:spMk id="21" creationId="{3201FD9D-038F-413E-83CC-3ECE8D7003F1}"/>
          </ac:spMkLst>
        </pc:spChg>
        <pc:grpChg chg="add mod ord">
          <ac:chgData name="Yu-Cheng Lin" userId="2281cbc768c9b62e" providerId="LiveId" clId="{23C46A30-479F-49A7-9DFF-37344D44651D}" dt="2020-08-21T17:26:00.809" v="2313" actId="14100"/>
          <ac:grpSpMkLst>
            <pc:docMk/>
            <pc:sldMk cId="3933190041" sldId="451"/>
            <ac:grpSpMk id="22" creationId="{F01C7C78-119A-46AA-9A2A-EFFE7805F7F6}"/>
          </ac:grpSpMkLst>
        </pc:grpChg>
        <pc:grpChg chg="add mod">
          <ac:chgData name="Yu-Cheng Lin" userId="2281cbc768c9b62e" providerId="LiveId" clId="{23C46A30-479F-49A7-9DFF-37344D44651D}" dt="2020-08-21T17:26:08.238" v="2317" actId="1038"/>
          <ac:grpSpMkLst>
            <pc:docMk/>
            <pc:sldMk cId="3933190041" sldId="451"/>
            <ac:grpSpMk id="25" creationId="{76FA7D2E-A9E0-4DE8-BA25-D611F7F6A72C}"/>
          </ac:grpSpMkLst>
        </pc:grp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3" creationId="{55D02CC3-E196-48F0-942B-FD9373CEA2B2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4" creationId="{D68745A3-DACD-4989-B1A5-055FF9CD9140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6" creationId="{9FA02132-5C3D-4CAB-B011-4EDE46BFB23C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7" creationId="{B58989EC-DB57-47E1-A8BA-EF812AD9CCC2}"/>
          </ac:cxnSpMkLst>
        </pc:cxnChg>
        <pc:cxnChg chg="mod">
          <ac:chgData name="Yu-Cheng Lin" userId="2281cbc768c9b62e" providerId="LiveId" clId="{23C46A30-479F-49A7-9DFF-37344D44651D}" dt="2020-08-21T17:25:14.847" v="2307"/>
          <ac:cxnSpMkLst>
            <pc:docMk/>
            <pc:sldMk cId="3933190041" sldId="451"/>
            <ac:cxnSpMk id="28" creationId="{78C7F9B9-7225-4738-BB0C-B4AB71542673}"/>
          </ac:cxnSpMkLst>
        </pc:cxnChg>
      </pc:sldChg>
      <pc:sldChg chg="delSp mod delAnim">
        <pc:chgData name="Yu-Cheng Lin" userId="2281cbc768c9b62e" providerId="LiveId" clId="{23C46A30-479F-49A7-9DFF-37344D44651D}" dt="2020-08-18T04:14:55.801" v="212" actId="478"/>
        <pc:sldMkLst>
          <pc:docMk/>
          <pc:sldMk cId="2926897957" sldId="466"/>
        </pc:sldMkLst>
        <pc:spChg chg="del">
          <ac:chgData name="Yu-Cheng Lin" userId="2281cbc768c9b62e" providerId="LiveId" clId="{23C46A30-479F-49A7-9DFF-37344D44651D}" dt="2020-08-18T04:14:49.591" v="211" actId="478"/>
          <ac:spMkLst>
            <pc:docMk/>
            <pc:sldMk cId="2926897957" sldId="466"/>
            <ac:spMk id="51" creationId="{66F167DE-3359-42DF-916F-343335C9EE75}"/>
          </ac:spMkLst>
        </pc:spChg>
        <pc:spChg chg="del">
          <ac:chgData name="Yu-Cheng Lin" userId="2281cbc768c9b62e" providerId="LiveId" clId="{23C46A30-479F-49A7-9DFF-37344D44651D}" dt="2020-08-18T04:14:55.801" v="212" actId="478"/>
          <ac:spMkLst>
            <pc:docMk/>
            <pc:sldMk cId="2926897957" sldId="466"/>
            <ac:spMk id="52" creationId="{57F19237-BA1D-47F1-AC60-755005B3095F}"/>
          </ac:spMkLst>
        </pc:spChg>
        <pc:grpChg chg="del">
          <ac:chgData name="Yu-Cheng Lin" userId="2281cbc768c9b62e" providerId="LiveId" clId="{23C46A30-479F-49A7-9DFF-37344D44651D}" dt="2020-08-18T04:14:24.759" v="209" actId="478"/>
          <ac:grpSpMkLst>
            <pc:docMk/>
            <pc:sldMk cId="2926897957" sldId="466"/>
            <ac:grpSpMk id="53" creationId="{A9E392E8-97D4-4BAE-9180-B6BE533E24BD}"/>
          </ac:grpSpMkLst>
        </pc:grpChg>
        <pc:grpChg chg="del">
          <ac:chgData name="Yu-Cheng Lin" userId="2281cbc768c9b62e" providerId="LiveId" clId="{23C46A30-479F-49A7-9DFF-37344D44651D}" dt="2020-08-18T04:14:24.759" v="209" actId="478"/>
          <ac:grpSpMkLst>
            <pc:docMk/>
            <pc:sldMk cId="2926897957" sldId="466"/>
            <ac:grpSpMk id="61" creationId="{0FA31736-C255-4E6F-BE4A-42C4D1FB2CF2}"/>
          </ac:grpSpMkLst>
        </pc:grpChg>
      </pc:sldChg>
      <pc:sldChg chg="modAnim">
        <pc:chgData name="Yu-Cheng Lin" userId="2281cbc768c9b62e" providerId="LiveId" clId="{23C46A30-479F-49A7-9DFF-37344D44651D}" dt="2020-08-18T04:17:14.180" v="217"/>
        <pc:sldMkLst>
          <pc:docMk/>
          <pc:sldMk cId="793561250" sldId="469"/>
        </pc:sldMkLst>
      </pc:sldChg>
      <pc:sldChg chg="modSp mod">
        <pc:chgData name="Yu-Cheng Lin" userId="2281cbc768c9b62e" providerId="LiveId" clId="{23C46A30-479F-49A7-9DFF-37344D44651D}" dt="2020-08-18T05:12:39.354" v="707" actId="20577"/>
        <pc:sldMkLst>
          <pc:docMk/>
          <pc:sldMk cId="3510384578" sldId="490"/>
        </pc:sldMkLst>
        <pc:spChg chg="mod">
          <ac:chgData name="Yu-Cheng Lin" userId="2281cbc768c9b62e" providerId="LiveId" clId="{23C46A30-479F-49A7-9DFF-37344D44651D}" dt="2020-08-18T05:12:39.354" v="707" actId="20577"/>
          <ac:spMkLst>
            <pc:docMk/>
            <pc:sldMk cId="3510384578" sldId="490"/>
            <ac:spMk id="6" creationId="{22B1FDFB-9B98-427B-9BBD-4C25C04968C1}"/>
          </ac:spMkLst>
        </pc:spChg>
      </pc:sldChg>
      <pc:sldChg chg="addSp delSp modSp mod">
        <pc:chgData name="Yu-Cheng Lin" userId="2281cbc768c9b62e" providerId="LiveId" clId="{23C46A30-479F-49A7-9DFF-37344D44651D}" dt="2020-08-21T19:48:07.785" v="2405" actId="207"/>
        <pc:sldMkLst>
          <pc:docMk/>
          <pc:sldMk cId="176651976" sldId="497"/>
        </pc:sldMkLst>
        <pc:spChg chg="mod">
          <ac:chgData name="Yu-Cheng Lin" userId="2281cbc768c9b62e" providerId="LiveId" clId="{23C46A30-479F-49A7-9DFF-37344D44651D}" dt="2020-08-21T19:47:02.826" v="2389" actId="20577"/>
          <ac:spMkLst>
            <pc:docMk/>
            <pc:sldMk cId="176651976" sldId="497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9:48:07.785" v="2405" actId="207"/>
          <ac:spMkLst>
            <pc:docMk/>
            <pc:sldMk cId="176651976" sldId="497"/>
            <ac:spMk id="8" creationId="{075F4CCC-D94F-459B-9388-6B63D4D56E32}"/>
          </ac:spMkLst>
        </pc:spChg>
        <pc:spChg chg="mod">
          <ac:chgData name="Yu-Cheng Lin" userId="2281cbc768c9b62e" providerId="LiveId" clId="{23C46A30-479F-49A7-9DFF-37344D44651D}" dt="2020-08-21T17:12:14.250" v="2285" actId="207"/>
          <ac:spMkLst>
            <pc:docMk/>
            <pc:sldMk cId="176651976" sldId="497"/>
            <ac:spMk id="9" creationId="{7D3550DB-824B-46A6-9437-0E048E3769D5}"/>
          </ac:spMkLst>
        </pc:spChg>
        <pc:spChg chg="mod">
          <ac:chgData name="Yu-Cheng Lin" userId="2281cbc768c9b62e" providerId="LiveId" clId="{23C46A30-479F-49A7-9DFF-37344D44651D}" dt="2020-08-21T17:12:14.250" v="2285" actId="207"/>
          <ac:spMkLst>
            <pc:docMk/>
            <pc:sldMk cId="176651976" sldId="497"/>
            <ac:spMk id="10" creationId="{1F7A8DA9-720D-4DEF-9EBB-FB26026E4904}"/>
          </ac:spMkLst>
        </pc:spChg>
        <pc:spChg chg="add del">
          <ac:chgData name="Yu-Cheng Lin" userId="2281cbc768c9b62e" providerId="LiveId" clId="{23C46A30-479F-49A7-9DFF-37344D44651D}" dt="2020-08-21T19:46:44.092" v="2351" actId="478"/>
          <ac:spMkLst>
            <pc:docMk/>
            <pc:sldMk cId="176651976" sldId="497"/>
            <ac:spMk id="11" creationId="{78261ED7-D6CB-4BC7-98EA-2C71855322A6}"/>
          </ac:spMkLst>
        </pc:spChg>
      </pc:sldChg>
      <pc:sldChg chg="delSp modSp mod modAnim">
        <pc:chgData name="Yu-Cheng Lin" userId="2281cbc768c9b62e" providerId="LiveId" clId="{23C46A30-479F-49A7-9DFF-37344D44651D}" dt="2020-08-26T03:40:34.961" v="2510" actId="404"/>
        <pc:sldMkLst>
          <pc:docMk/>
          <pc:sldMk cId="1060416384" sldId="499"/>
        </pc:sldMkLst>
        <pc:spChg chg="mod topLvl">
          <ac:chgData name="Yu-Cheng Lin" userId="2281cbc768c9b62e" providerId="LiveId" clId="{23C46A30-479F-49A7-9DFF-37344D44651D}" dt="2020-08-26T03:40:03.732" v="2501" actId="404"/>
          <ac:spMkLst>
            <pc:docMk/>
            <pc:sldMk cId="1060416384" sldId="499"/>
            <ac:spMk id="3" creationId="{32896E71-76CE-400C-BEB6-BB81953DEC5C}"/>
          </ac:spMkLst>
        </pc:spChg>
        <pc:spChg chg="mod ord">
          <ac:chgData name="Yu-Cheng Lin" userId="2281cbc768c9b62e" providerId="LiveId" clId="{23C46A30-479F-49A7-9DFF-37344D44651D}" dt="2020-08-26T03:39:11.227" v="2490" actId="166"/>
          <ac:spMkLst>
            <pc:docMk/>
            <pc:sldMk cId="1060416384" sldId="499"/>
            <ac:spMk id="9" creationId="{D42094EC-059D-4435-90C4-1003A57B338D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10" creationId="{CD5A6865-0CF0-4871-A113-A85FDCE0CF1F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16" creationId="{96D8C0FC-68DE-4485-ABAE-DD587CF841C0}"/>
          </ac:spMkLst>
        </pc:spChg>
        <pc:spChg chg="mod topLvl">
          <ac:chgData name="Yu-Cheng Lin" userId="2281cbc768c9b62e" providerId="LiveId" clId="{23C46A30-479F-49A7-9DFF-37344D44651D}" dt="2020-08-26T03:40:14.528" v="2502" actId="404"/>
          <ac:spMkLst>
            <pc:docMk/>
            <pc:sldMk cId="1060416384" sldId="499"/>
            <ac:spMk id="18" creationId="{6165FA8E-A90D-4AD4-927A-2D70C3036E37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24" creationId="{D36FD43A-2627-4A3A-85B4-6905B3FF7E82}"/>
          </ac:spMkLst>
        </pc:spChg>
        <pc:spChg chg="mod topLvl">
          <ac:chgData name="Yu-Cheng Lin" userId="2281cbc768c9b62e" providerId="LiveId" clId="{23C46A30-479F-49A7-9DFF-37344D44651D}" dt="2020-08-26T03:40:21.107" v="2505" actId="403"/>
          <ac:spMkLst>
            <pc:docMk/>
            <pc:sldMk cId="1060416384" sldId="499"/>
            <ac:spMk id="25" creationId="{29EA83A5-3396-4C91-B278-E92C2026A94F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31" creationId="{17009612-2F6F-4B7B-8792-24E9B50F033B}"/>
          </ac:spMkLst>
        </pc:spChg>
        <pc:spChg chg="mod topLvl">
          <ac:chgData name="Yu-Cheng Lin" userId="2281cbc768c9b62e" providerId="LiveId" clId="{23C46A30-479F-49A7-9DFF-37344D44651D}" dt="2020-08-26T03:40:27.203" v="2507" actId="403"/>
          <ac:spMkLst>
            <pc:docMk/>
            <pc:sldMk cId="1060416384" sldId="499"/>
            <ac:spMk id="33" creationId="{9D3DB5BA-287D-4B6E-BA04-483733CA0CD2}"/>
          </ac:spMkLst>
        </pc:spChg>
        <pc:spChg chg="mod topLvl">
          <ac:chgData name="Yu-Cheng Lin" userId="2281cbc768c9b62e" providerId="LiveId" clId="{23C46A30-479F-49A7-9DFF-37344D44651D}" dt="2020-08-26T03:37:18.264" v="2458" actId="165"/>
          <ac:spMkLst>
            <pc:docMk/>
            <pc:sldMk cId="1060416384" sldId="499"/>
            <ac:spMk id="38" creationId="{722C7B0F-6F16-4B63-99A8-7417C2AEE0FA}"/>
          </ac:spMkLst>
        </pc:spChg>
        <pc:spChg chg="mod topLvl">
          <ac:chgData name="Yu-Cheng Lin" userId="2281cbc768c9b62e" providerId="LiveId" clId="{23C46A30-479F-49A7-9DFF-37344D44651D}" dt="2020-08-26T03:40:34.961" v="2510" actId="404"/>
          <ac:spMkLst>
            <pc:docMk/>
            <pc:sldMk cId="1060416384" sldId="499"/>
            <ac:spMk id="41" creationId="{9A7EAA0D-7F00-4034-9511-7AED602884E5}"/>
          </ac:spMkLst>
        </pc:s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6" creationId="{F3C655AE-BE63-49B7-8E33-90475102E6C9}"/>
          </ac:grpSpMkLst>
        </pc:gr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7" creationId="{1390D134-FC99-4C5D-9E67-65D1487602AF}"/>
          </ac:grpSpMkLst>
        </pc:grpChg>
        <pc:grpChg chg="del mod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8" creationId="{6A8696C3-E489-459E-AE12-EA98C8F81621}"/>
          </ac:grpSpMkLst>
        </pc:grpChg>
        <pc:grpChg chg="del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49" creationId="{E78BB9FB-7602-48F8-B167-FC5549EB1C39}"/>
          </ac:grpSpMkLst>
        </pc:grpChg>
        <pc:grpChg chg="del">
          <ac:chgData name="Yu-Cheng Lin" userId="2281cbc768c9b62e" providerId="LiveId" clId="{23C46A30-479F-49A7-9DFF-37344D44651D}" dt="2020-08-26T03:37:18.264" v="2458" actId="165"/>
          <ac:grpSpMkLst>
            <pc:docMk/>
            <pc:sldMk cId="1060416384" sldId="499"/>
            <ac:grpSpMk id="50" creationId="{FCF23213-6B64-4CF3-B3F4-4937FB2CB3FD}"/>
          </ac:grpSpMkLst>
        </pc:grpChg>
        <pc:cxnChg chg="mod topLvl">
          <ac:chgData name="Yu-Cheng Lin" userId="2281cbc768c9b62e" providerId="LiveId" clId="{23C46A30-479F-49A7-9DFF-37344D44651D}" dt="2020-08-26T03:40:03.732" v="2501" actId="404"/>
          <ac:cxnSpMkLst>
            <pc:docMk/>
            <pc:sldMk cId="1060416384" sldId="499"/>
            <ac:cxnSpMk id="12" creationId="{335D21DA-9ABC-4ADD-AF3B-F80B39F9EFF6}"/>
          </ac:cxnSpMkLst>
        </pc:cxnChg>
        <pc:cxnChg chg="mod topLvl">
          <ac:chgData name="Yu-Cheng Lin" userId="2281cbc768c9b62e" providerId="LiveId" clId="{23C46A30-479F-49A7-9DFF-37344D44651D}" dt="2020-08-26T03:40:14.528" v="2502" actId="404"/>
          <ac:cxnSpMkLst>
            <pc:docMk/>
            <pc:sldMk cId="1060416384" sldId="499"/>
            <ac:cxnSpMk id="19" creationId="{05B4FB30-2088-4E0C-896F-F37716A29F28}"/>
          </ac:cxnSpMkLst>
        </pc:cxnChg>
        <pc:cxnChg chg="mod topLvl">
          <ac:chgData name="Yu-Cheng Lin" userId="2281cbc768c9b62e" providerId="LiveId" clId="{23C46A30-479F-49A7-9DFF-37344D44651D}" dt="2020-08-26T03:40:21.107" v="2505" actId="403"/>
          <ac:cxnSpMkLst>
            <pc:docMk/>
            <pc:sldMk cId="1060416384" sldId="499"/>
            <ac:cxnSpMk id="26" creationId="{F8CED411-765F-4E63-9FD5-42B5E54FDE52}"/>
          </ac:cxnSpMkLst>
        </pc:cxnChg>
        <pc:cxnChg chg="mod topLvl">
          <ac:chgData name="Yu-Cheng Lin" userId="2281cbc768c9b62e" providerId="LiveId" clId="{23C46A30-479F-49A7-9DFF-37344D44651D}" dt="2020-08-26T03:40:27.203" v="2507" actId="403"/>
          <ac:cxnSpMkLst>
            <pc:docMk/>
            <pc:sldMk cId="1060416384" sldId="499"/>
            <ac:cxnSpMk id="34" creationId="{8C211500-8C51-452C-9E2E-7E0E7CC15703}"/>
          </ac:cxnSpMkLst>
        </pc:cxnChg>
        <pc:cxnChg chg="mod topLvl">
          <ac:chgData name="Yu-Cheng Lin" userId="2281cbc768c9b62e" providerId="LiveId" clId="{23C46A30-479F-49A7-9DFF-37344D44651D}" dt="2020-08-26T03:40:34.961" v="2510" actId="404"/>
          <ac:cxnSpMkLst>
            <pc:docMk/>
            <pc:sldMk cId="1060416384" sldId="499"/>
            <ac:cxnSpMk id="42" creationId="{A8C30C98-3D03-4A93-BE3F-DB149491DEB2}"/>
          </ac:cxnSpMkLst>
        </pc:cxnChg>
      </pc:sldChg>
      <pc:sldChg chg="modSp mod">
        <pc:chgData name="Yu-Cheng Lin" userId="2281cbc768c9b62e" providerId="LiveId" clId="{23C46A30-479F-49A7-9DFF-37344D44651D}" dt="2020-08-18T05:08:04.683" v="685" actId="20577"/>
        <pc:sldMkLst>
          <pc:docMk/>
          <pc:sldMk cId="1011448581" sldId="500"/>
        </pc:sldMkLst>
        <pc:spChg chg="mod">
          <ac:chgData name="Yu-Cheng Lin" userId="2281cbc768c9b62e" providerId="LiveId" clId="{23C46A30-479F-49A7-9DFF-37344D44651D}" dt="2020-08-18T05:08:04.683" v="685" actId="20577"/>
          <ac:spMkLst>
            <pc:docMk/>
            <pc:sldMk cId="1011448581" sldId="500"/>
            <ac:spMk id="22" creationId="{EB29EA8C-70C6-40C5-B646-B19A8DCA3BBF}"/>
          </ac:spMkLst>
        </pc:spChg>
      </pc:sldChg>
      <pc:sldChg chg="modSp mod">
        <pc:chgData name="Yu-Cheng Lin" userId="2281cbc768c9b62e" providerId="LiveId" clId="{23C46A30-479F-49A7-9DFF-37344D44651D}" dt="2020-08-21T19:28:33.786" v="2322" actId="20577"/>
        <pc:sldMkLst>
          <pc:docMk/>
          <pc:sldMk cId="2011270765" sldId="535"/>
        </pc:sldMkLst>
        <pc:spChg chg="mod">
          <ac:chgData name="Yu-Cheng Lin" userId="2281cbc768c9b62e" providerId="LiveId" clId="{23C46A30-479F-49A7-9DFF-37344D44651D}" dt="2020-08-21T19:28:33.786" v="2322" actId="20577"/>
          <ac:spMkLst>
            <pc:docMk/>
            <pc:sldMk cId="2011270765" sldId="535"/>
            <ac:spMk id="4" creationId="{E839D7C7-F07F-4BD0-BCF5-149445ECF189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360051714" sldId="54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60051714" sldId="545"/>
            <ac:spMk id="2" creationId="{96A05C5B-688F-4899-B720-E54C56A3531C}"/>
          </ac:spMkLst>
        </pc:spChg>
      </pc:sldChg>
      <pc:sldChg chg="delSp mod delAnim">
        <pc:chgData name="Yu-Cheng Lin" userId="2281cbc768c9b62e" providerId="LiveId" clId="{23C46A30-479F-49A7-9DFF-37344D44651D}" dt="2020-08-19T02:29:22.251" v="1336" actId="478"/>
        <pc:sldMkLst>
          <pc:docMk/>
          <pc:sldMk cId="3626059369" sldId="546"/>
        </pc:sldMkLst>
        <pc:grpChg chg="del">
          <ac:chgData name="Yu-Cheng Lin" userId="2281cbc768c9b62e" providerId="LiveId" clId="{23C46A30-479F-49A7-9DFF-37344D44651D}" dt="2020-08-19T02:29:22.251" v="1336" actId="478"/>
          <ac:grpSpMkLst>
            <pc:docMk/>
            <pc:sldMk cId="3626059369" sldId="546"/>
            <ac:grpSpMk id="76" creationId="{DC5039B4-4DD8-4623-A70D-2DC3A60C16C9}"/>
          </ac:grpSpMkLst>
        </pc:grpChg>
      </pc:sldChg>
      <pc:sldChg chg="delSp del mod modTransition delAnim">
        <pc:chgData name="Yu-Cheng Lin" userId="2281cbc768c9b62e" providerId="LiveId" clId="{23C46A30-479F-49A7-9DFF-37344D44651D}" dt="2020-08-21T17:23:23.379" v="2290" actId="47"/>
        <pc:sldMkLst>
          <pc:docMk/>
          <pc:sldMk cId="4090684548" sldId="551"/>
        </pc:sldMkLst>
        <pc:spChg chg="del">
          <ac:chgData name="Yu-Cheng Lin" userId="2281cbc768c9b62e" providerId="LiveId" clId="{23C46A30-479F-49A7-9DFF-37344D44651D}" dt="2020-08-21T17:22:47.601" v="2288" actId="478"/>
          <ac:spMkLst>
            <pc:docMk/>
            <pc:sldMk cId="4090684548" sldId="551"/>
            <ac:spMk id="52" creationId="{57F19237-BA1D-47F1-AC60-755005B3095F}"/>
          </ac:spMkLst>
        </pc:spChg>
        <pc:spChg chg="del">
          <ac:chgData name="Yu-Cheng Lin" userId="2281cbc768c9b62e" providerId="LiveId" clId="{23C46A30-479F-49A7-9DFF-37344D44651D}" dt="2020-08-21T17:22:56.370" v="2289" actId="478"/>
          <ac:spMkLst>
            <pc:docMk/>
            <pc:sldMk cId="4090684548" sldId="551"/>
            <ac:spMk id="64" creationId="{720A6D85-3C0B-4D2A-A330-2FCE27999BEC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96" creationId="{AE71D0FA-4C3B-4F93-91CC-21F5B2FAE007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97" creationId="{247A369F-EE40-4D0B-9DDD-0CB7DEA9E851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3" creationId="{4275CC96-12F4-4ED1-9536-53A89D90D8B2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4" creationId="{7B9DE232-CE71-4CF9-B3EE-BAAF62DC4012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6" creationId="{A206C726-51CF-4647-9923-1C4EC2B7DAB4}"/>
          </ac:spMkLst>
        </pc:spChg>
        <pc:spChg chg="del">
          <ac:chgData name="Yu-Cheng Lin" userId="2281cbc768c9b62e" providerId="LiveId" clId="{23C46A30-479F-49A7-9DFF-37344D44651D}" dt="2020-08-21T17:22:45.658" v="2287" actId="478"/>
          <ac:spMkLst>
            <pc:docMk/>
            <pc:sldMk cId="4090684548" sldId="551"/>
            <ac:spMk id="108" creationId="{8713B358-0831-443D-9B64-2FC39B3FD138}"/>
          </ac:spMkLst>
        </pc:spChg>
        <pc:grpChg chg="del">
          <ac:chgData name="Yu-Cheng Lin" userId="2281cbc768c9b62e" providerId="LiveId" clId="{23C46A30-479F-49A7-9DFF-37344D44651D}" dt="2020-08-18T04:14:28.843" v="210" actId="478"/>
          <ac:grpSpMkLst>
            <pc:docMk/>
            <pc:sldMk cId="4090684548" sldId="551"/>
            <ac:grpSpMk id="53" creationId="{A9E392E8-97D4-4BAE-9180-B6BE533E24BD}"/>
          </ac:grpSpMkLst>
        </pc:grpChg>
        <pc:grpChg chg="del">
          <ac:chgData name="Yu-Cheng Lin" userId="2281cbc768c9b62e" providerId="LiveId" clId="{23C46A30-479F-49A7-9DFF-37344D44651D}" dt="2020-08-18T04:14:28.843" v="210" actId="478"/>
          <ac:grpSpMkLst>
            <pc:docMk/>
            <pc:sldMk cId="4090684548" sldId="551"/>
            <ac:grpSpMk id="61" creationId="{0FA31736-C255-4E6F-BE4A-42C4D1FB2CF2}"/>
          </ac:grpSpMkLst>
        </pc:grpChg>
        <pc:grpChg chg="del">
          <ac:chgData name="Yu-Cheng Lin" userId="2281cbc768c9b62e" providerId="LiveId" clId="{23C46A30-479F-49A7-9DFF-37344D44651D}" dt="2020-08-21T17:22:45.658" v="2287" actId="478"/>
          <ac:grpSpMkLst>
            <pc:docMk/>
            <pc:sldMk cId="4090684548" sldId="551"/>
            <ac:grpSpMk id="95" creationId="{8C816E9C-E937-488F-BD23-DE4598A8A8E9}"/>
          </ac:grpSpMkLst>
        </pc:grpChg>
        <pc:grpChg chg="del">
          <ac:chgData name="Yu-Cheng Lin" userId="2281cbc768c9b62e" providerId="LiveId" clId="{23C46A30-479F-49A7-9DFF-37344D44651D}" dt="2020-08-21T17:22:45.658" v="2287" actId="478"/>
          <ac:grpSpMkLst>
            <pc:docMk/>
            <pc:sldMk cId="4090684548" sldId="551"/>
            <ac:grpSpMk id="98" creationId="{7C12A095-6942-426A-B569-CEC7590D9B47}"/>
          </ac:grpSpMkLst>
        </pc:grpChg>
        <pc:picChg chg="del">
          <ac:chgData name="Yu-Cheng Lin" userId="2281cbc768c9b62e" providerId="LiveId" clId="{23C46A30-479F-49A7-9DFF-37344D44651D}" dt="2020-08-21T17:22:43.004" v="2286" actId="478"/>
          <ac:picMkLst>
            <pc:docMk/>
            <pc:sldMk cId="4090684548" sldId="551"/>
            <ac:picMk id="71" creationId="{B6E651B3-6CBD-46B3-A27D-6748A748FB11}"/>
          </ac:picMkLst>
        </pc:picChg>
        <pc:picChg chg="del">
          <ac:chgData name="Yu-Cheng Lin" userId="2281cbc768c9b62e" providerId="LiveId" clId="{23C46A30-479F-49A7-9DFF-37344D44651D}" dt="2020-08-21T17:22:43.004" v="2286" actId="478"/>
          <ac:picMkLst>
            <pc:docMk/>
            <pc:sldMk cId="4090684548" sldId="551"/>
            <ac:picMk id="72" creationId="{D51A014A-4C42-4DE6-A8B4-375AE7A5D38C}"/>
          </ac:picMkLst>
        </pc:picChg>
        <pc:cxnChg chg="del">
          <ac:chgData name="Yu-Cheng Lin" userId="2281cbc768c9b62e" providerId="LiveId" clId="{23C46A30-479F-49A7-9DFF-37344D44651D}" dt="2020-08-21T17:22:45.658" v="2287" actId="478"/>
          <ac:cxnSpMkLst>
            <pc:docMk/>
            <pc:sldMk cId="4090684548" sldId="551"/>
            <ac:cxnSpMk id="105" creationId="{7FC41DCD-63A6-40B8-A6F0-836A6A8F5967}"/>
          </ac:cxnSpMkLst>
        </pc:cxnChg>
        <pc:cxnChg chg="del">
          <ac:chgData name="Yu-Cheng Lin" userId="2281cbc768c9b62e" providerId="LiveId" clId="{23C46A30-479F-49A7-9DFF-37344D44651D}" dt="2020-08-21T17:22:45.658" v="2287" actId="478"/>
          <ac:cxnSpMkLst>
            <pc:docMk/>
            <pc:sldMk cId="4090684548" sldId="551"/>
            <ac:cxnSpMk id="107" creationId="{CE302BD2-E8C2-4D3B-8FF8-ABA5D6DFC7AB}"/>
          </ac:cxnSpMkLst>
        </pc:cxn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446124896" sldId="55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46124896" sldId="554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21T17:08:04.587" v="2235" actId="20577"/>
        <pc:sldMkLst>
          <pc:docMk/>
          <pc:sldMk cId="2733216464" sldId="55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733216464" sldId="555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04.587" v="2235" actId="20577"/>
          <ac:spMkLst>
            <pc:docMk/>
            <pc:sldMk cId="2733216464" sldId="555"/>
            <ac:spMk id="322" creationId="{6C8B3F81-CABA-452E-BA4A-1A7A422159FC}"/>
          </ac:spMkLst>
        </pc:spChg>
      </pc:sldChg>
      <pc:sldChg chg="modSp mod">
        <pc:chgData name="Yu-Cheng Lin" userId="2281cbc768c9b62e" providerId="LiveId" clId="{23C46A30-479F-49A7-9DFF-37344D44651D}" dt="2020-08-21T17:08:13.791" v="2238" actId="20577"/>
        <pc:sldMkLst>
          <pc:docMk/>
          <pc:sldMk cId="3578555965" sldId="55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578555965" sldId="556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13.791" v="2238" actId="20577"/>
          <ac:spMkLst>
            <pc:docMk/>
            <pc:sldMk cId="3578555965" sldId="556"/>
            <ac:spMk id="124" creationId="{54A70956-14DD-4FF2-A7FE-1DD17F7DB676}"/>
          </ac:spMkLst>
        </pc:spChg>
      </pc:sldChg>
      <pc:sldChg chg="addSp delSp modSp mod modClrScheme chgLayout">
        <pc:chgData name="Yu-Cheng Lin" userId="2281cbc768c9b62e" providerId="LiveId" clId="{23C46A30-479F-49A7-9DFF-37344D44651D}" dt="2020-08-19T02:25:02.978" v="1290" actId="20577"/>
        <pc:sldMkLst>
          <pc:docMk/>
          <pc:sldMk cId="3116911567" sldId="559"/>
        </pc:sldMkLst>
        <pc:spChg chg="add del mod ord">
          <ac:chgData name="Yu-Cheng Lin" userId="2281cbc768c9b62e" providerId="LiveId" clId="{23C46A30-479F-49A7-9DFF-37344D44651D}" dt="2020-08-19T02:19:46.151" v="1166" actId="20577"/>
          <ac:spMkLst>
            <pc:docMk/>
            <pc:sldMk cId="3116911567" sldId="559"/>
            <ac:spMk id="2" creationId="{33BCC736-726F-483A-9F68-F38BBDF5584C}"/>
          </ac:spMkLst>
        </pc:spChg>
        <pc:spChg chg="add del mod ord">
          <ac:chgData name="Yu-Cheng Lin" userId="2281cbc768c9b62e" providerId="LiveId" clId="{23C46A30-479F-49A7-9DFF-37344D44651D}" dt="2020-08-19T02:25:02.978" v="1290" actId="20577"/>
          <ac:spMkLst>
            <pc:docMk/>
            <pc:sldMk cId="3116911567" sldId="559"/>
            <ac:spMk id="3" creationId="{30690336-58F5-4AE1-BD5A-A6F7BA5F5BEF}"/>
          </ac:spMkLst>
        </pc:spChg>
        <pc:spChg chg="mod ord">
          <ac:chgData name="Yu-Cheng Lin" userId="2281cbc768c9b62e" providerId="LiveId" clId="{23C46A30-479F-49A7-9DFF-37344D44651D}" dt="2020-08-18T04:28:19.913" v="348" actId="700"/>
          <ac:spMkLst>
            <pc:docMk/>
            <pc:sldMk cId="3116911567" sldId="559"/>
            <ac:spMk id="4" creationId="{DE500584-8EED-4435-8262-0A36AEC9D5B4}"/>
          </ac:spMkLst>
        </pc:spChg>
        <pc:spChg chg="add del mod">
          <ac:chgData name="Yu-Cheng Lin" userId="2281cbc768c9b62e" providerId="LiveId" clId="{23C46A30-479F-49A7-9DFF-37344D44651D}" dt="2020-08-18T04:28:15.983" v="344" actId="478"/>
          <ac:spMkLst>
            <pc:docMk/>
            <pc:sldMk cId="3116911567" sldId="559"/>
            <ac:spMk id="7" creationId="{D60032C2-F665-4EB2-8914-C1814EBE5644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1" creationId="{37F3CCEA-A8DB-4FE5-9FA6-28CA2379C5A3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7" creationId="{AFADAFCB-0A89-4490-ACAB-85D5B467B06C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19" creationId="{FE548C87-A72E-4413-9550-D069FFCF0A4A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21" creationId="{CEB6528E-0A12-46D8-9AA8-7B104566A6C8}"/>
          </ac:spMkLst>
        </pc:spChg>
        <pc:spChg chg="add del">
          <ac:chgData name="Yu-Cheng Lin" userId="2281cbc768c9b62e" providerId="LiveId" clId="{23C46A30-479F-49A7-9DFF-37344D44651D}" dt="2020-08-18T04:28:15.373" v="342" actId="22"/>
          <ac:spMkLst>
            <pc:docMk/>
            <pc:sldMk cId="3116911567" sldId="559"/>
            <ac:spMk id="25" creationId="{C42DEFF0-11FF-4CC5-866D-B08244870E3A}"/>
          </ac:spMkLst>
        </pc:sp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8" creationId="{472355B7-06CE-4362-B004-C3B4003F46AE}"/>
          </ac:picMkLst>
        </pc:pic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9" creationId="{93A4D730-5BD6-411B-82B3-D99A8E181C9E}"/>
          </ac:picMkLst>
        </pc:picChg>
        <pc:picChg chg="add del">
          <ac:chgData name="Yu-Cheng Lin" userId="2281cbc768c9b62e" providerId="LiveId" clId="{23C46A30-479F-49A7-9DFF-37344D44651D}" dt="2020-08-18T04:28:15.373" v="342" actId="22"/>
          <ac:picMkLst>
            <pc:docMk/>
            <pc:sldMk cId="3116911567" sldId="559"/>
            <ac:picMk id="23" creationId="{10BDA054-F4F1-4A6D-A3ED-224B8C9C8DC9}"/>
          </ac:picMkLst>
        </pc:picChg>
      </pc:sldChg>
      <pc:sldChg chg="modSp mod">
        <pc:chgData name="Yu-Cheng Lin" userId="2281cbc768c9b62e" providerId="LiveId" clId="{23C46A30-479F-49A7-9DFF-37344D44651D}" dt="2020-08-21T17:08:20.789" v="2240" actId="20577"/>
        <pc:sldMkLst>
          <pc:docMk/>
          <pc:sldMk cId="2139467657" sldId="56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139467657" sldId="564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8:20.789" v="2240" actId="20577"/>
          <ac:spMkLst>
            <pc:docMk/>
            <pc:sldMk cId="2139467657" sldId="564"/>
            <ac:spMk id="127" creationId="{39D5D8E7-24FC-4812-BBA2-7865DBD026C1}"/>
          </ac:spMkLst>
        </pc:spChg>
      </pc:sldChg>
      <pc:sldChg chg="modSp mod">
        <pc:chgData name="Yu-Cheng Lin" userId="2281cbc768c9b62e" providerId="LiveId" clId="{23C46A30-479F-49A7-9DFF-37344D44651D}" dt="2020-08-21T19:43:14.120" v="2349" actId="20577"/>
        <pc:sldMkLst>
          <pc:docMk/>
          <pc:sldMk cId="1924895167" sldId="57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924895167" sldId="571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9:43:14.120" v="2349" actId="20577"/>
          <ac:spMkLst>
            <pc:docMk/>
            <pc:sldMk cId="1924895167" sldId="571"/>
            <ac:spMk id="141" creationId="{FB5A39B5-3D13-4AED-B470-9DBF6AE3ED2D}"/>
          </ac:spMkLst>
        </pc:spChg>
      </pc:sldChg>
      <pc:sldChg chg="modSp add del mod">
        <pc:chgData name="Yu-Cheng Lin" userId="2281cbc768c9b62e" providerId="LiveId" clId="{23C46A30-479F-49A7-9DFF-37344D44651D}" dt="2020-08-21T19:43:22.405" v="2350"/>
        <pc:sldMkLst>
          <pc:docMk/>
          <pc:sldMk cId="9124605" sldId="57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124605" sldId="572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18T05:02:03.084" v="608" actId="207"/>
          <ac:spMkLst>
            <pc:docMk/>
            <pc:sldMk cId="9124605" sldId="572"/>
            <ac:spMk id="126" creationId="{B17BE9BD-CF43-4CD3-948C-FC80A6B66748}"/>
          </ac:spMkLst>
        </pc:spChg>
        <pc:spChg chg="mod">
          <ac:chgData name="Yu-Cheng Lin" userId="2281cbc768c9b62e" providerId="LiveId" clId="{23C46A30-479F-49A7-9DFF-37344D44651D}" dt="2020-08-21T19:43:22.405" v="2350"/>
          <ac:spMkLst>
            <pc:docMk/>
            <pc:sldMk cId="9124605" sldId="572"/>
            <ac:spMk id="141" creationId="{FB5A39B5-3D13-4AED-B470-9DBF6AE3ED2D}"/>
          </ac:spMkLst>
        </pc:spChg>
        <pc:graphicFrameChg chg="mod modGraphic">
          <ac:chgData name="Yu-Cheng Lin" userId="2281cbc768c9b62e" providerId="LiveId" clId="{23C46A30-479F-49A7-9DFF-37344D44651D}" dt="2020-08-18T05:02:07.664" v="609" actId="207"/>
          <ac:graphicFrameMkLst>
            <pc:docMk/>
            <pc:sldMk cId="9124605" sldId="572"/>
            <ac:graphicFrameMk id="11" creationId="{1B8818CC-043C-4868-B456-3B7BA3B83657}"/>
          </ac:graphicFrameMkLst>
        </pc:graphicFrame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3513529118" sldId="57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513529118" sldId="573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991159264" sldId="574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991159264" sldId="574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1640175382" sldId="57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640175382" sldId="575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279087114" sldId="576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279087114" sldId="576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087862807" sldId="577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87862807" sldId="577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53417975" sldId="57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53417975" sldId="578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69219447" sldId="579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69219447" sldId="579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1377398480" sldId="580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1377398480" sldId="580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499122658" sldId="581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499122658" sldId="581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787940631" sldId="582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787940631" sldId="582"/>
            <ac:spMk id="2" creationId="{96A05C5B-688F-4899-B720-E54C56A3531C}"/>
          </ac:spMkLst>
        </pc:spChg>
      </pc:sldChg>
      <pc:sldChg chg="modSp add del">
        <pc:chgData name="Yu-Cheng Lin" userId="2281cbc768c9b62e" providerId="LiveId" clId="{23C46A30-479F-49A7-9DFF-37344D44651D}" dt="2020-08-18T05:02:25.975" v="610" actId="47"/>
        <pc:sldMkLst>
          <pc:docMk/>
          <pc:sldMk cId="2418997654" sldId="583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418997654" sldId="583"/>
            <ac:spMk id="2" creationId="{96A05C5B-688F-4899-B720-E54C56A3531C}"/>
          </ac:spMkLst>
        </pc:spChg>
      </pc:sldChg>
      <pc:sldChg chg="modSp">
        <pc:chgData name="Yu-Cheng Lin" userId="2281cbc768c9b62e" providerId="LiveId" clId="{23C46A30-479F-49A7-9DFF-37344D44651D}" dt="2020-08-18T04:30:25.860" v="386"/>
        <pc:sldMkLst>
          <pc:docMk/>
          <pc:sldMk cId="2044310100" sldId="585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2044310100" sldId="585"/>
            <ac:spMk id="2" creationId="{96A05C5B-688F-4899-B720-E54C56A3531C}"/>
          </ac:spMkLst>
        </pc:spChg>
      </pc:sldChg>
      <pc:sldChg chg="del">
        <pc:chgData name="Yu-Cheng Lin" userId="2281cbc768c9b62e" providerId="LiveId" clId="{23C46A30-479F-49A7-9DFF-37344D44651D}" dt="2020-08-18T05:10:31.833" v="694" actId="47"/>
        <pc:sldMkLst>
          <pc:docMk/>
          <pc:sldMk cId="4163226076" sldId="586"/>
        </pc:sldMkLst>
      </pc:sldChg>
      <pc:sldChg chg="del">
        <pc:chgData name="Yu-Cheng Lin" userId="2281cbc768c9b62e" providerId="LiveId" clId="{23C46A30-479F-49A7-9DFF-37344D44651D}" dt="2020-08-18T05:10:31.833" v="694" actId="47"/>
        <pc:sldMkLst>
          <pc:docMk/>
          <pc:sldMk cId="2453185802" sldId="587"/>
        </pc:sldMkLst>
      </pc:sldChg>
      <pc:sldChg chg="modSp mod">
        <pc:chgData name="Yu-Cheng Lin" userId="2281cbc768c9b62e" providerId="LiveId" clId="{23C46A30-479F-49A7-9DFF-37344D44651D}" dt="2020-08-21T17:08:08.717" v="2236" actId="20577"/>
        <pc:sldMkLst>
          <pc:docMk/>
          <pc:sldMk cId="3962930591" sldId="588"/>
        </pc:sldMkLst>
        <pc:spChg chg="mod">
          <ac:chgData name="Yu-Cheng Lin" userId="2281cbc768c9b62e" providerId="LiveId" clId="{23C46A30-479F-49A7-9DFF-37344D44651D}" dt="2020-08-18T04:30:25.860" v="386"/>
          <ac:spMkLst>
            <pc:docMk/>
            <pc:sldMk cId="3962930591" sldId="588"/>
            <ac:spMk id="2" creationId="{96A05C5B-688F-4899-B720-E54C56A3531C}"/>
          </ac:spMkLst>
        </pc:spChg>
        <pc:spChg chg="mod">
          <ac:chgData name="Yu-Cheng Lin" userId="2281cbc768c9b62e" providerId="LiveId" clId="{23C46A30-479F-49A7-9DFF-37344D44651D}" dt="2020-08-21T17:07:20.301" v="2195" actId="20577"/>
          <ac:spMkLst>
            <pc:docMk/>
            <pc:sldMk cId="3962930591" sldId="588"/>
            <ac:spMk id="123" creationId="{A404933D-AC93-484D-A94A-6EA8EFC5D429}"/>
          </ac:spMkLst>
        </pc:spChg>
        <pc:spChg chg="mod">
          <ac:chgData name="Yu-Cheng Lin" userId="2281cbc768c9b62e" providerId="LiveId" clId="{23C46A30-479F-49A7-9DFF-37344D44651D}" dt="2020-08-21T17:08:08.717" v="2236" actId="20577"/>
          <ac:spMkLst>
            <pc:docMk/>
            <pc:sldMk cId="3962930591" sldId="588"/>
            <ac:spMk id="125" creationId="{66EA528F-EABE-46D9-AF15-DFD9F7AE6507}"/>
          </ac:spMkLst>
        </pc:spChg>
      </pc:sldChg>
      <pc:sldChg chg="del">
        <pc:chgData name="Yu-Cheng Lin" userId="2281cbc768c9b62e" providerId="LiveId" clId="{23C46A30-479F-49A7-9DFF-37344D44651D}" dt="2020-08-18T04:24:29.676" v="334" actId="47"/>
        <pc:sldMkLst>
          <pc:docMk/>
          <pc:sldMk cId="781835621" sldId="602"/>
        </pc:sldMkLst>
      </pc:sldChg>
      <pc:sldChg chg="modSp mod">
        <pc:chgData name="Yu-Cheng Lin" userId="2281cbc768c9b62e" providerId="LiveId" clId="{23C46A30-479F-49A7-9DFF-37344D44651D}" dt="2020-08-18T05:08:08.157" v="693" actId="20577"/>
        <pc:sldMkLst>
          <pc:docMk/>
          <pc:sldMk cId="2578672376" sldId="604"/>
        </pc:sldMkLst>
        <pc:spChg chg="mod">
          <ac:chgData name="Yu-Cheng Lin" userId="2281cbc768c9b62e" providerId="LiveId" clId="{23C46A30-479F-49A7-9DFF-37344D44651D}" dt="2020-08-18T05:08:08.157" v="693" actId="20577"/>
          <ac:spMkLst>
            <pc:docMk/>
            <pc:sldMk cId="2578672376" sldId="604"/>
            <ac:spMk id="766" creationId="{AEC97DF3-062A-456E-980D-7CDA1FE04DAA}"/>
          </ac:spMkLst>
        </pc:spChg>
      </pc:sldChg>
      <pc:sldChg chg="modSp mod">
        <pc:chgData name="Yu-Cheng Lin" userId="2281cbc768c9b62e" providerId="LiveId" clId="{23C46A30-479F-49A7-9DFF-37344D44651D}" dt="2020-08-21T17:24:17.646" v="2306" actId="404"/>
        <pc:sldMkLst>
          <pc:docMk/>
          <pc:sldMk cId="1616590581" sldId="605"/>
        </pc:sldMkLst>
        <pc:spChg chg="mod">
          <ac:chgData name="Yu-Cheng Lin" userId="2281cbc768c9b62e" providerId="LiveId" clId="{23C46A30-479F-49A7-9DFF-37344D44651D}" dt="2020-08-21T17:24:17.646" v="2306" actId="404"/>
          <ac:spMkLst>
            <pc:docMk/>
            <pc:sldMk cId="1616590581" sldId="605"/>
            <ac:spMk id="68" creationId="{F7EF1039-AFC1-4CC9-A76B-E92F384EE720}"/>
          </ac:spMkLst>
        </pc:spChg>
      </pc:sldChg>
      <pc:sldChg chg="modSp mod">
        <pc:chgData name="Yu-Cheng Lin" userId="2281cbc768c9b62e" providerId="LiveId" clId="{23C46A30-479F-49A7-9DFF-37344D44651D}" dt="2020-08-21T19:29:52.604" v="2327" actId="20577"/>
        <pc:sldMkLst>
          <pc:docMk/>
          <pc:sldMk cId="517180230" sldId="606"/>
        </pc:sldMkLst>
        <pc:spChg chg="mod">
          <ac:chgData name="Yu-Cheng Lin" userId="2281cbc768c9b62e" providerId="LiveId" clId="{23C46A30-479F-49A7-9DFF-37344D44651D}" dt="2020-08-21T19:29:52.604" v="2327" actId="20577"/>
          <ac:spMkLst>
            <pc:docMk/>
            <pc:sldMk cId="517180230" sldId="606"/>
            <ac:spMk id="47" creationId="{62F91C08-400E-4C61-80ED-1DBCACA990D2}"/>
          </ac:spMkLst>
        </pc:spChg>
      </pc:sldChg>
      <pc:sldChg chg="addSp modSp mod modAnim">
        <pc:chgData name="Yu-Cheng Lin" userId="2281cbc768c9b62e" providerId="LiveId" clId="{23C46A30-479F-49A7-9DFF-37344D44651D}" dt="2020-08-18T05:18:27.995" v="913" actId="1038"/>
        <pc:sldMkLst>
          <pc:docMk/>
          <pc:sldMk cId="1762635767" sldId="615"/>
        </pc:sldMkLst>
        <pc:spChg chg="add mod">
          <ac:chgData name="Yu-Cheng Lin" userId="2281cbc768c9b62e" providerId="LiveId" clId="{23C46A30-479F-49A7-9DFF-37344D44651D}" dt="2020-08-18T05:18:27.995" v="913" actId="1038"/>
          <ac:spMkLst>
            <pc:docMk/>
            <pc:sldMk cId="1762635767" sldId="615"/>
            <ac:spMk id="27" creationId="{CCDD154B-B179-4F17-A3FD-A3526369E668}"/>
          </ac:spMkLst>
        </pc:spChg>
        <pc:spChg chg="mod">
          <ac:chgData name="Yu-Cheng Lin" userId="2281cbc768c9b62e" providerId="LiveId" clId="{23C46A30-479F-49A7-9DFF-37344D44651D}" dt="2020-08-18T05:18:19.926" v="907" actId="20577"/>
          <ac:spMkLst>
            <pc:docMk/>
            <pc:sldMk cId="1762635767" sldId="615"/>
            <ac:spMk id="33" creationId="{CC08FA33-466C-4465-AC6E-EDED4BC9E096}"/>
          </ac:spMkLst>
        </pc:spChg>
      </pc:sldChg>
      <pc:sldChg chg="delSp modSp mod delAnim modAnim">
        <pc:chgData name="Yu-Cheng Lin" userId="2281cbc768c9b62e" providerId="LiveId" clId="{23C46A30-479F-49A7-9DFF-37344D44651D}" dt="2020-08-18T05:20:12.746" v="951" actId="20577"/>
        <pc:sldMkLst>
          <pc:docMk/>
          <pc:sldMk cId="2109458941" sldId="623"/>
        </pc:sldMkLst>
        <pc:spChg chg="mod">
          <ac:chgData name="Yu-Cheng Lin" userId="2281cbc768c9b62e" providerId="LiveId" clId="{23C46A30-479F-49A7-9DFF-37344D44651D}" dt="2020-08-18T05:19:23.213" v="916" actId="1076"/>
          <ac:spMkLst>
            <pc:docMk/>
            <pc:sldMk cId="2109458941" sldId="623"/>
            <ac:spMk id="40" creationId="{97589833-DB28-45B2-ABE3-9D787FEE32EC}"/>
          </ac:spMkLst>
        </pc:spChg>
        <pc:spChg chg="del">
          <ac:chgData name="Yu-Cheng Lin" userId="2281cbc768c9b62e" providerId="LiveId" clId="{23C46A30-479F-49A7-9DFF-37344D44651D}" dt="2020-08-18T05:19:11.940" v="914" actId="478"/>
          <ac:spMkLst>
            <pc:docMk/>
            <pc:sldMk cId="2109458941" sldId="623"/>
            <ac:spMk id="46" creationId="{D8083906-A1F9-480E-B5FC-EEF879377B2A}"/>
          </ac:spMkLst>
        </pc:spChg>
        <pc:spChg chg="mod">
          <ac:chgData name="Yu-Cheng Lin" userId="2281cbc768c9b62e" providerId="LiveId" clId="{23C46A30-479F-49A7-9DFF-37344D44651D}" dt="2020-08-18T05:20:12.746" v="951" actId="20577"/>
          <ac:spMkLst>
            <pc:docMk/>
            <pc:sldMk cId="2109458941" sldId="623"/>
            <ac:spMk id="47" creationId="{F7697304-E32C-408B-B1ED-39A898262934}"/>
          </ac:spMkLst>
        </pc:spChg>
        <pc:grpChg chg="mod">
          <ac:chgData name="Yu-Cheng Lin" userId="2281cbc768c9b62e" providerId="LiveId" clId="{23C46A30-479F-49A7-9DFF-37344D44651D}" dt="2020-08-18T05:19:19.320" v="915" actId="1076"/>
          <ac:grpSpMkLst>
            <pc:docMk/>
            <pc:sldMk cId="2109458941" sldId="623"/>
            <ac:grpSpMk id="45" creationId="{3A020E8A-BE0B-4BB6-8C25-226463341325}"/>
          </ac:grpSpMkLst>
        </pc:grpChg>
      </pc:sldChg>
      <pc:sldChg chg="addSp modSp mod modAnim">
        <pc:chgData name="Yu-Cheng Lin" userId="2281cbc768c9b62e" providerId="LiveId" clId="{23C46A30-479F-49A7-9DFF-37344D44651D}" dt="2020-08-21T17:10:44.703" v="2275" actId="20577"/>
        <pc:sldMkLst>
          <pc:docMk/>
          <pc:sldMk cId="807423996" sldId="638"/>
        </pc:sldMkLst>
        <pc:spChg chg="add mod">
          <ac:chgData name="Yu-Cheng Lin" userId="2281cbc768c9b62e" providerId="LiveId" clId="{23C46A30-479F-49A7-9DFF-37344D44651D}" dt="2020-08-21T17:10:44.703" v="2275" actId="20577"/>
          <ac:spMkLst>
            <pc:docMk/>
            <pc:sldMk cId="807423996" sldId="638"/>
            <ac:spMk id="11" creationId="{3565179D-A571-4A78-A9B9-2ED2B77018D0}"/>
          </ac:spMkLst>
        </pc:spChg>
      </pc:sldChg>
      <pc:sldChg chg="addSp delSp modSp mod modAnim">
        <pc:chgData name="Yu-Cheng Lin" userId="2281cbc768c9b62e" providerId="LiveId" clId="{23C46A30-479F-49A7-9DFF-37344D44651D}" dt="2020-08-18T04:23:56.820" v="333" actId="1076"/>
        <pc:sldMkLst>
          <pc:docMk/>
          <pc:sldMk cId="3864341365" sldId="639"/>
        </pc:sldMkLst>
        <pc:spChg chg="mod">
          <ac:chgData name="Yu-Cheng Lin" userId="2281cbc768c9b62e" providerId="LiveId" clId="{23C46A30-479F-49A7-9DFF-37344D44651D}" dt="2020-08-18T04:23:53.701" v="332"/>
          <ac:spMkLst>
            <pc:docMk/>
            <pc:sldMk cId="3864341365" sldId="639"/>
            <ac:spMk id="6" creationId="{22B1FDFB-9B98-427B-9BBD-4C25C04968C1}"/>
          </ac:spMkLst>
        </pc:spChg>
        <pc:spChg chg="add del mod">
          <ac:chgData name="Yu-Cheng Lin" userId="2281cbc768c9b62e" providerId="LiveId" clId="{23C46A30-479F-49A7-9DFF-37344D44651D}" dt="2020-08-18T04:18:48.810" v="235" actId="478"/>
          <ac:spMkLst>
            <pc:docMk/>
            <pc:sldMk cId="3864341365" sldId="639"/>
            <ac:spMk id="7" creationId="{7987A4F7-2528-4549-BED5-70740923FA58}"/>
          </ac:spMkLst>
        </pc:spChg>
        <pc:picChg chg="add mod">
          <ac:chgData name="Yu-Cheng Lin" userId="2281cbc768c9b62e" providerId="LiveId" clId="{23C46A30-479F-49A7-9DFF-37344D44651D}" dt="2020-08-18T04:23:56.820" v="333" actId="1076"/>
          <ac:picMkLst>
            <pc:docMk/>
            <pc:sldMk cId="3864341365" sldId="639"/>
            <ac:picMk id="8" creationId="{DCE64F20-F98D-48AD-A024-2F2965F3861A}"/>
          </ac:picMkLst>
        </pc:picChg>
      </pc:sldChg>
      <pc:sldChg chg="modSp mod">
        <pc:chgData name="Yu-Cheng Lin" userId="2281cbc768c9b62e" providerId="LiveId" clId="{23C46A30-479F-49A7-9DFF-37344D44651D}" dt="2020-08-18T05:12:28.823" v="704" actId="20577"/>
        <pc:sldMkLst>
          <pc:docMk/>
          <pc:sldMk cId="2387493892" sldId="640"/>
        </pc:sldMkLst>
        <pc:spChg chg="mod">
          <ac:chgData name="Yu-Cheng Lin" userId="2281cbc768c9b62e" providerId="LiveId" clId="{23C46A30-479F-49A7-9DFF-37344D44651D}" dt="2020-08-18T05:12:28.823" v="704" actId="20577"/>
          <ac:spMkLst>
            <pc:docMk/>
            <pc:sldMk cId="2387493892" sldId="640"/>
            <ac:spMk id="6" creationId="{22B1FDFB-9B98-427B-9BBD-4C25C04968C1}"/>
          </ac:spMkLst>
        </pc:spChg>
      </pc:sldChg>
      <pc:sldChg chg="addSp modSp mod modAnim">
        <pc:chgData name="Yu-Cheng Lin" userId="2281cbc768c9b62e" providerId="LiveId" clId="{23C46A30-479F-49A7-9DFF-37344D44651D}" dt="2020-08-18T05:28:37.936" v="995"/>
        <pc:sldMkLst>
          <pc:docMk/>
          <pc:sldMk cId="1978608577" sldId="641"/>
        </pc:sldMkLst>
        <pc:spChg chg="mod">
          <ac:chgData name="Yu-Cheng Lin" userId="2281cbc768c9b62e" providerId="LiveId" clId="{23C46A30-479F-49A7-9DFF-37344D44651D}" dt="2020-08-18T04:23:33.677" v="324"/>
          <ac:spMkLst>
            <pc:docMk/>
            <pc:sldMk cId="1978608577" sldId="641"/>
            <ac:spMk id="6" creationId="{22B1FDFB-9B98-427B-9BBD-4C25C04968C1}"/>
          </ac:spMkLst>
        </pc:spChg>
        <pc:picChg chg="add mod">
          <ac:chgData name="Yu-Cheng Lin" userId="2281cbc768c9b62e" providerId="LiveId" clId="{23C46A30-479F-49A7-9DFF-37344D44651D}" dt="2020-08-18T04:23:40.460" v="326" actId="1076"/>
          <ac:picMkLst>
            <pc:docMk/>
            <pc:sldMk cId="1978608577" sldId="641"/>
            <ac:picMk id="7" creationId="{711D8158-25D7-43A4-AD02-208A9931D652}"/>
          </ac:picMkLst>
        </pc:picChg>
        <pc:picChg chg="add mod">
          <ac:chgData name="Yu-Cheng Lin" userId="2281cbc768c9b62e" providerId="LiveId" clId="{23C46A30-479F-49A7-9DFF-37344D44651D}" dt="2020-08-18T04:23:37.819" v="325" actId="1076"/>
          <ac:picMkLst>
            <pc:docMk/>
            <pc:sldMk cId="1978608577" sldId="641"/>
            <ac:picMk id="8" creationId="{FA6D8241-9263-47B5-90FA-1317ACAF0211}"/>
          </ac:picMkLst>
        </pc:picChg>
      </pc:sldChg>
      <pc:sldChg chg="modSp mod">
        <pc:chgData name="Yu-Cheng Lin" userId="2281cbc768c9b62e" providerId="LiveId" clId="{23C46A30-479F-49A7-9DFF-37344D44651D}" dt="2020-08-18T05:12:19.934" v="701" actId="20577"/>
        <pc:sldMkLst>
          <pc:docMk/>
          <pc:sldMk cId="1309698713" sldId="642"/>
        </pc:sldMkLst>
        <pc:spChg chg="mod">
          <ac:chgData name="Yu-Cheng Lin" userId="2281cbc768c9b62e" providerId="LiveId" clId="{23C46A30-479F-49A7-9DFF-37344D44651D}" dt="2020-08-18T05:12:19.934" v="701" actId="20577"/>
          <ac:spMkLst>
            <pc:docMk/>
            <pc:sldMk cId="1309698713" sldId="642"/>
            <ac:spMk id="6" creationId="{22B1FDFB-9B98-427B-9BBD-4C25C04968C1}"/>
          </ac:spMkLst>
        </pc:spChg>
      </pc:sldChg>
      <pc:sldChg chg="addSp modSp mod modAnim">
        <pc:chgData name="Yu-Cheng Lin" userId="2281cbc768c9b62e" providerId="LiveId" clId="{23C46A30-479F-49A7-9DFF-37344D44651D}" dt="2020-08-18T05:12:17.041" v="698"/>
        <pc:sldMkLst>
          <pc:docMk/>
          <pc:sldMk cId="2687235681" sldId="643"/>
        </pc:sldMkLst>
        <pc:spChg chg="mod">
          <ac:chgData name="Yu-Cheng Lin" userId="2281cbc768c9b62e" providerId="LiveId" clId="{23C46A30-479F-49A7-9DFF-37344D44651D}" dt="2020-08-18T04:23:10.311" v="321" actId="20577"/>
          <ac:spMkLst>
            <pc:docMk/>
            <pc:sldMk cId="2687235681" sldId="643"/>
            <ac:spMk id="6" creationId="{22B1FDFB-9B98-427B-9BBD-4C25C04968C1}"/>
          </ac:spMkLst>
        </pc:spChg>
        <pc:picChg chg="add mod">
          <ac:chgData name="Yu-Cheng Lin" userId="2281cbc768c9b62e" providerId="LiveId" clId="{23C46A30-479F-49A7-9DFF-37344D44651D}" dt="2020-08-18T04:23:14.625" v="322" actId="1076"/>
          <ac:picMkLst>
            <pc:docMk/>
            <pc:sldMk cId="2687235681" sldId="643"/>
            <ac:picMk id="7" creationId="{F86740DE-0DE0-4EA6-9F49-35767CB6DA4A}"/>
          </ac:picMkLst>
        </pc:picChg>
      </pc:sldChg>
      <pc:sldChg chg="addSp delSp modSp mod modAnim">
        <pc:chgData name="Yu-Cheng Lin" userId="2281cbc768c9b62e" providerId="LiveId" clId="{23C46A30-479F-49A7-9DFF-37344D44651D}" dt="2020-08-18T05:22:48.839" v="965" actId="1076"/>
        <pc:sldMkLst>
          <pc:docMk/>
          <pc:sldMk cId="1588832848" sldId="646"/>
        </pc:sldMkLst>
        <pc:spChg chg="add del mod">
          <ac:chgData name="Yu-Cheng Lin" userId="2281cbc768c9b62e" providerId="LiveId" clId="{23C46A30-479F-49A7-9DFF-37344D44651D}" dt="2020-08-18T05:22:38.219" v="962" actId="478"/>
          <ac:spMkLst>
            <pc:docMk/>
            <pc:sldMk cId="1588832848" sldId="646"/>
            <ac:spMk id="27" creationId="{F82A7BDD-C94F-410A-ADB7-67146DB17530}"/>
          </ac:spMkLst>
        </pc:spChg>
        <pc:spChg chg="mod">
          <ac:chgData name="Yu-Cheng Lin" userId="2281cbc768c9b62e" providerId="LiveId" clId="{23C46A30-479F-49A7-9DFF-37344D44651D}" dt="2020-08-18T05:22:19.881" v="957" actId="403"/>
          <ac:spMkLst>
            <pc:docMk/>
            <pc:sldMk cId="1588832848" sldId="646"/>
            <ac:spMk id="28" creationId="{3DC8AD96-7563-4812-8554-60516826DD87}"/>
          </ac:spMkLst>
        </pc:spChg>
        <pc:spChg chg="mod">
          <ac:chgData name="Yu-Cheng Lin" userId="2281cbc768c9b62e" providerId="LiveId" clId="{23C46A30-479F-49A7-9DFF-37344D44651D}" dt="2020-08-18T05:22:48.839" v="965" actId="1076"/>
          <ac:spMkLst>
            <pc:docMk/>
            <pc:sldMk cId="1588832848" sldId="646"/>
            <ac:spMk id="31" creationId="{7307F2C0-3D18-4478-8FC0-BB775ECE7A3F}"/>
          </ac:spMkLst>
        </pc:spChg>
      </pc:sldChg>
      <pc:sldChg chg="addSp delSp modSp modAnim">
        <pc:chgData name="Yu-Cheng Lin" userId="2281cbc768c9b62e" providerId="LiveId" clId="{23C46A30-479F-49A7-9DFF-37344D44651D}" dt="2020-08-18T05:27:31.556" v="994" actId="478"/>
        <pc:sldMkLst>
          <pc:docMk/>
          <pc:sldMk cId="1045205065" sldId="656"/>
        </pc:sldMkLst>
        <pc:spChg chg="mod">
          <ac:chgData name="Yu-Cheng Lin" userId="2281cbc768c9b62e" providerId="LiveId" clId="{23C46A30-479F-49A7-9DFF-37344D44651D}" dt="2020-08-18T05:27:30.174" v="993" actId="478"/>
          <ac:spMkLst>
            <pc:docMk/>
            <pc:sldMk cId="1045205065" sldId="656"/>
            <ac:spMk id="28" creationId="{D7D066AE-F02E-49CC-A901-6CB112702F22}"/>
          </ac:spMkLst>
        </pc:spChg>
        <pc:spChg chg="mod">
          <ac:chgData name="Yu-Cheng Lin" userId="2281cbc768c9b62e" providerId="LiveId" clId="{23C46A30-479F-49A7-9DFF-37344D44651D}" dt="2020-08-18T05:27:30.174" v="993" actId="478"/>
          <ac:spMkLst>
            <pc:docMk/>
            <pc:sldMk cId="1045205065" sldId="656"/>
            <ac:spMk id="29" creationId="{FC443554-697C-4795-88D6-9D033C4356EB}"/>
          </ac:spMkLst>
        </pc:spChg>
        <pc:grpChg chg="del mod">
          <ac:chgData name="Yu-Cheng Lin" userId="2281cbc768c9b62e" providerId="LiveId" clId="{23C46A30-479F-49A7-9DFF-37344D44651D}" dt="2020-08-18T05:27:31.556" v="994" actId="478"/>
          <ac:grpSpMkLst>
            <pc:docMk/>
            <pc:sldMk cId="1045205065" sldId="656"/>
            <ac:grpSpMk id="8" creationId="{40F2789E-3807-45BD-910C-207AB887B21A}"/>
          </ac:grpSpMkLst>
        </pc:grpChg>
        <pc:picChg chg="add mod">
          <ac:chgData name="Yu-Cheng Lin" userId="2281cbc768c9b62e" providerId="LiveId" clId="{23C46A30-479F-49A7-9DFF-37344D44651D}" dt="2020-08-18T05:27:24.968" v="990"/>
          <ac:picMkLst>
            <pc:docMk/>
            <pc:sldMk cId="1045205065" sldId="656"/>
            <ac:picMk id="31" creationId="{538A1930-4EE0-45DB-8018-740C9EC541C5}"/>
          </ac:picMkLst>
        </pc:picChg>
        <pc:picChg chg="add del">
          <ac:chgData name="Yu-Cheng Lin" userId="2281cbc768c9b62e" providerId="LiveId" clId="{23C46A30-479F-49A7-9DFF-37344D44651D}" dt="2020-08-18T05:27:30.174" v="993" actId="478"/>
          <ac:picMkLst>
            <pc:docMk/>
            <pc:sldMk cId="1045205065" sldId="656"/>
            <ac:picMk id="1026" creationId="{315E2484-069C-4675-B734-A66021A7C55F}"/>
          </ac:picMkLst>
        </pc:picChg>
      </pc:sldChg>
      <pc:sldChg chg="addSp delSp modSp modAnim">
        <pc:chgData name="Yu-Cheng Lin" userId="2281cbc768c9b62e" providerId="LiveId" clId="{23C46A30-479F-49A7-9DFF-37344D44651D}" dt="2020-08-18T05:27:01.071" v="989"/>
        <pc:sldMkLst>
          <pc:docMk/>
          <pc:sldMk cId="3986564951" sldId="657"/>
        </pc:sldMkLst>
        <pc:picChg chg="add del mod">
          <ac:chgData name="Yu-Cheng Lin" userId="2281cbc768c9b62e" providerId="LiveId" clId="{23C46A30-479F-49A7-9DFF-37344D44651D}" dt="2020-08-18T05:25:38.222" v="975" actId="478"/>
          <ac:picMkLst>
            <pc:docMk/>
            <pc:sldMk cId="3986564951" sldId="657"/>
            <ac:picMk id="56" creationId="{9CE8A8E8-18D4-4D4D-9AC4-0059CA228EFC}"/>
          </ac:picMkLst>
        </pc:picChg>
        <pc:picChg chg="add mod">
          <ac:chgData name="Yu-Cheng Lin" userId="2281cbc768c9b62e" providerId="LiveId" clId="{23C46A30-479F-49A7-9DFF-37344D44651D}" dt="2020-08-18T05:26:47.674" v="988" actId="1076"/>
          <ac:picMkLst>
            <pc:docMk/>
            <pc:sldMk cId="3986564951" sldId="657"/>
            <ac:picMk id="1026" creationId="{FBD5919E-807A-49D1-B366-46041D225091}"/>
          </ac:picMkLst>
        </pc:picChg>
        <pc:picChg chg="add mod">
          <ac:chgData name="Yu-Cheng Lin" userId="2281cbc768c9b62e" providerId="LiveId" clId="{23C46A30-479F-49A7-9DFF-37344D44651D}" dt="2020-08-18T05:26:41.176" v="986" actId="1076"/>
          <ac:picMkLst>
            <pc:docMk/>
            <pc:sldMk cId="3986564951" sldId="657"/>
            <ac:picMk id="1028" creationId="{D2CD6D9E-CE13-4559-85ED-F2F7CAE30690}"/>
          </ac:picMkLst>
        </pc:picChg>
      </pc:sldChg>
      <pc:sldChg chg="ord modTransition">
        <pc:chgData name="Yu-Cheng Lin" userId="2281cbc768c9b62e" providerId="LiveId" clId="{23C46A30-479F-49A7-9DFF-37344D44651D}" dt="2020-08-26T01:39:05.145" v="2436"/>
        <pc:sldMkLst>
          <pc:docMk/>
          <pc:sldMk cId="1015155962" sldId="658"/>
        </pc:sldMkLst>
      </pc:sldChg>
      <pc:sldChg chg="addSp delSp modSp mod modTransition modAnim">
        <pc:chgData name="Yu-Cheng Lin" userId="2281cbc768c9b62e" providerId="LiveId" clId="{23C46A30-479F-49A7-9DFF-37344D44651D}" dt="2020-08-18T04:09:12.588" v="165"/>
        <pc:sldMkLst>
          <pc:docMk/>
          <pc:sldMk cId="1891940943" sldId="660"/>
        </pc:sldMkLst>
        <pc:spChg chg="add del mod">
          <ac:chgData name="Yu-Cheng Lin" userId="2281cbc768c9b62e" providerId="LiveId" clId="{23C46A30-479F-49A7-9DFF-37344D44651D}" dt="2020-08-18T03:57:36.062" v="23" actId="478"/>
          <ac:spMkLst>
            <pc:docMk/>
            <pc:sldMk cId="1891940943" sldId="660"/>
            <ac:spMk id="3" creationId="{24D4F2C6-D27E-4C16-B51C-60AE74F91DBF}"/>
          </ac:spMkLst>
        </pc:spChg>
        <pc:spChg chg="mod">
          <ac:chgData name="Yu-Cheng Lin" userId="2281cbc768c9b62e" providerId="LiveId" clId="{23C46A30-479F-49A7-9DFF-37344D44651D}" dt="2020-08-18T04:03:00.028" v="73" actId="555"/>
          <ac:spMkLst>
            <pc:docMk/>
            <pc:sldMk cId="1891940943" sldId="660"/>
            <ac:spMk id="8" creationId="{22542065-C54E-4BCB-9B84-4E3F7BDFD470}"/>
          </ac:spMkLst>
        </pc:spChg>
        <pc:spChg chg="mod">
          <ac:chgData name="Yu-Cheng Lin" userId="2281cbc768c9b62e" providerId="LiveId" clId="{23C46A30-479F-49A7-9DFF-37344D44651D}" dt="2020-08-18T04:03:02.996" v="74" actId="555"/>
          <ac:spMkLst>
            <pc:docMk/>
            <pc:sldMk cId="1891940943" sldId="660"/>
            <ac:spMk id="9" creationId="{D4FC76F6-E35F-43B6-82FF-14008F802AA6}"/>
          </ac:spMkLst>
        </pc:spChg>
        <pc:spChg chg="mod">
          <ac:chgData name="Yu-Cheng Lin" userId="2281cbc768c9b62e" providerId="LiveId" clId="{23C46A30-479F-49A7-9DFF-37344D44651D}" dt="2020-08-18T04:03:05.450" v="75" actId="555"/>
          <ac:spMkLst>
            <pc:docMk/>
            <pc:sldMk cId="1891940943" sldId="660"/>
            <ac:spMk id="10" creationId="{7401F8B9-7751-4FE2-8360-E159FC918068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2" creationId="{7E79732F-D344-42C7-894C-C65956367660}"/>
          </ac:spMkLst>
        </pc:spChg>
        <pc:spChg chg="mod topLvl">
          <ac:chgData name="Yu-Cheng Lin" userId="2281cbc768c9b62e" providerId="LiveId" clId="{23C46A30-479F-49A7-9DFF-37344D44651D}" dt="2020-08-18T04:08:48.364" v="161" actId="165"/>
          <ac:spMkLst>
            <pc:docMk/>
            <pc:sldMk cId="1891940943" sldId="660"/>
            <ac:spMk id="13" creationId="{E43E3132-0504-495C-BA97-00093B6675E6}"/>
          </ac:spMkLst>
        </pc:spChg>
        <pc:spChg chg="mod topLvl">
          <ac:chgData name="Yu-Cheng Lin" userId="2281cbc768c9b62e" providerId="LiveId" clId="{23C46A30-479F-49A7-9DFF-37344D44651D}" dt="2020-08-18T04:08:48.364" v="161" actId="165"/>
          <ac:spMkLst>
            <pc:docMk/>
            <pc:sldMk cId="1891940943" sldId="660"/>
            <ac:spMk id="14" creationId="{FD8CE710-58ED-49FB-B26F-2C69B581DC3B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5" creationId="{157C7470-2ED4-413D-863C-C1A333D081F9}"/>
          </ac:spMkLst>
        </pc:spChg>
        <pc:spChg chg="add del mod">
          <ac:chgData name="Yu-Cheng Lin" userId="2281cbc768c9b62e" providerId="LiveId" clId="{23C46A30-479F-49A7-9DFF-37344D44651D}" dt="2020-08-18T04:03:41.533" v="104" actId="478"/>
          <ac:spMkLst>
            <pc:docMk/>
            <pc:sldMk cId="1891940943" sldId="660"/>
            <ac:spMk id="16" creationId="{6098C277-113D-4D4A-B05B-2198A557AAF8}"/>
          </ac:spMkLst>
        </pc:spChg>
        <pc:grpChg chg="add del mod">
          <ac:chgData name="Yu-Cheng Lin" userId="2281cbc768c9b62e" providerId="LiveId" clId="{23C46A30-479F-49A7-9DFF-37344D44651D}" dt="2020-08-18T04:08:48.364" v="161" actId="165"/>
          <ac:grpSpMkLst>
            <pc:docMk/>
            <pc:sldMk cId="1891940943" sldId="660"/>
            <ac:grpSpMk id="22" creationId="{210C4FFD-C029-4BF5-B735-1708109AAF21}"/>
          </ac:grpSpMkLst>
        </pc:grpChg>
        <pc:picChg chg="mod topLvl">
          <ac:chgData name="Yu-Cheng Lin" userId="2281cbc768c9b62e" providerId="LiveId" clId="{23C46A30-479F-49A7-9DFF-37344D44651D}" dt="2020-08-18T04:08:48.364" v="161" actId="165"/>
          <ac:picMkLst>
            <pc:docMk/>
            <pc:sldMk cId="1891940943" sldId="660"/>
            <ac:picMk id="5" creationId="{24EE8843-9E0D-473F-8EA3-FAFC5FEC1E31}"/>
          </ac:picMkLst>
        </pc:picChg>
        <pc:picChg chg="mod topLvl">
          <ac:chgData name="Yu-Cheng Lin" userId="2281cbc768c9b62e" providerId="LiveId" clId="{23C46A30-479F-49A7-9DFF-37344D44651D}" dt="2020-08-18T04:08:48.364" v="161" actId="165"/>
          <ac:picMkLst>
            <pc:docMk/>
            <pc:sldMk cId="1891940943" sldId="660"/>
            <ac:picMk id="26" creationId="{DB7E6914-AD35-4E8B-9C01-622F48209A58}"/>
          </ac:picMkLst>
        </pc:picChg>
        <pc:cxnChg chg="mod">
          <ac:chgData name="Yu-Cheng Lin" userId="2281cbc768c9b62e" providerId="LiveId" clId="{23C46A30-479F-49A7-9DFF-37344D44651D}" dt="2020-08-18T03:58:22.685" v="31" actId="12788"/>
          <ac:cxnSpMkLst>
            <pc:docMk/>
            <pc:sldMk cId="1891940943" sldId="660"/>
            <ac:cxnSpMk id="4" creationId="{D1E175F4-F1F9-4346-BD6C-7F78D1F26B6E}"/>
          </ac:cxnSpMkLst>
        </pc:cxnChg>
        <pc:cxnChg chg="add del mod">
          <ac:chgData name="Yu-Cheng Lin" userId="2281cbc768c9b62e" providerId="LiveId" clId="{23C46A30-479F-49A7-9DFF-37344D44651D}" dt="2020-08-18T04:03:41.533" v="104" actId="478"/>
          <ac:cxnSpMkLst>
            <pc:docMk/>
            <pc:sldMk cId="1891940943" sldId="660"/>
            <ac:cxnSpMk id="17" creationId="{88E08B3C-4D38-46CF-A913-83FD9C18A7A1}"/>
          </ac:cxnSpMkLst>
        </pc:cxnChg>
        <pc:cxnChg chg="add del mod">
          <ac:chgData name="Yu-Cheng Lin" userId="2281cbc768c9b62e" providerId="LiveId" clId="{23C46A30-479F-49A7-9DFF-37344D44651D}" dt="2020-08-18T04:00:43.915" v="65" actId="478"/>
          <ac:cxnSpMkLst>
            <pc:docMk/>
            <pc:sldMk cId="1891940943" sldId="660"/>
            <ac:cxnSpMk id="18" creationId="{FC06C0F6-DB8C-4DCD-B99D-71EF0ACBB6BF}"/>
          </ac:cxnSpMkLst>
        </pc:cxnChg>
        <pc:cxnChg chg="add del mod">
          <ac:chgData name="Yu-Cheng Lin" userId="2281cbc768c9b62e" providerId="LiveId" clId="{23C46A30-479F-49A7-9DFF-37344D44651D}" dt="2020-08-18T04:03:41.533" v="104" actId="478"/>
          <ac:cxnSpMkLst>
            <pc:docMk/>
            <pc:sldMk cId="1891940943" sldId="660"/>
            <ac:cxnSpMk id="21" creationId="{1AE8B3ED-5DF8-439B-8A59-27C334EBD102}"/>
          </ac:cxnSpMkLst>
        </pc:cxnChg>
      </pc:sldChg>
      <pc:sldChg chg="addSp delSp modSp add mod ord modTransition modAnim">
        <pc:chgData name="Yu-Cheng Lin" userId="2281cbc768c9b62e" providerId="LiveId" clId="{23C46A30-479F-49A7-9DFF-37344D44651D}" dt="2020-08-26T01:37:41.354" v="2434"/>
        <pc:sldMkLst>
          <pc:docMk/>
          <pc:sldMk cId="3911685171" sldId="661"/>
        </pc:sldMkLst>
        <pc:spChg chg="add mod">
          <ac:chgData name="Yu-Cheng Lin" userId="2281cbc768c9b62e" providerId="LiveId" clId="{23C46A30-479F-49A7-9DFF-37344D44651D}" dt="2020-08-18T04:04:38.356" v="134" actId="465"/>
          <ac:spMkLst>
            <pc:docMk/>
            <pc:sldMk cId="3911685171" sldId="661"/>
            <ac:spMk id="11" creationId="{0DBC04A6-C6E9-4299-B982-E657CA533DC7}"/>
          </ac:spMkLst>
        </pc:spChg>
        <pc:spChg chg="mod">
          <ac:chgData name="Yu-Cheng Lin" userId="2281cbc768c9b62e" providerId="LiveId" clId="{23C46A30-479F-49A7-9DFF-37344D44651D}" dt="2020-08-18T04:03:59.626" v="118" actId="20577"/>
          <ac:spMkLst>
            <pc:docMk/>
            <pc:sldMk cId="3911685171" sldId="661"/>
            <ac:spMk id="13" creationId="{E43E3132-0504-495C-BA97-00093B6675E6}"/>
          </ac:spMkLst>
        </pc:spChg>
        <pc:spChg chg="mod">
          <ac:chgData name="Yu-Cheng Lin" userId="2281cbc768c9b62e" providerId="LiveId" clId="{23C46A30-479F-49A7-9DFF-37344D44651D}" dt="2020-08-18T04:03:54.876" v="109" actId="20577"/>
          <ac:spMkLst>
            <pc:docMk/>
            <pc:sldMk cId="3911685171" sldId="661"/>
            <ac:spMk id="14" creationId="{FD8CE710-58ED-49FB-B26F-2C69B581DC3B}"/>
          </ac:spMkLst>
        </pc:spChg>
        <pc:picChg chg="del">
          <ac:chgData name="Yu-Cheng Lin" userId="2281cbc768c9b62e" providerId="LiveId" clId="{23C46A30-479F-49A7-9DFF-37344D44651D}" dt="2020-08-18T04:03:51.775" v="106" actId="478"/>
          <ac:picMkLst>
            <pc:docMk/>
            <pc:sldMk cId="3911685171" sldId="661"/>
            <ac:picMk id="5" creationId="{24EE8843-9E0D-473F-8EA3-FAFC5FEC1E31}"/>
          </ac:picMkLst>
        </pc:picChg>
        <pc:picChg chg="del">
          <ac:chgData name="Yu-Cheng Lin" userId="2281cbc768c9b62e" providerId="LiveId" clId="{23C46A30-479F-49A7-9DFF-37344D44651D}" dt="2020-08-18T04:03:51.775" v="106" actId="478"/>
          <ac:picMkLst>
            <pc:docMk/>
            <pc:sldMk cId="3911685171" sldId="661"/>
            <ac:picMk id="26" creationId="{DB7E6914-AD35-4E8B-9C01-622F48209A58}"/>
          </ac:picMkLst>
        </pc:picChg>
        <pc:cxnChg chg="mod">
          <ac:chgData name="Yu-Cheng Lin" userId="2281cbc768c9b62e" providerId="LiveId" clId="{23C46A30-479F-49A7-9DFF-37344D44651D}" dt="2020-08-18T04:04:38.356" v="134" actId="465"/>
          <ac:cxnSpMkLst>
            <pc:docMk/>
            <pc:sldMk cId="3911685171" sldId="661"/>
            <ac:cxnSpMk id="4" creationId="{D1E175F4-F1F9-4346-BD6C-7F78D1F26B6E}"/>
          </ac:cxnSpMkLst>
        </pc:cxnChg>
        <pc:cxnChg chg="add mod">
          <ac:chgData name="Yu-Cheng Lin" userId="2281cbc768c9b62e" providerId="LiveId" clId="{23C46A30-479F-49A7-9DFF-37344D44651D}" dt="2020-08-18T04:04:38.356" v="134" actId="465"/>
          <ac:cxnSpMkLst>
            <pc:docMk/>
            <pc:sldMk cId="3911685171" sldId="661"/>
            <ac:cxnSpMk id="15" creationId="{728A1EB5-68FE-4509-8748-99794FDA94E2}"/>
          </ac:cxnSpMkLst>
        </pc:cxnChg>
      </pc:sldChg>
      <pc:sldChg chg="modSp add del mod">
        <pc:chgData name="Yu-Cheng Lin" userId="2281cbc768c9b62e" providerId="LiveId" clId="{23C46A30-479F-49A7-9DFF-37344D44651D}" dt="2020-08-18T04:13:20.169" v="208" actId="47"/>
        <pc:sldMkLst>
          <pc:docMk/>
          <pc:sldMk cId="1802078506" sldId="662"/>
        </pc:sldMkLst>
        <pc:spChg chg="mod">
          <ac:chgData name="Yu-Cheng Lin" userId="2281cbc768c9b62e" providerId="LiveId" clId="{23C46A30-479F-49A7-9DFF-37344D44651D}" dt="2020-08-18T04:12:56.256" v="207" actId="20577"/>
          <ac:spMkLst>
            <pc:docMk/>
            <pc:sldMk cId="1802078506" sldId="662"/>
            <ac:spMk id="6" creationId="{22B1FDFB-9B98-427B-9BBD-4C25C04968C1}"/>
          </ac:spMkLst>
        </pc:spChg>
      </pc:sldChg>
      <pc:sldChg chg="addSp delSp modSp add mod modTransition modAnim">
        <pc:chgData name="Yu-Cheng Lin" userId="2281cbc768c9b62e" providerId="LiveId" clId="{23C46A30-479F-49A7-9DFF-37344D44651D}" dt="2020-08-19T02:36:41.025" v="1375" actId="20577"/>
        <pc:sldMkLst>
          <pc:docMk/>
          <pc:sldMk cId="1873439826" sldId="662"/>
        </pc:sldMkLst>
        <pc:spChg chg="mod">
          <ac:chgData name="Yu-Cheng Lin" userId="2281cbc768c9b62e" providerId="LiveId" clId="{23C46A30-479F-49A7-9DFF-37344D44651D}" dt="2020-08-19T02:36:41.025" v="1375" actId="20577"/>
          <ac:spMkLst>
            <pc:docMk/>
            <pc:sldMk cId="1873439826" sldId="662"/>
            <ac:spMk id="2" creationId="{96A05C5B-688F-4899-B720-E54C56A3531C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4" creationId="{E00FD378-98C2-4A47-AFCD-E5290635A5BB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5" creationId="{9CA1E584-C02A-4CB3-A98B-35AA828AB914}"/>
          </ac:spMkLst>
        </pc:spChg>
        <pc:spChg chg="add mod">
          <ac:chgData name="Yu-Cheng Lin" userId="2281cbc768c9b62e" providerId="LiveId" clId="{23C46A30-479F-49A7-9DFF-37344D44651D}" dt="2020-08-19T02:32:17.265" v="1346" actId="1076"/>
          <ac:spMkLst>
            <pc:docMk/>
            <pc:sldMk cId="1873439826" sldId="662"/>
            <ac:spMk id="5" creationId="{EA933CC9-073B-4FDD-A00F-F728AC9256F8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6" creationId="{8F84F3AE-EA07-41A7-A2F4-4FAED157B769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7" creationId="{7F443D5F-55BA-43C3-AFE7-77817E3E56B3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8" creationId="{075F4CCC-D94F-459B-9388-6B63D4D56E32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9" creationId="{7D3550DB-824B-46A6-9437-0E048E3769D5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0" creationId="{1F7A8DA9-720D-4DEF-9EBB-FB26026E4904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11" creationId="{C881AE5B-5F4F-4236-8AC8-25FB4AE5D8F5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2" creationId="{119DA711-F2E3-4194-AE80-139FEF544768}"/>
          </ac:spMkLst>
        </pc:spChg>
        <pc:spChg chg="del">
          <ac:chgData name="Yu-Cheng Lin" userId="2281cbc768c9b62e" providerId="LiveId" clId="{23C46A30-479F-49A7-9DFF-37344D44651D}" dt="2020-08-18T04:30:49.293" v="388" actId="478"/>
          <ac:spMkLst>
            <pc:docMk/>
            <pc:sldMk cId="1873439826" sldId="662"/>
            <ac:spMk id="13" creationId="{16C08549-C5DF-4DAA-B10F-F9E9E544AAEB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17" creationId="{42345781-F606-47FC-9B86-958088DAC8F6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18" creationId="{145B100D-408E-475F-903C-BA764C2FACD6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0" creationId="{5A9D94C1-00CB-4BCA-AE96-F8971EBC11C3}"/>
          </ac:spMkLst>
        </pc:spChg>
        <pc:spChg chg="add del">
          <ac:chgData name="Yu-Cheng Lin" userId="2281cbc768c9b62e" providerId="LiveId" clId="{23C46A30-479F-49A7-9DFF-37344D44651D}" dt="2020-08-19T02:25:17.657" v="1294" actId="22"/>
          <ac:spMkLst>
            <pc:docMk/>
            <pc:sldMk cId="1873439826" sldId="662"/>
            <ac:spMk id="22" creationId="{BDB412B9-0CE1-479E-84B6-11F06D5E1A11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3" creationId="{2F046CD4-A8BE-4ABE-9225-40F19CEEF68B}"/>
          </ac:spMkLst>
        </pc:spChg>
        <pc:spChg chg="mod">
          <ac:chgData name="Yu-Cheng Lin" userId="2281cbc768c9b62e" providerId="LiveId" clId="{23C46A30-479F-49A7-9DFF-37344D44651D}" dt="2020-08-19T02:31:59.904" v="1342" actId="1076"/>
          <ac:spMkLst>
            <pc:docMk/>
            <pc:sldMk cId="1873439826" sldId="662"/>
            <ac:spMk id="24" creationId="{9E686CB1-2E32-462B-B9F4-937DA6E4E716}"/>
          </ac:spMkLst>
        </pc:spChg>
        <pc:spChg chg="add del mod">
          <ac:chgData name="Yu-Cheng Lin" userId="2281cbc768c9b62e" providerId="LiveId" clId="{23C46A30-479F-49A7-9DFF-37344D44651D}" dt="2020-08-18T04:33:00.715" v="395" actId="478"/>
          <ac:spMkLst>
            <pc:docMk/>
            <pc:sldMk cId="1873439826" sldId="662"/>
            <ac:spMk id="26" creationId="{092DDB4C-0144-4F16-8A30-38FE02B267A5}"/>
          </ac:spMkLst>
        </pc:spChg>
        <pc:spChg chg="add del mod">
          <ac:chgData name="Yu-Cheng Lin" userId="2281cbc768c9b62e" providerId="LiveId" clId="{23C46A30-479F-49A7-9DFF-37344D44651D}" dt="2020-08-18T04:33:00.715" v="395" actId="478"/>
          <ac:spMkLst>
            <pc:docMk/>
            <pc:sldMk cId="1873439826" sldId="662"/>
            <ac:spMk id="28" creationId="{41F2BA5A-AFEB-4302-BF4C-002BDE43D25E}"/>
          </ac:spMkLst>
        </pc:spChg>
        <pc:spChg chg="add del mod">
          <ac:chgData name="Yu-Cheng Lin" userId="2281cbc768c9b62e" providerId="LiveId" clId="{23C46A30-479F-49A7-9DFF-37344D44651D}" dt="2020-08-18T04:33:18.468" v="400" actId="478"/>
          <ac:spMkLst>
            <pc:docMk/>
            <pc:sldMk cId="1873439826" sldId="662"/>
            <ac:spMk id="31" creationId="{3F53C016-27E1-4CE8-8E93-5E3FEDF739D7}"/>
          </ac:spMkLst>
        </pc:spChg>
        <pc:spChg chg="add del mod">
          <ac:chgData name="Yu-Cheng Lin" userId="2281cbc768c9b62e" providerId="LiveId" clId="{23C46A30-479F-49A7-9DFF-37344D44651D}" dt="2020-08-18T04:33:18.468" v="400" actId="478"/>
          <ac:spMkLst>
            <pc:docMk/>
            <pc:sldMk cId="1873439826" sldId="662"/>
            <ac:spMk id="33" creationId="{40BB98EB-3D91-4B20-8C4E-17EDD1B669F0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4" creationId="{B3569170-CF92-4589-8134-D999E6361A81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5" creationId="{6FA41E47-8E1E-4415-9D55-69D550B9DE06}"/>
          </ac:spMkLst>
        </pc:spChg>
        <pc:spChg chg="add mod">
          <ac:chgData name="Yu-Cheng Lin" userId="2281cbc768c9b62e" providerId="LiveId" clId="{23C46A30-479F-49A7-9DFF-37344D44651D}" dt="2020-08-18T04:33:15.572" v="399" actId="571"/>
          <ac:spMkLst>
            <pc:docMk/>
            <pc:sldMk cId="1873439826" sldId="662"/>
            <ac:spMk id="36" creationId="{E22F2642-66C9-4BF0-968D-E702ADE1E9FC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39" creationId="{85A1FC27-651E-4400-9D4A-65E39E4488C4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0" creationId="{C90B9D60-F291-4BB0-84B2-A20E913579FB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1" creationId="{67877CAF-F614-4F8A-AE2B-25B4BBAA083D}"/>
          </ac:spMkLst>
        </pc:spChg>
        <pc:spChg chg="add mod">
          <ac:chgData name="Yu-Cheng Lin" userId="2281cbc768c9b62e" providerId="LiveId" clId="{23C46A30-479F-49A7-9DFF-37344D44651D}" dt="2020-08-19T02:24:40.319" v="1264" actId="20577"/>
          <ac:spMkLst>
            <pc:docMk/>
            <pc:sldMk cId="1873439826" sldId="662"/>
            <ac:spMk id="42" creationId="{04A71ECF-212D-467B-931D-4B3D9DDFABC8}"/>
          </ac:spMkLst>
        </pc:spChg>
        <pc:spChg chg="add mod">
          <ac:chgData name="Yu-Cheng Lin" userId="2281cbc768c9b62e" providerId="LiveId" clId="{23C46A30-479F-49A7-9DFF-37344D44651D}" dt="2020-08-18T04:55:22.856" v="542" actId="164"/>
          <ac:spMkLst>
            <pc:docMk/>
            <pc:sldMk cId="1873439826" sldId="662"/>
            <ac:spMk id="44" creationId="{0C417051-08C5-4B6D-9AD3-CB7409B15BEA}"/>
          </ac:spMkLst>
        </pc:spChg>
        <pc:grpChg chg="add del mod">
          <ac:chgData name="Yu-Cheng Lin" userId="2281cbc768c9b62e" providerId="LiveId" clId="{23C46A30-479F-49A7-9DFF-37344D44651D}" dt="2020-08-19T02:25:47.237" v="1300" actId="478"/>
          <ac:grpSpMkLst>
            <pc:docMk/>
            <pc:sldMk cId="1873439826" sldId="662"/>
            <ac:grpSpMk id="14" creationId="{2BB48065-C8E9-4DDA-84B4-100DC734B13D}"/>
          </ac:grpSpMkLst>
        </pc:grp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16" creationId="{AD4D664A-ABC5-4ED5-B57B-7380B483E870}"/>
          </ac:picMkLst>
        </pc:pic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21" creationId="{C8D05F6A-79A2-4B65-8C27-FA8F3F2E781B}"/>
          </ac:picMkLst>
        </pc:picChg>
        <pc:picChg chg="add del mod">
          <ac:chgData name="Yu-Cheng Lin" userId="2281cbc768c9b62e" providerId="LiveId" clId="{23C46A30-479F-49A7-9DFF-37344D44651D}" dt="2020-08-18T04:33:00.715" v="395" actId="478"/>
          <ac:picMkLst>
            <pc:docMk/>
            <pc:sldMk cId="1873439826" sldId="662"/>
            <ac:picMk id="22" creationId="{578A03FC-A6FB-4AB7-9C40-7AAF46A626AD}"/>
          </ac:picMkLst>
        </pc:picChg>
        <pc:picChg chg="add del mod">
          <ac:chgData name="Yu-Cheng Lin" userId="2281cbc768c9b62e" providerId="LiveId" clId="{23C46A30-479F-49A7-9DFF-37344D44651D}" dt="2020-08-18T04:33:00.715" v="395" actId="478"/>
          <ac:picMkLst>
            <pc:docMk/>
            <pc:sldMk cId="1873439826" sldId="662"/>
            <ac:picMk id="25" creationId="{6869CDF5-666D-41B1-A928-7DAB1073A954}"/>
          </ac:picMkLst>
        </pc:picChg>
        <pc:picChg chg="add del mod">
          <ac:chgData name="Yu-Cheng Lin" userId="2281cbc768c9b62e" providerId="LiveId" clId="{23C46A30-479F-49A7-9DFF-37344D44651D}" dt="2020-08-18T04:32:43.188" v="394" actId="478"/>
          <ac:picMkLst>
            <pc:docMk/>
            <pc:sldMk cId="1873439826" sldId="662"/>
            <ac:picMk id="27" creationId="{203CA610-9367-4E4A-85B0-813AE4A78FCD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29" creationId="{435CE4F0-3876-4B66-BED5-C089368296EE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30" creationId="{1F5B83B0-04B3-4349-B069-29B25299E87B}"/>
          </ac:picMkLst>
        </pc:picChg>
        <pc:picChg chg="add del mod">
          <ac:chgData name="Yu-Cheng Lin" userId="2281cbc768c9b62e" providerId="LiveId" clId="{23C46A30-479F-49A7-9DFF-37344D44651D}" dt="2020-08-18T04:33:18.468" v="400" actId="478"/>
          <ac:picMkLst>
            <pc:docMk/>
            <pc:sldMk cId="1873439826" sldId="662"/>
            <ac:picMk id="32" creationId="{AD553B1E-6B1B-4BA3-9462-4EB8004DB4DE}"/>
          </ac:picMkLst>
        </pc:picChg>
        <pc:picChg chg="add mod">
          <ac:chgData name="Yu-Cheng Lin" userId="2281cbc768c9b62e" providerId="LiveId" clId="{23C46A30-479F-49A7-9DFF-37344D44651D}" dt="2020-08-18T04:55:22.856" v="542" actId="164"/>
          <ac:picMkLst>
            <pc:docMk/>
            <pc:sldMk cId="1873439826" sldId="662"/>
            <ac:picMk id="37" creationId="{4E918B8D-ABA0-47FD-8921-DF251B26E7C8}"/>
          </ac:picMkLst>
        </pc:picChg>
        <pc:picChg chg="add mod">
          <ac:chgData name="Yu-Cheng Lin" userId="2281cbc768c9b62e" providerId="LiveId" clId="{23C46A30-479F-49A7-9DFF-37344D44651D}" dt="2020-08-18T04:55:22.856" v="542" actId="164"/>
          <ac:picMkLst>
            <pc:docMk/>
            <pc:sldMk cId="1873439826" sldId="662"/>
            <ac:picMk id="38" creationId="{B92F1773-6651-4E21-87E9-E2E792ADDD88}"/>
          </ac:picMkLst>
        </pc:picChg>
        <pc:picChg chg="add del mod">
          <ac:chgData name="Yu-Cheng Lin" userId="2281cbc768c9b62e" providerId="LiveId" clId="{23C46A30-479F-49A7-9DFF-37344D44651D}" dt="2020-08-18T04:48:25.771" v="427" actId="478"/>
          <ac:picMkLst>
            <pc:docMk/>
            <pc:sldMk cId="1873439826" sldId="662"/>
            <ac:picMk id="43" creationId="{AE547BB2-4F32-42E4-8035-44FE010A2A42}"/>
          </ac:picMkLst>
        </pc:picChg>
        <pc:picChg chg="add mod">
          <ac:chgData name="Yu-Cheng Lin" userId="2281cbc768c9b62e" providerId="LiveId" clId="{23C46A30-479F-49A7-9DFF-37344D44651D}" dt="2020-08-18T04:48:32.028" v="429" actId="571"/>
          <ac:picMkLst>
            <pc:docMk/>
            <pc:sldMk cId="1873439826" sldId="662"/>
            <ac:picMk id="45" creationId="{3881544D-6CB4-4ABF-A42B-555FDDBE2C2C}"/>
          </ac:picMkLst>
        </pc:picChg>
        <pc:picChg chg="mod">
          <ac:chgData name="Yu-Cheng Lin" userId="2281cbc768c9b62e" providerId="LiveId" clId="{23C46A30-479F-49A7-9DFF-37344D44651D}" dt="2020-08-19T02:31:59.904" v="1342" actId="1076"/>
          <ac:picMkLst>
            <pc:docMk/>
            <pc:sldMk cId="1873439826" sldId="662"/>
            <ac:picMk id="1026" creationId="{23E0DF96-DA61-4612-970E-519DC4BBFA5D}"/>
          </ac:picMkLst>
        </pc:picChg>
        <pc:picChg chg="add del mod">
          <ac:chgData name="Yu-Cheng Lin" userId="2281cbc768c9b62e" providerId="LiveId" clId="{23C46A30-479F-49A7-9DFF-37344D44651D}" dt="2020-08-19T02:25:47.237" v="1300" actId="478"/>
          <ac:picMkLst>
            <pc:docMk/>
            <pc:sldMk cId="1873439826" sldId="662"/>
            <ac:picMk id="3074" creationId="{C15DC8B6-D013-4D72-A422-6C1013B7AD50}"/>
          </ac:picMkLst>
        </pc:picChg>
      </pc:sldChg>
      <pc:sldChg chg="addSp delSp modSp add del mod delAnim modAnim">
        <pc:chgData name="Yu-Cheng Lin" userId="2281cbc768c9b62e" providerId="LiveId" clId="{23C46A30-479F-49A7-9DFF-37344D44651D}" dt="2020-08-18T04:12:41.839" v="197" actId="47"/>
        <pc:sldMkLst>
          <pc:docMk/>
          <pc:sldMk cId="3701037683" sldId="662"/>
        </pc:sldMkLst>
        <pc:spChg chg="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4" creationId="{70496FA2-1DBA-486F-9E9B-BE73AB560AF2}"/>
          </ac:spMkLst>
        </pc:spChg>
        <pc:spChg chg="mod">
          <ac:chgData name="Yu-Cheng Lin" userId="2281cbc768c9b62e" providerId="LiveId" clId="{23C46A30-479F-49A7-9DFF-37344D44651D}" dt="2020-08-18T04:12:38.277" v="196" actId="20577"/>
          <ac:spMkLst>
            <pc:docMk/>
            <pc:sldMk cId="3701037683" sldId="662"/>
            <ac:spMk id="6" creationId="{22B1FDFB-9B98-427B-9BBD-4C25C04968C1}"/>
          </ac:spMkLst>
        </pc:spChg>
        <pc:spChg chg="add 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8" creationId="{699B1A56-08F1-4E73-A0D2-B93D0FE794F2}"/>
          </ac:spMkLst>
        </pc:spChg>
        <pc:spChg chg="add del mod">
          <ac:chgData name="Yu-Cheng Lin" userId="2281cbc768c9b62e" providerId="LiveId" clId="{23C46A30-479F-49A7-9DFF-37344D44651D}" dt="2020-08-18T04:12:01.320" v="191" actId="478"/>
          <ac:spMkLst>
            <pc:docMk/>
            <pc:sldMk cId="3701037683" sldId="662"/>
            <ac:spMk id="9" creationId="{FAADAE58-D03B-480A-B992-3E0CD47EB56B}"/>
          </ac:spMkLst>
        </pc:spChg>
        <pc:picChg chg="add del mod">
          <ac:chgData name="Yu-Cheng Lin" userId="2281cbc768c9b62e" providerId="LiveId" clId="{23C46A30-479F-49A7-9DFF-37344D44651D}" dt="2020-08-18T04:12:01.320" v="191" actId="478"/>
          <ac:picMkLst>
            <pc:docMk/>
            <pc:sldMk cId="3701037683" sldId="662"/>
            <ac:picMk id="10" creationId="{7FDF773F-9821-41DD-9BA3-B576F49B51A4}"/>
          </ac:picMkLst>
        </pc:picChg>
        <pc:picChg chg="add del mod">
          <ac:chgData name="Yu-Cheng Lin" userId="2281cbc768c9b62e" providerId="LiveId" clId="{23C46A30-479F-49A7-9DFF-37344D44651D}" dt="2020-08-18T04:12:01.320" v="191" actId="478"/>
          <ac:picMkLst>
            <pc:docMk/>
            <pc:sldMk cId="3701037683" sldId="662"/>
            <ac:picMk id="11" creationId="{331F46D6-7923-4522-881E-FABA340551A6}"/>
          </ac:picMkLst>
        </pc:picChg>
        <pc:cxnChg chg="add del mod">
          <ac:chgData name="Yu-Cheng Lin" userId="2281cbc768c9b62e" providerId="LiveId" clId="{23C46A30-479F-49A7-9DFF-37344D44651D}" dt="2020-08-18T04:12:01.320" v="191" actId="478"/>
          <ac:cxnSpMkLst>
            <pc:docMk/>
            <pc:sldMk cId="3701037683" sldId="662"/>
            <ac:cxnSpMk id="7" creationId="{3E3767BF-8DF9-4DCB-9799-D30E3854B3D3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11:26.252" v="2279" actId="22"/>
        <pc:sldMkLst>
          <pc:docMk/>
          <pc:sldMk cId="3792060909" sldId="663"/>
        </pc:sldMkLst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4" creationId="{E00FD378-98C2-4A47-AFCD-E5290635A5BB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5" creationId="{9CA1E584-C02A-4CB3-A98B-35AA828AB914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6" creationId="{8F84F3AE-EA07-41A7-A2F4-4FAED157B769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7" creationId="{7F443D5F-55BA-43C3-AFE7-77817E3E56B3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8" creationId="{075F4CCC-D94F-459B-9388-6B63D4D56E32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9" creationId="{7D3550DB-824B-46A6-9437-0E048E3769D5}"/>
          </ac:spMkLst>
        </pc:spChg>
        <pc:spChg chg="mod">
          <ac:chgData name="Yu-Cheng Lin" userId="2281cbc768c9b62e" providerId="LiveId" clId="{23C46A30-479F-49A7-9DFF-37344D44651D}" dt="2020-08-18T04:58:17.791" v="556" actId="207"/>
          <ac:spMkLst>
            <pc:docMk/>
            <pc:sldMk cId="3792060909" sldId="663"/>
            <ac:spMk id="10" creationId="{1F7A8DA9-720D-4DEF-9EBB-FB26026E4904}"/>
          </ac:spMkLst>
        </pc:spChg>
        <pc:spChg chg="mod">
          <ac:chgData name="Yu-Cheng Lin" userId="2281cbc768c9b62e" providerId="LiveId" clId="{23C46A30-479F-49A7-9DFF-37344D44651D}" dt="2020-08-18T04:57:50.996" v="555" actId="207"/>
          <ac:spMkLst>
            <pc:docMk/>
            <pc:sldMk cId="3792060909" sldId="663"/>
            <ac:spMk id="12" creationId="{119DA711-F2E3-4194-AE80-139FEF544768}"/>
          </ac:spMkLst>
        </pc:spChg>
        <pc:spChg chg="mod">
          <ac:chgData name="Yu-Cheng Lin" userId="2281cbc768c9b62e" providerId="LiveId" clId="{23C46A30-479F-49A7-9DFF-37344D44651D}" dt="2020-08-18T04:57:26.873" v="552" actId="207"/>
          <ac:spMkLst>
            <pc:docMk/>
            <pc:sldMk cId="3792060909" sldId="663"/>
            <ac:spMk id="13" creationId="{16C08549-C5DF-4DAA-B10F-F9E9E544AAEB}"/>
          </ac:spMkLst>
        </pc:spChg>
        <pc:spChg chg="mod">
          <ac:chgData name="Yu-Cheng Lin" userId="2281cbc768c9b62e" providerId="LiveId" clId="{23C46A30-479F-49A7-9DFF-37344D44651D}" dt="2020-08-19T02:25:12.147" v="1292"/>
          <ac:spMkLst>
            <pc:docMk/>
            <pc:sldMk cId="3792060909" sldId="663"/>
            <ac:spMk id="18" creationId="{145B100D-408E-475F-903C-BA764C2FACD6}"/>
          </ac:spMkLst>
        </pc:spChg>
        <pc:spChg chg="add mod">
          <ac:chgData name="Yu-Cheng Lin" userId="2281cbc768c9b62e" providerId="LiveId" clId="{23C46A30-479F-49A7-9DFF-37344D44651D}" dt="2020-08-18T04:58:39.695" v="566" actId="113"/>
          <ac:spMkLst>
            <pc:docMk/>
            <pc:sldMk cId="3792060909" sldId="663"/>
            <ac:spMk id="22" creationId="{5108F799-AC45-4BF4-A6FE-5FBE1FEC3E4D}"/>
          </ac:spMkLst>
        </pc:spChg>
        <pc:spChg chg="add mod">
          <ac:chgData name="Yu-Cheng Lin" userId="2281cbc768c9b62e" providerId="LiveId" clId="{23C46A30-479F-49A7-9DFF-37344D44651D}" dt="2020-08-18T04:58:55.806" v="572" actId="1076"/>
          <ac:spMkLst>
            <pc:docMk/>
            <pc:sldMk cId="3792060909" sldId="663"/>
            <ac:spMk id="25" creationId="{290BCE71-31DF-4E0A-8948-DAFCE2F4AB08}"/>
          </ac:spMkLst>
        </pc:spChg>
        <pc:picChg chg="add del mod">
          <ac:chgData name="Yu-Cheng Lin" userId="2281cbc768c9b62e" providerId="LiveId" clId="{23C46A30-479F-49A7-9DFF-37344D44651D}" dt="2020-08-21T17:11:26.252" v="2279" actId="22"/>
          <ac:picMkLst>
            <pc:docMk/>
            <pc:sldMk cId="3792060909" sldId="663"/>
            <ac:picMk id="11" creationId="{61E73F3D-BE19-4264-8E30-37AAA5681B7F}"/>
          </ac:picMkLst>
        </pc:picChg>
      </pc:sldChg>
      <pc:sldChg chg="addSp delSp modSp new mod modTransition modClrScheme modAnim chgLayout">
        <pc:chgData name="Yu-Cheng Lin" userId="2281cbc768c9b62e" providerId="LiveId" clId="{23C46A30-479F-49A7-9DFF-37344D44651D}" dt="2020-08-19T03:19:19.251" v="1676"/>
        <pc:sldMkLst>
          <pc:docMk/>
          <pc:sldMk cId="1354225147" sldId="664"/>
        </pc:sldMkLst>
        <pc:spChg chg="mod ord">
          <ac:chgData name="Yu-Cheng Lin" userId="2281cbc768c9b62e" providerId="LiveId" clId="{23C46A30-479F-49A7-9DFF-37344D44651D}" dt="2020-08-18T05:16:00.916" v="787" actId="700"/>
          <ac:spMkLst>
            <pc:docMk/>
            <pc:sldMk cId="1354225147" sldId="664"/>
            <ac:spMk id="2" creationId="{7A624F97-A160-4FDF-B8B2-F14D979FF4A0}"/>
          </ac:spMkLst>
        </pc:spChg>
        <pc:spChg chg="mod ord">
          <ac:chgData name="Yu-Cheng Lin" userId="2281cbc768c9b62e" providerId="LiveId" clId="{23C46A30-479F-49A7-9DFF-37344D44651D}" dt="2020-08-19T02:52:06.583" v="1569" actId="20577"/>
          <ac:spMkLst>
            <pc:docMk/>
            <pc:sldMk cId="1354225147" sldId="664"/>
            <ac:spMk id="3" creationId="{F794AF9D-B664-445A-9448-C3FE286ED9D2}"/>
          </ac:spMkLst>
        </pc:spChg>
        <pc:spChg chg="mod ord">
          <ac:chgData name="Yu-Cheng Lin" userId="2281cbc768c9b62e" providerId="LiveId" clId="{23C46A30-479F-49A7-9DFF-37344D44651D}" dt="2020-08-18T05:16:00.916" v="787" actId="700"/>
          <ac:spMkLst>
            <pc:docMk/>
            <pc:sldMk cId="1354225147" sldId="664"/>
            <ac:spMk id="4" creationId="{E903B8CB-B2FE-4344-B327-1489BA88D979}"/>
          </ac:spMkLst>
        </pc:spChg>
        <pc:spChg chg="add del mod">
          <ac:chgData name="Yu-Cheng Lin" userId="2281cbc768c9b62e" providerId="LiveId" clId="{23C46A30-479F-49A7-9DFF-37344D44651D}" dt="2020-08-19T02:46:19.281" v="1485" actId="478"/>
          <ac:spMkLst>
            <pc:docMk/>
            <pc:sldMk cId="1354225147" sldId="664"/>
            <ac:spMk id="5" creationId="{5BCE5437-9E29-48D0-B406-099919C50A6E}"/>
          </ac:spMkLst>
        </pc:spChg>
        <pc:spChg chg="add mod">
          <ac:chgData name="Yu-Cheng Lin" userId="2281cbc768c9b62e" providerId="LiveId" clId="{23C46A30-479F-49A7-9DFF-37344D44651D}" dt="2020-08-19T02:56:45.329" v="1649" actId="164"/>
          <ac:spMkLst>
            <pc:docMk/>
            <pc:sldMk cId="1354225147" sldId="664"/>
            <ac:spMk id="26" creationId="{84705A4B-F4FE-4D25-B302-3404AB787030}"/>
          </ac:spMkLst>
        </pc:spChg>
        <pc:grpChg chg="add mod">
          <ac:chgData name="Yu-Cheng Lin" userId="2281cbc768c9b62e" providerId="LiveId" clId="{23C46A30-479F-49A7-9DFF-37344D44651D}" dt="2020-08-19T02:56:51.191" v="1650" actId="1076"/>
          <ac:grpSpMkLst>
            <pc:docMk/>
            <pc:sldMk cId="1354225147" sldId="664"/>
            <ac:grpSpMk id="27" creationId="{3525D3AE-7B08-49F6-B69E-C39D4FE965CD}"/>
          </ac:grpSpMkLst>
        </pc:grp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7" creationId="{6943F147-1A49-4AF0-AA21-35222746989F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8" creationId="{F1ADAF24-1589-4ADD-84D5-23EE8EAB7BF4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9" creationId="{2C4AEABC-1E88-4BD3-966F-5AB299BFA6A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0" creationId="{D51BAB76-E889-406F-8915-CEFBEC3DABC4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1" creationId="{1B77587B-955A-4B59-98AD-0DE7B49C6CA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2" creationId="{20DE4E65-46BC-43B2-A806-FAC0B084CD31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3" creationId="{C262AB9E-EDAD-4B89-B804-B36B8D61DF61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4" creationId="{EF13CEA3-AE40-47FC-A776-B983F5DFF809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5" creationId="{45D2349E-C6E3-4B04-94E9-A68D6C3D8892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6" creationId="{BA174EFC-DD10-44F2-84C5-FC9113E38FEB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7" creationId="{3A81E06E-6A40-4286-85A3-BCECA9E614B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8" creationId="{61B0A00C-00F3-4627-BB4B-87CAD89E0AEC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19" creationId="{A8206055-9B75-4112-A51E-1719353F4947}"/>
          </ac:picMkLst>
        </pc:picChg>
        <pc:picChg chg="add mod or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21" creationId="{88407139-4EC9-4D96-BA88-756A5FB611B8}"/>
          </ac:picMkLst>
        </pc:picChg>
        <pc:picChg chg="add mod">
          <ac:chgData name="Yu-Cheng Lin" userId="2281cbc768c9b62e" providerId="LiveId" clId="{23C46A30-479F-49A7-9DFF-37344D44651D}" dt="2020-08-19T02:56:45.329" v="1649" actId="164"/>
          <ac:picMkLst>
            <pc:docMk/>
            <pc:sldMk cId="1354225147" sldId="664"/>
            <ac:picMk id="22" creationId="{2740C5AB-132D-4820-8B21-809A2EE97099}"/>
          </ac:picMkLst>
        </pc:picChg>
        <pc:cxnChg chg="add del mod">
          <ac:chgData name="Yu-Cheng Lin" userId="2281cbc768c9b62e" providerId="LiveId" clId="{23C46A30-479F-49A7-9DFF-37344D44651D}" dt="2020-08-19T02:56:17.271" v="1641" actId="478"/>
          <ac:cxnSpMkLst>
            <pc:docMk/>
            <pc:sldMk cId="1354225147" sldId="664"/>
            <ac:cxnSpMk id="24" creationId="{D00CA48E-67FF-4E24-8B05-A852E52C7E2B}"/>
          </ac:cxnSpMkLst>
        </pc:cxnChg>
      </pc:sldChg>
      <pc:sldChg chg="addSp delSp modSp add mod modClrScheme modAnim chgLayout">
        <pc:chgData name="Yu-Cheng Lin" userId="2281cbc768c9b62e" providerId="LiveId" clId="{23C46A30-479F-49A7-9DFF-37344D44651D}" dt="2020-08-19T02:22:40.633" v="1243"/>
        <pc:sldMkLst>
          <pc:docMk/>
          <pc:sldMk cId="2519707884" sldId="665"/>
        </pc:sldMkLst>
        <pc:spChg chg="mod ord">
          <ac:chgData name="Yu-Cheng Lin" userId="2281cbc768c9b62e" providerId="LiveId" clId="{23C46A30-479F-49A7-9DFF-37344D44651D}" dt="2020-08-19T02:11:41.501" v="1118" actId="20577"/>
          <ac:spMkLst>
            <pc:docMk/>
            <pc:sldMk cId="2519707884" sldId="665"/>
            <ac:spMk id="2" creationId="{33BCC736-726F-483A-9F68-F38BBDF5584C}"/>
          </ac:spMkLst>
        </pc:spChg>
        <pc:spChg chg="del mod ord">
          <ac:chgData name="Yu-Cheng Lin" userId="2281cbc768c9b62e" providerId="LiveId" clId="{23C46A30-479F-49A7-9DFF-37344D44651D}" dt="2020-08-18T05:29:19.939" v="998" actId="478"/>
          <ac:spMkLst>
            <pc:docMk/>
            <pc:sldMk cId="2519707884" sldId="665"/>
            <ac:spMk id="3" creationId="{30690336-58F5-4AE1-BD5A-A6F7BA5F5BEF}"/>
          </ac:spMkLst>
        </pc:spChg>
        <pc:spChg chg="mod ord">
          <ac:chgData name="Yu-Cheng Lin" userId="2281cbc768c9b62e" providerId="LiveId" clId="{23C46A30-479F-49A7-9DFF-37344D44651D}" dt="2020-08-18T05:29:18.242" v="997" actId="700"/>
          <ac:spMkLst>
            <pc:docMk/>
            <pc:sldMk cId="2519707884" sldId="665"/>
            <ac:spMk id="4" creationId="{DE500584-8EED-4435-8262-0A36AEC9D5B4}"/>
          </ac:spMkLst>
        </pc:spChg>
        <pc:spChg chg="mod">
          <ac:chgData name="Yu-Cheng Lin" userId="2281cbc768c9b62e" providerId="LiveId" clId="{23C46A30-479F-49A7-9DFF-37344D44651D}" dt="2020-08-19T01:54:19.915" v="1035" actId="1076"/>
          <ac:spMkLst>
            <pc:docMk/>
            <pc:sldMk cId="2519707884" sldId="665"/>
            <ac:spMk id="5" creationId="{F3772C45-35E5-4C8B-B94A-6817B479D5DD}"/>
          </ac:spMkLst>
        </pc:spChg>
        <pc:spChg chg="add del mod">
          <ac:chgData name="Yu-Cheng Lin" userId="2281cbc768c9b62e" providerId="LiveId" clId="{23C46A30-479F-49A7-9DFF-37344D44651D}" dt="2020-08-19T01:52:32.565" v="1028" actId="478"/>
          <ac:spMkLst>
            <pc:docMk/>
            <pc:sldMk cId="2519707884" sldId="665"/>
            <ac:spMk id="6" creationId="{E91B5A95-3488-4C3E-97C8-CBE9FE85D629}"/>
          </ac:spMkLst>
        </pc:sp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3" creationId="{F2A3C75F-DF95-4E71-B953-10917E5BE8E9}"/>
          </ac:picMkLst>
        </pc:picChg>
        <pc:picChg chg="add mod">
          <ac:chgData name="Yu-Cheng Lin" userId="2281cbc768c9b62e" providerId="LiveId" clId="{23C46A30-479F-49A7-9DFF-37344D44651D}" dt="2020-08-19T02:21:59.245" v="1230" actId="1076"/>
          <ac:picMkLst>
            <pc:docMk/>
            <pc:sldMk cId="2519707884" sldId="665"/>
            <ac:picMk id="7" creationId="{95ADCB3D-1036-402E-8860-40BD3900CA50}"/>
          </ac:picMkLst>
        </pc:picChg>
        <pc:picChg chg="add mod">
          <ac:chgData name="Yu-Cheng Lin" userId="2281cbc768c9b62e" providerId="LiveId" clId="{23C46A30-479F-49A7-9DFF-37344D44651D}" dt="2020-08-19T02:21:56.885" v="1229" actId="1076"/>
          <ac:picMkLst>
            <pc:docMk/>
            <pc:sldMk cId="2519707884" sldId="665"/>
            <ac:picMk id="8" creationId="{067AE084-BEE1-4F16-9237-532828779F0E}"/>
          </ac:picMkLst>
        </pc:picChg>
        <pc:picChg chg="add mod">
          <ac:chgData name="Yu-Cheng Lin" userId="2281cbc768c9b62e" providerId="LiveId" clId="{23C46A30-479F-49A7-9DFF-37344D44651D}" dt="2020-08-19T02:21:59.245" v="1230" actId="1076"/>
          <ac:picMkLst>
            <pc:docMk/>
            <pc:sldMk cId="2519707884" sldId="665"/>
            <ac:picMk id="9" creationId="{8FB07C7D-0385-4E3E-A66F-AA122AB1D841}"/>
          </ac:picMkLst>
        </pc:picChg>
        <pc:picChg chg="add mod">
          <ac:chgData name="Yu-Cheng Lin" userId="2281cbc768c9b62e" providerId="LiveId" clId="{23C46A30-479F-49A7-9DFF-37344D44651D}" dt="2020-08-19T02:21:56.885" v="1229" actId="1076"/>
          <ac:picMkLst>
            <pc:docMk/>
            <pc:sldMk cId="2519707884" sldId="665"/>
            <ac:picMk id="11" creationId="{FB51F524-4656-4871-8DD1-C5D21091A698}"/>
          </ac:picMkLst>
        </pc:picChg>
        <pc:picChg chg="add del mod">
          <ac:chgData name="Yu-Cheng Lin" userId="2281cbc768c9b62e" providerId="LiveId" clId="{23C46A30-479F-49A7-9DFF-37344D44651D}" dt="2020-08-19T01:52:39.945" v="1032" actId="478"/>
          <ac:picMkLst>
            <pc:docMk/>
            <pc:sldMk cId="2519707884" sldId="665"/>
            <ac:picMk id="1026" creationId="{D7D60DA5-7692-4583-B868-E9655FDC1598}"/>
          </ac:picMkLst>
        </pc:picChg>
        <pc:picChg chg="add del mod">
          <ac:chgData name="Yu-Cheng Lin" userId="2281cbc768c9b62e" providerId="LiveId" clId="{23C46A30-479F-49A7-9DFF-37344D44651D}" dt="2020-08-19T01:54:26.296" v="1037" actId="21"/>
          <ac:picMkLst>
            <pc:docMk/>
            <pc:sldMk cId="2519707884" sldId="665"/>
            <ac:picMk id="1028" creationId="{F1F9B63F-CF5A-42CB-89DE-491ECD9E85BB}"/>
          </ac:picMkLst>
        </pc:pic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0" creationId="{6F9735C0-4E46-4708-9A6F-9A32B7F2A6E1}"/>
          </ac:picMkLst>
        </pc:picChg>
        <pc:picChg chg="add del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2" creationId="{DF595465-BDC9-42F3-9736-DD2C019A302F}"/>
          </ac:picMkLst>
        </pc:picChg>
        <pc:picChg chg="add del mod">
          <ac:chgData name="Yu-Cheng Lin" userId="2281cbc768c9b62e" providerId="LiveId" clId="{23C46A30-479F-49A7-9DFF-37344D44651D}" dt="2020-08-19T02:08:12.298" v="1081" actId="21"/>
          <ac:picMkLst>
            <pc:docMk/>
            <pc:sldMk cId="2519707884" sldId="665"/>
            <ac:picMk id="1034" creationId="{35355836-38A2-4098-A3DE-EC8DD1BCA3A8}"/>
          </ac:picMkLst>
        </pc:picChg>
      </pc:sldChg>
      <pc:sldChg chg="addSp delSp modSp add del mod modAnim">
        <pc:chgData name="Yu-Cheng Lin" userId="2281cbc768c9b62e" providerId="LiveId" clId="{23C46A30-479F-49A7-9DFF-37344D44651D}" dt="2020-08-19T02:55:35.871" v="1632" actId="47"/>
        <pc:sldMkLst>
          <pc:docMk/>
          <pc:sldMk cId="1259360938" sldId="666"/>
        </pc:sldMkLst>
        <pc:spChg chg="mod">
          <ac:chgData name="Yu-Cheng Lin" userId="2281cbc768c9b62e" providerId="LiveId" clId="{23C46A30-479F-49A7-9DFF-37344D44651D}" dt="2020-08-19T02:55:03.246" v="1627" actId="20577"/>
          <ac:spMkLst>
            <pc:docMk/>
            <pc:sldMk cId="1259360938" sldId="666"/>
            <ac:spMk id="3" creationId="{F794AF9D-B664-445A-9448-C3FE286ED9D2}"/>
          </ac:spMkLst>
        </pc:spChg>
        <pc:spChg chg="add del mod">
          <ac:chgData name="Yu-Cheng Lin" userId="2281cbc768c9b62e" providerId="LiveId" clId="{23C46A30-479F-49A7-9DFF-37344D44651D}" dt="2020-08-19T02:54:31.208" v="1615" actId="478"/>
          <ac:spMkLst>
            <pc:docMk/>
            <pc:sldMk cId="1259360938" sldId="666"/>
            <ac:spMk id="5" creationId="{EA8FF9A0-D594-432D-9141-C1E797288EFC}"/>
          </ac:spMkLst>
        </pc:spChg>
        <pc:picChg chg="del mod">
          <ac:chgData name="Yu-Cheng Lin" userId="2281cbc768c9b62e" providerId="LiveId" clId="{23C46A30-479F-49A7-9DFF-37344D44651D}" dt="2020-08-19T02:55:28.088" v="1630" actId="478"/>
          <ac:picMkLst>
            <pc:docMk/>
            <pc:sldMk cId="1259360938" sldId="666"/>
            <ac:picMk id="7" creationId="{6943F147-1A49-4AF0-AA21-35222746989F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8" creationId="{F1ADAF24-1589-4ADD-84D5-23EE8EAB7BF4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9" creationId="{2C4AEABC-1E88-4BD3-966F-5AB299BFA6A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0" creationId="{D51BAB76-E889-406F-8915-CEFBEC3DABC4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1" creationId="{1B77587B-955A-4B59-98AD-0DE7B49C6CA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2" creationId="{20DE4E65-46BC-43B2-A806-FAC0B084CD31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3" creationId="{C262AB9E-EDAD-4B89-B804-B36B8D61DF61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4" creationId="{EF13CEA3-AE40-47FC-A776-B983F5DFF809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5" creationId="{45D2349E-C6E3-4B04-94E9-A68D6C3D8892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6" creationId="{BA174EFC-DD10-44F2-84C5-FC9113E38FEB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7" creationId="{3A81E06E-6A40-4286-85A3-BCECA9E614B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8" creationId="{61B0A00C-00F3-4627-BB4B-87CAD89E0AEC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19" creationId="{A8206055-9B75-4112-A51E-1719353F4947}"/>
          </ac:picMkLst>
        </pc:picChg>
        <pc:picChg chg="del">
          <ac:chgData name="Yu-Cheng Lin" userId="2281cbc768c9b62e" providerId="LiveId" clId="{23C46A30-479F-49A7-9DFF-37344D44651D}" dt="2020-08-19T02:53:53.451" v="1602" actId="478"/>
          <ac:picMkLst>
            <pc:docMk/>
            <pc:sldMk cId="1259360938" sldId="666"/>
            <ac:picMk id="21" creationId="{88407139-4EC9-4D96-BA88-756A5FB611B8}"/>
          </ac:picMkLst>
        </pc:picChg>
        <pc:picChg chg="del">
          <ac:chgData name="Yu-Cheng Lin" userId="2281cbc768c9b62e" providerId="LiveId" clId="{23C46A30-479F-49A7-9DFF-37344D44651D}" dt="2020-08-19T02:53:51.566" v="1601" actId="478"/>
          <ac:picMkLst>
            <pc:docMk/>
            <pc:sldMk cId="1259360938" sldId="666"/>
            <ac:picMk id="22" creationId="{2740C5AB-132D-4820-8B21-809A2EE97099}"/>
          </ac:picMkLst>
        </pc:picChg>
      </pc:sldChg>
      <pc:sldChg chg="addSp modSp mod">
        <pc:chgData name="Yu-Cheng Lin" userId="2281cbc768c9b62e" providerId="LiveId" clId="{23C46A30-479F-49A7-9DFF-37344D44651D}" dt="2020-08-20T02:44:16.005" v="1690" actId="1076"/>
        <pc:sldMkLst>
          <pc:docMk/>
          <pc:sldMk cId="2372303366" sldId="666"/>
        </pc:sldMkLst>
        <pc:spChg chg="mod">
          <ac:chgData name="Yu-Cheng Lin" userId="2281cbc768c9b62e" providerId="LiveId" clId="{23C46A30-479F-49A7-9DFF-37344D44651D}" dt="2020-08-20T02:44:16.005" v="1690" actId="1076"/>
          <ac:spMkLst>
            <pc:docMk/>
            <pc:sldMk cId="2372303366" sldId="666"/>
            <ac:spMk id="13" creationId="{4A0FD1BB-3BA0-43DB-8F90-B3A911760300}"/>
          </ac:spMkLst>
        </pc:spChg>
        <pc:spChg chg="mod">
          <ac:chgData name="Yu-Cheng Lin" userId="2281cbc768c9b62e" providerId="LiveId" clId="{23C46A30-479F-49A7-9DFF-37344D44651D}" dt="2020-08-20T02:44:10.020" v="1689" actId="1076"/>
          <ac:spMkLst>
            <pc:docMk/>
            <pc:sldMk cId="2372303366" sldId="666"/>
            <ac:spMk id="14" creationId="{2573ECF6-8453-45F8-9C8B-E3521519945F}"/>
          </ac:spMkLst>
        </pc:spChg>
        <pc:spChg chg="mod">
          <ac:chgData name="Yu-Cheng Lin" userId="2281cbc768c9b62e" providerId="LiveId" clId="{23C46A30-479F-49A7-9DFF-37344D44651D}" dt="2020-08-20T02:44:10.020" v="1689" actId="1076"/>
          <ac:spMkLst>
            <pc:docMk/>
            <pc:sldMk cId="2372303366" sldId="666"/>
            <ac:spMk id="15" creationId="{804539B0-4D08-471F-88C1-5AEFAF0FCC11}"/>
          </ac:spMkLst>
        </pc:spChg>
        <pc:picChg chg="add mod">
          <ac:chgData name="Yu-Cheng Lin" userId="2281cbc768c9b62e" providerId="LiveId" clId="{23C46A30-479F-49A7-9DFF-37344D44651D}" dt="2020-08-20T02:44:10.020" v="1689" actId="1076"/>
          <ac:picMkLst>
            <pc:docMk/>
            <pc:sldMk cId="2372303366" sldId="666"/>
            <ac:picMk id="6" creationId="{833FB392-311B-4B37-B1DB-3E7AA8DF0689}"/>
          </ac:picMkLst>
        </pc:picChg>
        <pc:picChg chg="mod">
          <ac:chgData name="Yu-Cheng Lin" userId="2281cbc768c9b62e" providerId="LiveId" clId="{23C46A30-479F-49A7-9DFF-37344D44651D}" dt="2020-08-20T02:44:10.020" v="1689" actId="1076"/>
          <ac:picMkLst>
            <pc:docMk/>
            <pc:sldMk cId="2372303366" sldId="666"/>
            <ac:picMk id="17" creationId="{3703D5C7-85A1-4B2C-84ED-4495FA278BCF}"/>
          </ac:picMkLst>
        </pc:picChg>
      </pc:sldChg>
      <pc:sldChg chg="addSp delSp modSp new del mod setBg setClrOvrMap">
        <pc:chgData name="Yu-Cheng Lin" userId="2281cbc768c9b62e" providerId="LiveId" clId="{23C46A30-479F-49A7-9DFF-37344D44651D}" dt="2020-08-19T02:11:18.900" v="1103" actId="47"/>
        <pc:sldMkLst>
          <pc:docMk/>
          <pc:sldMk cId="3508745537" sldId="666"/>
        </pc:sldMkLst>
        <pc:spChg chg="mod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2" creationId="{BA4E4CEA-655A-424F-8921-53360138EB86}"/>
          </ac:spMkLst>
        </pc:spChg>
        <pc:spChg chg="mod ord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3" creationId="{C8751DC6-B057-4CD8-BDC6-2F75B4FE084E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5" creationId="{D5C3FE89-A0B6-4C0E-A1F2-7CA2025B3A6B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7" creationId="{8A6D7C84-6176-4F2A-985C-7F1B8C39D759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79" creationId="{C8E319B0-C403-46B6-8DDF-C46B5EB134C7}"/>
          </ac:spMkLst>
        </pc:spChg>
        <pc:spChg chg="add del">
          <ac:chgData name="Yu-Cheng Lin" userId="2281cbc768c9b62e" providerId="LiveId" clId="{23C46A30-479F-49A7-9DFF-37344D44651D}" dt="2020-08-19T01:55:36.405" v="1050" actId="26606"/>
          <ac:spMkLst>
            <pc:docMk/>
            <pc:sldMk cId="3508745537" sldId="666"/>
            <ac:spMk id="81" creationId="{E1E27C89-94CF-4F2D-8750-9361FD1D9028}"/>
          </ac:spMkLst>
        </pc:spChg>
        <pc:picChg chg="add del mod or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5" creationId="{091A4838-BC29-4D6E-803E-587F0EA64F9A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6" creationId="{9BCEBD67-20B1-4CD2-AFA2-E22EC4C7A666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7" creationId="{19D866BD-BD27-4E7C-A92C-644D3D6429B7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8" creationId="{6DD521E7-FD6D-48F0-8A48-581FA863E600}"/>
          </ac:picMkLst>
        </pc:picChg>
        <pc:picChg chg="add del mod">
          <ac:chgData name="Yu-Cheng Lin" userId="2281cbc768c9b62e" providerId="LiveId" clId="{23C46A30-479F-49A7-9DFF-37344D44651D}" dt="2020-08-19T02:10:55.380" v="1100" actId="21"/>
          <ac:picMkLst>
            <pc:docMk/>
            <pc:sldMk cId="3508745537" sldId="666"/>
            <ac:picMk id="9" creationId="{15271A8D-FDF9-4365-BFA2-F640310059EC}"/>
          </ac:picMkLst>
        </pc:picChg>
        <pc:picChg chg="add del mod or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0" creationId="{0B794362-39BE-4B03-9E76-9CB2EDD9C440}"/>
          </ac:picMkLst>
        </pc:picChg>
        <pc:picChg chg="add del mo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2" creationId="{AF1FC0E0-A899-4D95-97F2-6DFA6682BAA0}"/>
          </ac:picMkLst>
        </pc:picChg>
        <pc:picChg chg="add del mod">
          <ac:chgData name="Yu-Cheng Lin" userId="2281cbc768c9b62e" providerId="LiveId" clId="{23C46A30-479F-49A7-9DFF-37344D44651D}" dt="2020-08-19T02:06:41.748" v="1067" actId="478"/>
          <ac:picMkLst>
            <pc:docMk/>
            <pc:sldMk cId="3508745537" sldId="666"/>
            <ac:picMk id="2054" creationId="{EC8851AB-59F9-4B72-82E7-375F8B5A0E1A}"/>
          </ac:picMkLst>
        </pc:picChg>
        <pc:picChg chg="add del mod">
          <ac:chgData name="Yu-Cheng Lin" userId="2281cbc768c9b62e" providerId="LiveId" clId="{23C46A30-479F-49A7-9DFF-37344D44651D}" dt="2020-08-19T02:06:48.753" v="1071" actId="21"/>
          <ac:picMkLst>
            <pc:docMk/>
            <pc:sldMk cId="3508745537" sldId="666"/>
            <ac:picMk id="2056" creationId="{72D86A72-A405-43CC-8D92-88D68174ACCE}"/>
          </ac:picMkLst>
        </pc:picChg>
      </pc:sldChg>
      <pc:sldChg chg="delSp modSp add del mod modAnim">
        <pc:chgData name="Yu-Cheng Lin" userId="2281cbc768c9b62e" providerId="LiveId" clId="{23C46A30-479F-49A7-9DFF-37344D44651D}" dt="2020-08-19T02:55:31.317" v="1631" actId="47"/>
        <pc:sldMkLst>
          <pc:docMk/>
          <pc:sldMk cId="945721644" sldId="667"/>
        </pc:sldMkLst>
        <pc:spChg chg="mod">
          <ac:chgData name="Yu-Cheng Lin" userId="2281cbc768c9b62e" providerId="LiveId" clId="{23C46A30-479F-49A7-9DFF-37344D44651D}" dt="2020-08-19T02:55:08.608" v="1628" actId="20577"/>
          <ac:spMkLst>
            <pc:docMk/>
            <pc:sldMk cId="945721644" sldId="667"/>
            <ac:spMk id="3" creationId="{F794AF9D-B664-445A-9448-C3FE286ED9D2}"/>
          </ac:spMkLst>
        </pc:spChg>
        <pc:picChg chg="del">
          <ac:chgData name="Yu-Cheng Lin" userId="2281cbc768c9b62e" providerId="LiveId" clId="{23C46A30-479F-49A7-9DFF-37344D44651D}" dt="2020-08-19T02:55:11.418" v="1629" actId="478"/>
          <ac:picMkLst>
            <pc:docMk/>
            <pc:sldMk cId="945721644" sldId="667"/>
            <ac:picMk id="7" creationId="{6943F147-1A49-4AF0-AA21-35222746989F}"/>
          </ac:picMkLst>
        </pc:picChg>
      </pc:sldChg>
      <pc:sldChg chg="addSp delSp modSp mod">
        <pc:chgData name="Yu-Cheng Lin" userId="2281cbc768c9b62e" providerId="LiveId" clId="{23C46A30-479F-49A7-9DFF-37344D44651D}" dt="2020-08-20T02:45:33.620" v="1699" actId="1076"/>
        <pc:sldMkLst>
          <pc:docMk/>
          <pc:sldMk cId="2339942120" sldId="667"/>
        </pc:sldMkLst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3" creationId="{4C80CB7E-D233-436B-87F1-41CFDB02374D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5" creationId="{4D108F4B-5DAB-4DD7-82D9-0237806CAC13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7" creationId="{8A09E6E0-6B6B-4E58-90FF-3E6CE10DDCBA}"/>
          </ac:spMkLst>
        </pc:spChg>
        <pc:spChg chg="add del mod">
          <ac:chgData name="Yu-Cheng Lin" userId="2281cbc768c9b62e" providerId="LiveId" clId="{23C46A30-479F-49A7-9DFF-37344D44651D}" dt="2020-08-20T02:45:33.620" v="1699" actId="1076"/>
          <ac:spMkLst>
            <pc:docMk/>
            <pc:sldMk cId="2339942120" sldId="667"/>
            <ac:spMk id="19" creationId="{86B676E4-9901-492B-9B76-7B3B17B3C745}"/>
          </ac:spMkLst>
        </pc:sp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5" creationId="{3296C9BA-75CF-43F7-BD6C-3DA116B2A026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7" creationId="{B9D7572D-4F5C-4D8E-A0D6-49239B1BD66B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9" creationId="{E4414F80-AF5A-47A5-AA56-8511F79C3D04}"/>
          </ac:picMkLst>
        </pc:picChg>
        <pc:picChg chg="add del mod">
          <ac:chgData name="Yu-Cheng Lin" userId="2281cbc768c9b62e" providerId="LiveId" clId="{23C46A30-479F-49A7-9DFF-37344D44651D}" dt="2020-08-20T02:45:33.620" v="1699" actId="1076"/>
          <ac:picMkLst>
            <pc:docMk/>
            <pc:sldMk cId="2339942120" sldId="667"/>
            <ac:picMk id="11" creationId="{41995D00-20ED-4577-ADC4-9E59C4893D33}"/>
          </ac:picMkLst>
        </pc:picChg>
      </pc:sldChg>
      <pc:sldChg chg="modSp">
        <pc:chgData name="Yu-Cheng Lin" userId="2281cbc768c9b62e" providerId="LiveId" clId="{23C46A30-479F-49A7-9DFF-37344D44651D}" dt="2020-08-21T19:56:03.256" v="2426" actId="20577"/>
        <pc:sldMkLst>
          <pc:docMk/>
          <pc:sldMk cId="505411799" sldId="669"/>
        </pc:sldMkLst>
        <pc:spChg chg="mod">
          <ac:chgData name="Yu-Cheng Lin" userId="2281cbc768c9b62e" providerId="LiveId" clId="{23C46A30-479F-49A7-9DFF-37344D44651D}" dt="2020-08-21T19:56:03.256" v="2426" actId="20577"/>
          <ac:spMkLst>
            <pc:docMk/>
            <pc:sldMk cId="505411799" sldId="669"/>
            <ac:spMk id="3" creationId="{F794AF9D-B664-445A-9448-C3FE286ED9D2}"/>
          </ac:spMkLst>
        </pc:spChg>
      </pc:sldChg>
      <pc:sldChg chg="addSp delSp modSp add mod modAnim">
        <pc:chgData name="Yu-Cheng Lin" userId="2281cbc768c9b62e" providerId="LiveId" clId="{23C46A30-479F-49A7-9DFF-37344D44651D}" dt="2020-08-21T17:05:35.913" v="2158" actId="1076"/>
        <pc:sldMkLst>
          <pc:docMk/>
          <pc:sldMk cId="272931986" sldId="671"/>
        </pc:sldMkLst>
        <pc:spChg chg="add mod">
          <ac:chgData name="Yu-Cheng Lin" userId="2281cbc768c9b62e" providerId="LiveId" clId="{23C46A30-479F-49A7-9DFF-37344D44651D}" dt="2020-08-21T16:49:54.897" v="1844" actId="164"/>
          <ac:spMkLst>
            <pc:docMk/>
            <pc:sldMk cId="272931986" sldId="671"/>
            <ac:spMk id="14" creationId="{79053DEB-3430-47D2-8F89-7793566FC726}"/>
          </ac:spMkLst>
        </pc:spChg>
        <pc:spChg chg="del">
          <ac:chgData name="Yu-Cheng Lin" userId="2281cbc768c9b62e" providerId="LiveId" clId="{23C46A30-479F-49A7-9DFF-37344D44651D}" dt="2020-08-21T16:43:20.097" v="1714" actId="478"/>
          <ac:spMkLst>
            <pc:docMk/>
            <pc:sldMk cId="272931986" sldId="671"/>
            <ac:spMk id="16" creationId="{56463C58-BB7E-4984-A050-5D025942B6E4}"/>
          </ac:spMkLst>
        </pc:spChg>
        <pc:spChg chg="add mod">
          <ac:chgData name="Yu-Cheng Lin" userId="2281cbc768c9b62e" providerId="LiveId" clId="{23C46A30-479F-49A7-9DFF-37344D44651D}" dt="2020-08-21T17:05:35.913" v="2158" actId="1076"/>
          <ac:spMkLst>
            <pc:docMk/>
            <pc:sldMk cId="272931986" sldId="671"/>
            <ac:spMk id="49" creationId="{162A9419-BE00-4C13-9E36-23095A892401}"/>
          </ac:spMkLst>
        </pc:spChg>
        <pc:spChg chg="add mod">
          <ac:chgData name="Yu-Cheng Lin" userId="2281cbc768c9b62e" providerId="LiveId" clId="{23C46A30-479F-49A7-9DFF-37344D44651D}" dt="2020-08-21T16:51:15.223" v="1881" actId="164"/>
          <ac:spMkLst>
            <pc:docMk/>
            <pc:sldMk cId="272931986" sldId="671"/>
            <ac:spMk id="67" creationId="{33543C9B-B6D1-455C-8606-2CEEA3FB431C}"/>
          </ac:spMkLst>
        </pc:spChg>
        <pc:spChg chg="add mod">
          <ac:chgData name="Yu-Cheng Lin" userId="2281cbc768c9b62e" providerId="LiveId" clId="{23C46A30-479F-49A7-9DFF-37344D44651D}" dt="2020-08-21T16:51:15.223" v="1881" actId="164"/>
          <ac:spMkLst>
            <pc:docMk/>
            <pc:sldMk cId="272931986" sldId="671"/>
            <ac:spMk id="68" creationId="{B74D5E7F-8B78-4223-959B-C68C2E4066AF}"/>
          </ac:spMkLst>
        </pc:spChg>
        <pc:grpChg chg="add mod">
          <ac:chgData name="Yu-Cheng Lin" userId="2281cbc768c9b62e" providerId="LiveId" clId="{23C46A30-479F-49A7-9DFF-37344D44651D}" dt="2020-08-21T16:49:54.897" v="1844" actId="164"/>
          <ac:grpSpMkLst>
            <pc:docMk/>
            <pc:sldMk cId="272931986" sldId="671"/>
            <ac:grpSpMk id="52" creationId="{FA55F046-8D6A-45DB-B5FA-83EDA7CC2A64}"/>
          </ac:grpSpMkLst>
        </pc:grpChg>
        <pc:grpChg chg="add mod">
          <ac:chgData name="Yu-Cheng Lin" userId="2281cbc768c9b62e" providerId="LiveId" clId="{23C46A30-479F-49A7-9DFF-37344D44651D}" dt="2020-08-21T16:51:15.223" v="1881" actId="164"/>
          <ac:grpSpMkLst>
            <pc:docMk/>
            <pc:sldMk cId="272931986" sldId="671"/>
            <ac:grpSpMk id="69" creationId="{49FBAFB9-079E-4144-96DA-7B48A41BAD88}"/>
          </ac:grpSpMkLst>
        </pc:grpChg>
        <pc:cxnChg chg="del mod">
          <ac:chgData name="Yu-Cheng Lin" userId="2281cbc768c9b62e" providerId="LiveId" clId="{23C46A30-479F-49A7-9DFF-37344D44651D}" dt="2020-08-21T16:43:20.097" v="1714" actId="478"/>
          <ac:cxnSpMkLst>
            <pc:docMk/>
            <pc:sldMk cId="272931986" sldId="671"/>
            <ac:cxnSpMk id="15" creationId="{7BE641CC-0C28-42A4-9417-4B855805342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5" creationId="{541B86EE-8690-45E9-9107-D70919EFE0C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6" creationId="{69E68AE8-CBF8-480F-B062-CC9783781D11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7" creationId="{D6FDBE7B-754F-440C-831C-059CD7F6AC0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8" creationId="{392AA30F-A02D-4D1F-AC4F-4641B803DDD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29" creationId="{447A9EEA-8812-4804-BC43-2C16E6C0A9B7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0" creationId="{25CD2569-B161-4D6C-8981-1A59A783674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1" creationId="{9805F2A5-087C-4FAA-A1C5-73AA070BA66E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2" creationId="{84717AE9-AAFD-4A57-B120-3B068DA8BFA4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3" creationId="{E3A7F128-0689-41AC-8890-9089430099E2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4" creationId="{08E03F81-6980-4B6D-B9E7-1E24DB640FBF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5" creationId="{62B6B29A-D751-4C87-9DDD-BD8575E98BDE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6" creationId="{DA91B2A5-F658-41CC-A0F5-FF940886E0DB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7" creationId="{720E5A7C-63BD-43C7-8AA6-8D27DFFB4BC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8" creationId="{2974C7E9-8219-4100-BDAC-0064169DB05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39" creationId="{CF3D75B9-975E-4A0E-8D07-E2E62CA4EE4C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40" creationId="{B6D13AC9-C5AB-4BC3-8421-15E41D27C348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1" creationId="{2BAE713D-3E20-4911-BE08-E2252D06B06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42" creationId="{75E1BCEE-2921-4C9D-B09F-E6EA4A02CD9E}"/>
          </ac:cxnSpMkLst>
        </pc:cxnChg>
        <pc:cxnChg chg="add del mod">
          <ac:chgData name="Yu-Cheng Lin" userId="2281cbc768c9b62e" providerId="LiveId" clId="{23C46A30-479F-49A7-9DFF-37344D44651D}" dt="2020-08-21T16:47:00.853" v="1772" actId="478"/>
          <ac:cxnSpMkLst>
            <pc:docMk/>
            <pc:sldMk cId="272931986" sldId="671"/>
            <ac:cxnSpMk id="43" creationId="{F624B379-B4F4-49D9-B4D7-B0383B8609CE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4" creationId="{8DEBC9C7-755C-47D3-827D-F0C50291FF62}"/>
          </ac:cxnSpMkLst>
        </pc:cxnChg>
        <pc:cxnChg chg="add mod">
          <ac:chgData name="Yu-Cheng Lin" userId="2281cbc768c9b62e" providerId="LiveId" clId="{23C46A30-479F-49A7-9DFF-37344D44651D}" dt="2020-08-21T16:49:54.897" v="1844" actId="164"/>
          <ac:cxnSpMkLst>
            <pc:docMk/>
            <pc:sldMk cId="272931986" sldId="671"/>
            <ac:cxnSpMk id="48" creationId="{8E6F1FEF-D0A3-4B78-A33F-2D7CBD5B535F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0" creationId="{FD0C23AE-5924-4E4C-8370-00B7641ED2F2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1" creationId="{30F7DEE9-77D5-48BD-AF6B-E8B68AAA37F1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3" creationId="{4091C3F4-4DB7-4C32-B4CE-A9F01ACC7EF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4" creationId="{4401A67C-CF03-4BCD-8330-35A11FD1CB7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5" creationId="{9A728E07-AD27-4217-A327-56B41F8F6C87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6" creationId="{D7C07FE5-4EDC-47FB-861F-78768291CB0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7" creationId="{DA2F3C17-8CF0-41F7-950D-4DA5BFE96523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8" creationId="{5231D4C5-41C5-40A1-A9DE-B978BD9A2328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59" creationId="{58018C06-6270-4333-BD7F-0E45B6547AB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0" creationId="{10296C2B-977D-44E8-A7A6-0B891647744C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1" creationId="{C3003DCB-08BF-4253-80D7-75C1078BBAD4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2" creationId="{3C51E42B-E7D7-479B-806B-24F85D1E89C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3" creationId="{D68AD411-25B0-4A59-8024-224793AF8066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4" creationId="{290F7579-BF46-43F3-82E3-5826ECA03D55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5" creationId="{89874FEF-93C2-49C2-ADD3-AD102DE846BD}"/>
          </ac:cxnSpMkLst>
        </pc:cxnChg>
        <pc:cxnChg chg="add mod">
          <ac:chgData name="Yu-Cheng Lin" userId="2281cbc768c9b62e" providerId="LiveId" clId="{23C46A30-479F-49A7-9DFF-37344D44651D}" dt="2020-08-21T16:50:25.077" v="1859" actId="1076"/>
          <ac:cxnSpMkLst>
            <pc:docMk/>
            <pc:sldMk cId="272931986" sldId="671"/>
            <ac:cxnSpMk id="66" creationId="{BB1ABD2C-96B3-46F4-9F7D-1D12E01AF54C}"/>
          </ac:cxnSpMkLst>
        </pc:cxnChg>
      </pc:sldChg>
      <pc:sldChg chg="addSp delSp modSp add mod modTransition delAnim modAnim">
        <pc:chgData name="Yu-Cheng Lin" userId="2281cbc768c9b62e" providerId="LiveId" clId="{23C46A30-479F-49A7-9DFF-37344D44651D}" dt="2020-08-21T16:59:55.530" v="2042" actId="1076"/>
        <pc:sldMkLst>
          <pc:docMk/>
          <pc:sldMk cId="3968383125" sldId="672"/>
        </pc:sldMkLst>
        <pc:spChg chg="mod">
          <ac:chgData name="Yu-Cheng Lin" userId="2281cbc768c9b62e" providerId="LiveId" clId="{23C46A30-479F-49A7-9DFF-37344D44651D}" dt="2020-08-21T16:57:09.943" v="1998" actId="1076"/>
          <ac:spMkLst>
            <pc:docMk/>
            <pc:sldMk cId="3968383125" sldId="672"/>
            <ac:spMk id="7" creationId="{7F443D5F-55BA-43C3-AFE7-77817E3E56B3}"/>
          </ac:spMkLst>
        </pc:spChg>
        <pc:spChg chg="del">
          <ac:chgData name="Yu-Cheng Lin" userId="2281cbc768c9b62e" providerId="LiveId" clId="{23C46A30-479F-49A7-9DFF-37344D44651D}" dt="2020-08-21T16:51:46.854" v="1888" actId="478"/>
          <ac:spMkLst>
            <pc:docMk/>
            <pc:sldMk cId="3968383125" sldId="672"/>
            <ac:spMk id="49" creationId="{162A9419-BE00-4C13-9E36-23095A892401}"/>
          </ac:spMkLst>
        </pc:spChg>
        <pc:grpChg chg="del">
          <ac:chgData name="Yu-Cheng Lin" userId="2281cbc768c9b62e" providerId="LiveId" clId="{23C46A30-479F-49A7-9DFF-37344D44651D}" dt="2020-08-21T16:51:40.294" v="1886" actId="478"/>
          <ac:grpSpMkLst>
            <pc:docMk/>
            <pc:sldMk cId="3968383125" sldId="672"/>
            <ac:grpSpMk id="69" creationId="{49FBAFB9-079E-4144-96DA-7B48A41BAD88}"/>
          </ac:grpSpMkLst>
        </pc:grpChg>
        <pc:cxnChg chg="mod">
          <ac:chgData name="Yu-Cheng Lin" userId="2281cbc768c9b62e" providerId="LiveId" clId="{23C46A30-479F-49A7-9DFF-37344D44651D}" dt="2020-08-21T16:57:48.225" v="2011" actId="1076"/>
          <ac:cxnSpMkLst>
            <pc:docMk/>
            <pc:sldMk cId="3968383125" sldId="672"/>
            <ac:cxnSpMk id="25" creationId="{541B86EE-8690-45E9-9107-D70919EFE0CD}"/>
          </ac:cxnSpMkLst>
        </pc:cxnChg>
        <pc:cxnChg chg="mod">
          <ac:chgData name="Yu-Cheng Lin" userId="2281cbc768c9b62e" providerId="LiveId" clId="{23C46A30-479F-49A7-9DFF-37344D44651D}" dt="2020-08-21T16:59:31.762" v="2033" actId="1076"/>
          <ac:cxnSpMkLst>
            <pc:docMk/>
            <pc:sldMk cId="3968383125" sldId="672"/>
            <ac:cxnSpMk id="26" creationId="{69E68AE8-CBF8-480F-B062-CC9783781D11}"/>
          </ac:cxnSpMkLst>
        </pc:cxnChg>
        <pc:cxnChg chg="mod">
          <ac:chgData name="Yu-Cheng Lin" userId="2281cbc768c9b62e" providerId="LiveId" clId="{23C46A30-479F-49A7-9DFF-37344D44651D}" dt="2020-08-21T16:59:34.381" v="2035" actId="1076"/>
          <ac:cxnSpMkLst>
            <pc:docMk/>
            <pc:sldMk cId="3968383125" sldId="672"/>
            <ac:cxnSpMk id="27" creationId="{D6FDBE7B-754F-440C-831C-059CD7F6AC0B}"/>
          </ac:cxnSpMkLst>
        </pc:cxnChg>
        <pc:cxnChg chg="mod">
          <ac:chgData name="Yu-Cheng Lin" userId="2281cbc768c9b62e" providerId="LiveId" clId="{23C46A30-479F-49A7-9DFF-37344D44651D}" dt="2020-08-21T16:59:39.120" v="2036" actId="1076"/>
          <ac:cxnSpMkLst>
            <pc:docMk/>
            <pc:sldMk cId="3968383125" sldId="672"/>
            <ac:cxnSpMk id="28" creationId="{392AA30F-A02D-4D1F-AC4F-4641B803DDDB}"/>
          </ac:cxnSpMkLst>
        </pc:cxnChg>
        <pc:cxnChg chg="mod">
          <ac:chgData name="Yu-Cheng Lin" userId="2281cbc768c9b62e" providerId="LiveId" clId="{23C46A30-479F-49A7-9DFF-37344D44651D}" dt="2020-08-21T16:57:46.907" v="2010" actId="1076"/>
          <ac:cxnSpMkLst>
            <pc:docMk/>
            <pc:sldMk cId="3968383125" sldId="672"/>
            <ac:cxnSpMk id="29" creationId="{447A9EEA-8812-4804-BC43-2C16E6C0A9B7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30" creationId="{25CD2569-B161-4D6C-8981-1A59A7836746}"/>
          </ac:cxnSpMkLst>
        </pc:cxnChg>
        <pc:cxnChg chg="mod">
          <ac:chgData name="Yu-Cheng Lin" userId="2281cbc768c9b62e" providerId="LiveId" clId="{23C46A30-479F-49A7-9DFF-37344D44651D}" dt="2020-08-21T16:59:28.486" v="2031" actId="1076"/>
          <ac:cxnSpMkLst>
            <pc:docMk/>
            <pc:sldMk cId="3968383125" sldId="672"/>
            <ac:cxnSpMk id="31" creationId="{9805F2A5-087C-4FAA-A1C5-73AA070BA66E}"/>
          </ac:cxnSpMkLst>
        </pc:cxnChg>
        <pc:cxnChg chg="mod">
          <ac:chgData name="Yu-Cheng Lin" userId="2281cbc768c9b62e" providerId="LiveId" clId="{23C46A30-479F-49A7-9DFF-37344D44651D}" dt="2020-08-21T16:59:25.372" v="2029" actId="1076"/>
          <ac:cxnSpMkLst>
            <pc:docMk/>
            <pc:sldMk cId="3968383125" sldId="672"/>
            <ac:cxnSpMk id="32" creationId="{84717AE9-AAFD-4A57-B120-3B068DA8BFA4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33" creationId="{E3A7F128-0689-41AC-8890-9089430099E2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34" creationId="{08E03F81-6980-4B6D-B9E7-1E24DB640FBF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35" creationId="{62B6B29A-D751-4C87-9DDD-BD8575E98BDE}"/>
          </ac:cxnSpMkLst>
        </pc:cxnChg>
        <pc:cxnChg chg="mod">
          <ac:chgData name="Yu-Cheng Lin" userId="2281cbc768c9b62e" providerId="LiveId" clId="{23C46A30-479F-49A7-9DFF-37344D44651D}" dt="2020-08-21T16:59:52.843" v="2041" actId="555"/>
          <ac:cxnSpMkLst>
            <pc:docMk/>
            <pc:sldMk cId="3968383125" sldId="672"/>
            <ac:cxnSpMk id="36" creationId="{DA91B2A5-F658-41CC-A0F5-FF940886E0DB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37" creationId="{720E5A7C-63BD-43C7-8AA6-8D27DFFB4BC8}"/>
          </ac:cxnSpMkLst>
        </pc:cxnChg>
        <pc:cxnChg chg="mod">
          <ac:chgData name="Yu-Cheng Lin" userId="2281cbc768c9b62e" providerId="LiveId" clId="{23C46A30-479F-49A7-9DFF-37344D44651D}" dt="2020-08-21T16:59:45.976" v="2038" actId="555"/>
          <ac:cxnSpMkLst>
            <pc:docMk/>
            <pc:sldMk cId="3968383125" sldId="672"/>
            <ac:cxnSpMk id="38" creationId="{2974C7E9-8219-4100-BDAC-0064169DB053}"/>
          </ac:cxnSpMkLst>
        </pc:cxnChg>
        <pc:cxnChg chg="mod">
          <ac:chgData name="Yu-Cheng Lin" userId="2281cbc768c9b62e" providerId="LiveId" clId="{23C46A30-479F-49A7-9DFF-37344D44651D}" dt="2020-08-21T16:57:42.395" v="2007" actId="1076"/>
          <ac:cxnSpMkLst>
            <pc:docMk/>
            <pc:sldMk cId="3968383125" sldId="672"/>
            <ac:cxnSpMk id="39" creationId="{CF3D75B9-975E-4A0E-8D07-E2E62CA4EE4C}"/>
          </ac:cxnSpMkLst>
        </pc:cxnChg>
        <pc:cxnChg chg="mod">
          <ac:chgData name="Yu-Cheng Lin" userId="2281cbc768c9b62e" providerId="LiveId" clId="{23C46A30-479F-49A7-9DFF-37344D44651D}" dt="2020-08-21T16:59:45.976" v="2038" actId="555"/>
          <ac:cxnSpMkLst>
            <pc:docMk/>
            <pc:sldMk cId="3968383125" sldId="672"/>
            <ac:cxnSpMk id="40" creationId="{B6D13AC9-C5AB-4BC3-8421-15E41D27C348}"/>
          </ac:cxnSpMkLst>
        </pc:cxnChg>
        <pc:cxnChg chg="mod">
          <ac:chgData name="Yu-Cheng Lin" userId="2281cbc768c9b62e" providerId="LiveId" clId="{23C46A30-479F-49A7-9DFF-37344D44651D}" dt="2020-08-21T16:57:44.154" v="2008" actId="1076"/>
          <ac:cxnSpMkLst>
            <pc:docMk/>
            <pc:sldMk cId="3968383125" sldId="672"/>
            <ac:cxnSpMk id="42" creationId="{75E1BCEE-2921-4C9D-B09F-E6EA4A02CD9E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50" creationId="{FD0C23AE-5924-4E4C-8370-00B7641ED2F2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51" creationId="{30F7DEE9-77D5-48BD-AF6B-E8B68AAA37F1}"/>
          </ac:cxnSpMkLst>
        </pc:cxnChg>
        <pc:cxnChg chg="mod">
          <ac:chgData name="Yu-Cheng Lin" userId="2281cbc768c9b62e" providerId="LiveId" clId="{23C46A30-479F-49A7-9DFF-37344D44651D}" dt="2020-08-21T16:57:50.542" v="2013" actId="1076"/>
          <ac:cxnSpMkLst>
            <pc:docMk/>
            <pc:sldMk cId="3968383125" sldId="672"/>
            <ac:cxnSpMk id="53" creationId="{4091C3F4-4DB7-4C32-B4CE-A9F01ACC7EF8}"/>
          </ac:cxnSpMkLst>
        </pc:cxnChg>
        <pc:cxnChg chg="mod">
          <ac:chgData name="Yu-Cheng Lin" userId="2281cbc768c9b62e" providerId="LiveId" clId="{23C46A30-479F-49A7-9DFF-37344D44651D}" dt="2020-08-21T16:59:55.530" v="2042" actId="1076"/>
          <ac:cxnSpMkLst>
            <pc:docMk/>
            <pc:sldMk cId="3968383125" sldId="672"/>
            <ac:cxnSpMk id="54" creationId="{4401A67C-CF03-4BCD-8330-35A11FD1CB7D}"/>
          </ac:cxnSpMkLst>
        </pc:cxnChg>
        <pc:cxnChg chg="mod">
          <ac:chgData name="Yu-Cheng Lin" userId="2281cbc768c9b62e" providerId="LiveId" clId="{23C46A30-479F-49A7-9DFF-37344D44651D}" dt="2020-08-21T16:57:45.631" v="2009" actId="1076"/>
          <ac:cxnSpMkLst>
            <pc:docMk/>
            <pc:sldMk cId="3968383125" sldId="672"/>
            <ac:cxnSpMk id="55" creationId="{9A728E07-AD27-4217-A327-56B41F8F6C87}"/>
          </ac:cxnSpMkLst>
        </pc:cxnChg>
        <pc:cxnChg chg="mod">
          <ac:chgData name="Yu-Cheng Lin" userId="2281cbc768c9b62e" providerId="LiveId" clId="{23C46A30-479F-49A7-9DFF-37344D44651D}" dt="2020-08-21T16:59:52.843" v="2041" actId="555"/>
          <ac:cxnSpMkLst>
            <pc:docMk/>
            <pc:sldMk cId="3968383125" sldId="672"/>
            <ac:cxnSpMk id="56" creationId="{D7C07FE5-4EDC-47FB-861F-78768291CB05}"/>
          </ac:cxnSpMkLst>
        </pc:cxnChg>
        <pc:cxnChg chg="mod">
          <ac:chgData name="Yu-Cheng Lin" userId="2281cbc768c9b62e" providerId="LiveId" clId="{23C46A30-479F-49A7-9DFF-37344D44651D}" dt="2020-08-21T16:58:10.699" v="2016" actId="12789"/>
          <ac:cxnSpMkLst>
            <pc:docMk/>
            <pc:sldMk cId="3968383125" sldId="672"/>
            <ac:cxnSpMk id="57" creationId="{DA2F3C17-8CF0-41F7-950D-4DA5BFE96523}"/>
          </ac:cxnSpMkLst>
        </pc:cxnChg>
        <pc:cxnChg chg="mod">
          <ac:chgData name="Yu-Cheng Lin" userId="2281cbc768c9b62e" providerId="LiveId" clId="{23C46A30-479F-49A7-9DFF-37344D44651D}" dt="2020-08-21T16:58:13.934" v="2017" actId="12789"/>
          <ac:cxnSpMkLst>
            <pc:docMk/>
            <pc:sldMk cId="3968383125" sldId="672"/>
            <ac:cxnSpMk id="58" creationId="{5231D4C5-41C5-40A1-A9DE-B978BD9A2328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59" creationId="{58018C06-6270-4333-BD7F-0E45B6547AB5}"/>
          </ac:cxnSpMkLst>
        </pc:cxnChg>
        <pc:cxnChg chg="mod">
          <ac:chgData name="Yu-Cheng Lin" userId="2281cbc768c9b62e" providerId="LiveId" clId="{23C46A30-479F-49A7-9DFF-37344D44651D}" dt="2020-08-21T16:57:49.582" v="2012" actId="1076"/>
          <ac:cxnSpMkLst>
            <pc:docMk/>
            <pc:sldMk cId="3968383125" sldId="672"/>
            <ac:cxnSpMk id="60" creationId="{10296C2B-977D-44E8-A7A6-0B891647744C}"/>
          </ac:cxnSpMkLst>
        </pc:cxnChg>
        <pc:cxnChg chg="mod">
          <ac:chgData name="Yu-Cheng Lin" userId="2281cbc768c9b62e" providerId="LiveId" clId="{23C46A30-479F-49A7-9DFF-37344D44651D}" dt="2020-08-21T16:59:33.152" v="2034" actId="1076"/>
          <ac:cxnSpMkLst>
            <pc:docMk/>
            <pc:sldMk cId="3968383125" sldId="672"/>
            <ac:cxnSpMk id="61" creationId="{C3003DCB-08BF-4253-80D7-75C1078BBAD4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2" creationId="{3C51E42B-E7D7-479B-806B-24F85D1E89C6}"/>
          </ac:cxnSpMkLst>
        </pc:cxnChg>
        <pc:cxnChg chg="mod">
          <ac:chgData name="Yu-Cheng Lin" userId="2281cbc768c9b62e" providerId="LiveId" clId="{23C46A30-479F-49A7-9DFF-37344D44651D}" dt="2020-08-21T16:58:05.164" v="2015" actId="12789"/>
          <ac:cxnSpMkLst>
            <pc:docMk/>
            <pc:sldMk cId="3968383125" sldId="672"/>
            <ac:cxnSpMk id="63" creationId="{D68AD411-25B0-4A59-8024-224793AF8066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4" creationId="{290F7579-BF46-43F3-82E3-5826ECA03D55}"/>
          </ac:cxnSpMkLst>
        </pc:cxnChg>
        <pc:cxnChg chg="mod">
          <ac:chgData name="Yu-Cheng Lin" userId="2281cbc768c9b62e" providerId="LiveId" clId="{23C46A30-479F-49A7-9DFF-37344D44651D}" dt="2020-08-21T16:57:38.803" v="2005" actId="1036"/>
          <ac:cxnSpMkLst>
            <pc:docMk/>
            <pc:sldMk cId="3968383125" sldId="672"/>
            <ac:cxnSpMk id="65" creationId="{89874FEF-93C2-49C2-ADD3-AD102DE846BD}"/>
          </ac:cxnSpMkLst>
        </pc:cxnChg>
        <pc:cxnChg chg="mod">
          <ac:chgData name="Yu-Cheng Lin" userId="2281cbc768c9b62e" providerId="LiveId" clId="{23C46A30-479F-49A7-9DFF-37344D44651D}" dt="2020-08-21T16:57:52.894" v="2014" actId="1076"/>
          <ac:cxnSpMkLst>
            <pc:docMk/>
            <pc:sldMk cId="3968383125" sldId="672"/>
            <ac:cxnSpMk id="66" creationId="{BB1ABD2C-96B3-46F4-9F7D-1D12E01AF54C}"/>
          </ac:cxnSpMkLst>
        </pc:cxnChg>
        <pc:cxnChg chg="add mod">
          <ac:chgData name="Yu-Cheng Lin" userId="2281cbc768c9b62e" providerId="LiveId" clId="{23C46A30-479F-49A7-9DFF-37344D44651D}" dt="2020-08-21T16:59:23.178" v="2027" actId="571"/>
          <ac:cxnSpMkLst>
            <pc:docMk/>
            <pc:sldMk cId="3968383125" sldId="672"/>
            <ac:cxnSpMk id="70" creationId="{1C6D3889-6A85-4830-BC82-7457466590D8}"/>
          </ac:cxnSpMkLst>
        </pc:cxnChg>
        <pc:cxnChg chg="add mod">
          <ac:chgData name="Yu-Cheng Lin" userId="2281cbc768c9b62e" providerId="LiveId" clId="{23C46A30-479F-49A7-9DFF-37344D44651D}" dt="2020-08-21T16:59:22.480" v="2026" actId="571"/>
          <ac:cxnSpMkLst>
            <pc:docMk/>
            <pc:sldMk cId="3968383125" sldId="672"/>
            <ac:cxnSpMk id="71" creationId="{252FEF99-AA43-4D21-BDAF-0D60F1007567}"/>
          </ac:cxnSpMkLst>
        </pc:cxnChg>
      </pc:sldChg>
      <pc:sldChg chg="delSp modSp add mod modTransition">
        <pc:chgData name="Yu-Cheng Lin" userId="2281cbc768c9b62e" providerId="LiveId" clId="{23C46A30-479F-49A7-9DFF-37344D44651D}" dt="2020-08-21T17:06:07.037" v="2163" actId="207"/>
        <pc:sldMkLst>
          <pc:docMk/>
          <pc:sldMk cId="4156356795" sldId="673"/>
        </pc:sldMkLst>
        <pc:spChg chg="mod topLvl">
          <ac:chgData name="Yu-Cheng Lin" userId="2281cbc768c9b62e" providerId="LiveId" clId="{23C46A30-479F-49A7-9DFF-37344D44651D}" dt="2020-08-21T17:06:07.037" v="2163" actId="207"/>
          <ac:spMkLst>
            <pc:docMk/>
            <pc:sldMk cId="4156356795" sldId="673"/>
            <ac:spMk id="14" creationId="{79053DEB-3430-47D2-8F89-7793566FC726}"/>
          </ac:spMkLst>
        </pc:spChg>
        <pc:grpChg chg="del">
          <ac:chgData name="Yu-Cheng Lin" userId="2281cbc768c9b62e" providerId="LiveId" clId="{23C46A30-479F-49A7-9DFF-37344D44651D}" dt="2020-08-21T17:00:33.151" v="2046" actId="165"/>
          <ac:grpSpMkLst>
            <pc:docMk/>
            <pc:sldMk cId="4156356795" sldId="673"/>
            <ac:grpSpMk id="52" creationId="{FA55F046-8D6A-45DB-B5FA-83EDA7CC2A64}"/>
          </ac:grpSpMkLst>
        </pc:grp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1" creationId="{2BAE713D-3E20-4911-BE08-E2252D06B06D}"/>
          </ac:cxnSpMkLst>
        </pc:cxn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4" creationId="{8DEBC9C7-755C-47D3-827D-F0C50291FF62}"/>
          </ac:cxnSpMkLst>
        </pc:cxnChg>
        <pc:cxnChg chg="del mod topLvl">
          <ac:chgData name="Yu-Cheng Lin" userId="2281cbc768c9b62e" providerId="LiveId" clId="{23C46A30-479F-49A7-9DFF-37344D44651D}" dt="2020-08-21T17:00:36.657" v="2047" actId="478"/>
          <ac:cxnSpMkLst>
            <pc:docMk/>
            <pc:sldMk cId="4156356795" sldId="673"/>
            <ac:cxnSpMk id="48" creationId="{8E6F1FEF-D0A3-4B78-A33F-2D7CBD5B535F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05:09.283" v="2156" actId="22"/>
        <pc:sldMkLst>
          <pc:docMk/>
          <pc:sldMk cId="809012455" sldId="674"/>
        </pc:sldMkLst>
        <pc:spChg chg="del mod">
          <ac:chgData name="Yu-Cheng Lin" userId="2281cbc768c9b62e" providerId="LiveId" clId="{23C46A30-479F-49A7-9DFF-37344D44651D}" dt="2020-08-21T17:05:02.490" v="2152" actId="21"/>
          <ac:spMkLst>
            <pc:docMk/>
            <pc:sldMk cId="809012455" sldId="674"/>
            <ac:spMk id="14" creationId="{79053DEB-3430-47D2-8F89-7793566FC726}"/>
          </ac:spMkLst>
        </pc:spChg>
        <pc:spChg chg="add">
          <ac:chgData name="Yu-Cheng Lin" userId="2281cbc768c9b62e" providerId="LiveId" clId="{23C46A30-479F-49A7-9DFF-37344D44651D}" dt="2020-08-21T17:05:09.283" v="2156" actId="22"/>
          <ac:spMkLst>
            <pc:docMk/>
            <pc:sldMk cId="809012455" sldId="674"/>
            <ac:spMk id="41" creationId="{A30B2E6E-0834-4901-84ED-3DB690C3B0B5}"/>
          </ac:spMkLst>
        </pc:sp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5" creationId="{541B86EE-8690-45E9-9107-D70919EFE0C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6" creationId="{69E68AE8-CBF8-480F-B062-CC9783781D11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7" creationId="{D6FDBE7B-754F-440C-831C-059CD7F6AC0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8" creationId="{392AA30F-A02D-4D1F-AC4F-4641B803DDD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29" creationId="{447A9EEA-8812-4804-BC43-2C16E6C0A9B7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0" creationId="{25CD2569-B161-4D6C-8981-1A59A7836746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1" creationId="{9805F2A5-087C-4FAA-A1C5-73AA070BA66E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2" creationId="{84717AE9-AAFD-4A57-B120-3B068DA8BFA4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33" creationId="{E3A7F128-0689-41AC-8890-9089430099E2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34" creationId="{08E03F81-6980-4B6D-B9E7-1E24DB640FBF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5" creationId="{62B6B29A-D751-4C87-9DDD-BD8575E98BDE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6" creationId="{DA91B2A5-F658-41CC-A0F5-FF940886E0DB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7" creationId="{720E5A7C-63BD-43C7-8AA6-8D27DFFB4BC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8" creationId="{2974C7E9-8219-4100-BDAC-0064169DB053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39" creationId="{CF3D75B9-975E-4A0E-8D07-E2E62CA4EE4C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40" creationId="{B6D13AC9-C5AB-4BC3-8421-15E41D27C34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42" creationId="{75E1BCEE-2921-4C9D-B09F-E6EA4A02CD9E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0" creationId="{FD0C23AE-5924-4E4C-8370-00B7641ED2F2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1" creationId="{30F7DEE9-77D5-48BD-AF6B-E8B68AAA37F1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3" creationId="{4091C3F4-4DB7-4C32-B4CE-A9F01ACC7EF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4" creationId="{4401A67C-CF03-4BCD-8330-35A11FD1CB7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5" creationId="{9A728E07-AD27-4217-A327-56B41F8F6C87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6" creationId="{D7C07FE5-4EDC-47FB-861F-78768291CB05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7" creationId="{DA2F3C17-8CF0-41F7-950D-4DA5BFE96523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58" creationId="{5231D4C5-41C5-40A1-A9DE-B978BD9A2328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59" creationId="{58018C06-6270-4333-BD7F-0E45B6547AB5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0" creationId="{10296C2B-977D-44E8-A7A6-0B891647744C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1" creationId="{C3003DCB-08BF-4253-80D7-75C1078BBAD4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2" creationId="{3C51E42B-E7D7-479B-806B-24F85D1E89C6}"/>
          </ac:cxnSpMkLst>
        </pc:cxnChg>
        <pc:cxnChg chg="mod">
          <ac:chgData name="Yu-Cheng Lin" userId="2281cbc768c9b62e" providerId="LiveId" clId="{23C46A30-479F-49A7-9DFF-37344D44651D}" dt="2020-08-21T17:01:20.594" v="2064" actId="554"/>
          <ac:cxnSpMkLst>
            <pc:docMk/>
            <pc:sldMk cId="809012455" sldId="674"/>
            <ac:cxnSpMk id="63" creationId="{D68AD411-25B0-4A59-8024-224793AF8066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4" creationId="{290F7579-BF46-43F3-82E3-5826ECA03D55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5" creationId="{89874FEF-93C2-49C2-ADD3-AD102DE846BD}"/>
          </ac:cxnSpMkLst>
        </pc:cxnChg>
        <pc:cxnChg chg="mod">
          <ac:chgData name="Yu-Cheng Lin" userId="2281cbc768c9b62e" providerId="LiveId" clId="{23C46A30-479F-49A7-9DFF-37344D44651D}" dt="2020-08-21T17:01:24.799" v="2065" actId="555"/>
          <ac:cxnSpMkLst>
            <pc:docMk/>
            <pc:sldMk cId="809012455" sldId="674"/>
            <ac:cxnSpMk id="66" creationId="{BB1ABD2C-96B3-46F4-9F7D-1D12E01AF54C}"/>
          </ac:cxnSpMkLst>
        </pc:cxnChg>
        <pc:cxnChg chg="add del mod">
          <ac:chgData name="Yu-Cheng Lin" userId="2281cbc768c9b62e" providerId="LiveId" clId="{23C46A30-479F-49A7-9DFF-37344D44651D}" dt="2020-08-21T17:01:26.258" v="2066" actId="478"/>
          <ac:cxnSpMkLst>
            <pc:docMk/>
            <pc:sldMk cId="809012455" sldId="674"/>
            <ac:cxnSpMk id="67" creationId="{4E3346B0-4163-4FAA-A1FA-3D5BA178262F}"/>
          </ac:cxnSpMkLst>
        </pc:cxnChg>
        <pc:cxnChg chg="add del mod">
          <ac:chgData name="Yu-Cheng Lin" userId="2281cbc768c9b62e" providerId="LiveId" clId="{23C46A30-479F-49A7-9DFF-37344D44651D}" dt="2020-08-21T17:02:54.396" v="2094" actId="21"/>
          <ac:cxnSpMkLst>
            <pc:docMk/>
            <pc:sldMk cId="809012455" sldId="674"/>
            <ac:cxnSpMk id="68" creationId="{7F04E846-F414-48BC-9D29-8E959D1DA22E}"/>
          </ac:cxnSpMkLst>
        </pc:cxnChg>
      </pc:sldChg>
      <pc:sldChg chg="addSp delSp modSp add mod modTransition">
        <pc:chgData name="Yu-Cheng Lin" userId="2281cbc768c9b62e" providerId="LiveId" clId="{23C46A30-479F-49A7-9DFF-37344D44651D}" dt="2020-08-21T17:05:17.665" v="2157" actId="1582"/>
        <pc:sldMkLst>
          <pc:docMk/>
          <pc:sldMk cId="2978023931" sldId="675"/>
        </pc:sldMkLst>
        <pc:spChg chg="add del mod">
          <ac:chgData name="Yu-Cheng Lin" userId="2281cbc768c9b62e" providerId="LiveId" clId="{23C46A30-479F-49A7-9DFF-37344D44651D}" dt="2020-08-21T17:05:08.099" v="2155" actId="21"/>
          <ac:spMkLst>
            <pc:docMk/>
            <pc:sldMk cId="2978023931" sldId="675"/>
            <ac:spMk id="11" creationId="{4E05D017-7537-4F44-89AF-EDF28C067675}"/>
          </ac:spMkLst>
        </pc:spChg>
        <pc:spChg chg="del">
          <ac:chgData name="Yu-Cheng Lin" userId="2281cbc768c9b62e" providerId="LiveId" clId="{23C46A30-479F-49A7-9DFF-37344D44651D}" dt="2020-08-21T17:02:11.065" v="2075" actId="478"/>
          <ac:spMkLst>
            <pc:docMk/>
            <pc:sldMk cId="2978023931" sldId="675"/>
            <ac:spMk id="14" creationId="{79053DEB-3430-47D2-8F89-7793566FC726}"/>
          </ac:spMkLst>
        </pc:spChg>
        <pc:spChg chg="mod topLvl">
          <ac:chgData name="Yu-Cheng Lin" userId="2281cbc768c9b62e" providerId="LiveId" clId="{23C46A30-479F-49A7-9DFF-37344D44651D}" dt="2020-08-21T17:05:06.839" v="2154" actId="552"/>
          <ac:spMkLst>
            <pc:docMk/>
            <pc:sldMk cId="2978023931" sldId="675"/>
            <ac:spMk id="69" creationId="{B9483A87-FC57-4941-90A8-3C2D702E57C5}"/>
          </ac:spMkLst>
        </pc:spChg>
        <pc:grpChg chg="add del mod">
          <ac:chgData name="Yu-Cheng Lin" userId="2281cbc768c9b62e" providerId="LiveId" clId="{23C46A30-479F-49A7-9DFF-37344D44651D}" dt="2020-08-21T17:03:05.083" v="2098" actId="165"/>
          <ac:grpSpMkLst>
            <pc:docMk/>
            <pc:sldMk cId="2978023931" sldId="675"/>
            <ac:grpSpMk id="67" creationId="{3F1CD230-B918-4BA3-835C-640ACF934746}"/>
          </ac:grpSpMkLst>
        </pc:grp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5" creationId="{541B86EE-8690-45E9-9107-D70919EFE0C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6" creationId="{69E68AE8-CBF8-480F-B062-CC9783781D11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7" creationId="{D6FDBE7B-754F-440C-831C-059CD7F6AC0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8" creationId="{392AA30F-A02D-4D1F-AC4F-4641B803DDD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29" creationId="{447A9EEA-8812-4804-BC43-2C16E6C0A9B7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0" creationId="{25CD2569-B161-4D6C-8981-1A59A783674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1" creationId="{9805F2A5-087C-4FAA-A1C5-73AA070BA66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2" creationId="{84717AE9-AAFD-4A57-B120-3B068DA8BFA4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3" creationId="{E3A7F128-0689-41AC-8890-9089430099E2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4" creationId="{08E03F81-6980-4B6D-B9E7-1E24DB640FBF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5" creationId="{62B6B29A-D751-4C87-9DDD-BD8575E98BD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6" creationId="{DA91B2A5-F658-41CC-A0F5-FF940886E0DB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7" creationId="{720E5A7C-63BD-43C7-8AA6-8D27DFFB4BC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8" creationId="{2974C7E9-8219-4100-BDAC-0064169DB053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39" creationId="{CF3D75B9-975E-4A0E-8D07-E2E62CA4EE4C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40" creationId="{B6D13AC9-C5AB-4BC3-8421-15E41D27C34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42" creationId="{75E1BCEE-2921-4C9D-B09F-E6EA4A02CD9E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0" creationId="{FD0C23AE-5924-4E4C-8370-00B7641ED2F2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1" creationId="{30F7DEE9-77D5-48BD-AF6B-E8B68AAA37F1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3" creationId="{4091C3F4-4DB7-4C32-B4CE-A9F01ACC7EF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4" creationId="{4401A67C-CF03-4BCD-8330-35A11FD1CB7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5" creationId="{9A728E07-AD27-4217-A327-56B41F8F6C87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6" creationId="{D7C07FE5-4EDC-47FB-861F-78768291CB0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7" creationId="{DA2F3C17-8CF0-41F7-950D-4DA5BFE96523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8" creationId="{5231D4C5-41C5-40A1-A9DE-B978BD9A2328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59" creationId="{58018C06-6270-4333-BD7F-0E45B6547AB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0" creationId="{10296C2B-977D-44E8-A7A6-0B891647744C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1" creationId="{C3003DCB-08BF-4253-80D7-75C1078BBAD4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2" creationId="{3C51E42B-E7D7-479B-806B-24F85D1E89C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3" creationId="{D68AD411-25B0-4A59-8024-224793AF8066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4" creationId="{290F7579-BF46-43F3-82E3-5826ECA03D55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5" creationId="{89874FEF-93C2-49C2-ADD3-AD102DE846BD}"/>
          </ac:cxnSpMkLst>
        </pc:cxnChg>
        <pc:cxnChg chg="del">
          <ac:chgData name="Yu-Cheng Lin" userId="2281cbc768c9b62e" providerId="LiveId" clId="{23C46A30-479F-49A7-9DFF-37344D44651D}" dt="2020-08-21T17:02:11.065" v="2075" actId="478"/>
          <ac:cxnSpMkLst>
            <pc:docMk/>
            <pc:sldMk cId="2978023931" sldId="675"/>
            <ac:cxnSpMk id="66" creationId="{BB1ABD2C-96B3-46F4-9F7D-1D12E01AF54C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68" creationId="{72BDCA42-88D1-4337-9372-9994BB1D7D9C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70" creationId="{11ACB060-0518-4794-A206-716693E941D6}"/>
          </ac:cxnSpMkLst>
        </pc:cxnChg>
        <pc:cxnChg chg="del mod topLvl">
          <ac:chgData name="Yu-Cheng Lin" userId="2281cbc768c9b62e" providerId="LiveId" clId="{23C46A30-479F-49A7-9DFF-37344D44651D}" dt="2020-08-21T17:03:12.481" v="2100" actId="478"/>
          <ac:cxnSpMkLst>
            <pc:docMk/>
            <pc:sldMk cId="2978023931" sldId="675"/>
            <ac:cxnSpMk id="71" creationId="{2317706E-F4E3-4D39-89F5-D6EC0AF2F722}"/>
          </ac:cxnSpMkLst>
        </pc:cxnChg>
        <pc:cxnChg chg="add del mod">
          <ac:chgData name="Yu-Cheng Lin" userId="2281cbc768c9b62e" providerId="LiveId" clId="{23C46A30-479F-49A7-9DFF-37344D44651D}" dt="2020-08-21T17:02:58.298" v="2096"/>
          <ac:cxnSpMkLst>
            <pc:docMk/>
            <pc:sldMk cId="2978023931" sldId="675"/>
            <ac:cxnSpMk id="72" creationId="{6B59189E-DB69-4EF0-825E-1168BD2DDF4B}"/>
          </ac:cxnSpMkLst>
        </pc:cxnChg>
        <pc:cxnChg chg="add mod">
          <ac:chgData name="Yu-Cheng Lin" userId="2281cbc768c9b62e" providerId="LiveId" clId="{23C46A30-479F-49A7-9DFF-37344D44651D}" dt="2020-08-21T17:05:17.665" v="2157" actId="1582"/>
          <ac:cxnSpMkLst>
            <pc:docMk/>
            <pc:sldMk cId="2978023931" sldId="675"/>
            <ac:cxnSpMk id="73" creationId="{C36D8E81-7EDB-48AA-8191-AFB7A248BDC1}"/>
          </ac:cxnSpMkLst>
        </pc:cxnChg>
      </pc:sldChg>
      <pc:sldChg chg="delSp modSp add mod">
        <pc:chgData name="Yu-Cheng Lin" userId="2281cbc768c9b62e" providerId="LiveId" clId="{23C46A30-479F-49A7-9DFF-37344D44651D}" dt="2020-08-26T03:39:05.954" v="2489" actId="478"/>
        <pc:sldMkLst>
          <pc:docMk/>
          <pc:sldMk cId="1800973604" sldId="676"/>
        </pc:sldMkLst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" creationId="{32896E71-76CE-400C-BEB6-BB81953DEC5C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0" creationId="{CD5A6865-0CF0-4871-A113-A85FDCE0CF1F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6" creationId="{96D8C0FC-68DE-4485-ABAE-DD587CF841C0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18" creationId="{6165FA8E-A90D-4AD4-927A-2D70C3036E37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24" creationId="{D36FD43A-2627-4A3A-85B4-6905B3FF7E82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25" creationId="{29EA83A5-3396-4C91-B278-E92C2026A94F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1" creationId="{17009612-2F6F-4B7B-8792-24E9B50F033B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3" creationId="{9D3DB5BA-287D-4B6E-BA04-483733CA0CD2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38" creationId="{722C7B0F-6F16-4B63-99A8-7417C2AEE0FA}"/>
          </ac:spMkLst>
        </pc:spChg>
        <pc:spChg chg="del">
          <ac:chgData name="Yu-Cheng Lin" userId="2281cbc768c9b62e" providerId="LiveId" clId="{23C46A30-479F-49A7-9DFF-37344D44651D}" dt="2020-08-26T03:39:05.954" v="2489" actId="478"/>
          <ac:spMkLst>
            <pc:docMk/>
            <pc:sldMk cId="1800973604" sldId="676"/>
            <ac:spMk id="41" creationId="{9A7EAA0D-7F00-4034-9511-7AED602884E5}"/>
          </ac:spMkLst>
        </pc:sp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12" creationId="{335D21DA-9ABC-4ADD-AF3B-F80B39F9EFF6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19" creationId="{05B4FB30-2088-4E0C-896F-F37716A29F28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26" creationId="{F8CED411-765F-4E63-9FD5-42B5E54FDE52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34" creationId="{8C211500-8C51-452C-9E2E-7E0E7CC15703}"/>
          </ac:cxnSpMkLst>
        </pc:cxnChg>
        <pc:cxnChg chg="del mod">
          <ac:chgData name="Yu-Cheng Lin" userId="2281cbc768c9b62e" providerId="LiveId" clId="{23C46A30-479F-49A7-9DFF-37344D44651D}" dt="2020-08-26T03:39:05.954" v="2489" actId="478"/>
          <ac:cxnSpMkLst>
            <pc:docMk/>
            <pc:sldMk cId="1800973604" sldId="676"/>
            <ac:cxnSpMk id="42" creationId="{A8C30C98-3D03-4A93-BE3F-DB149491DEB2}"/>
          </ac:cxnSpMkLst>
        </pc:cxnChg>
      </pc:sldChg>
    </pc:docChg>
  </pc:docChgLst>
  <pc:docChgLst>
    <pc:chgData name="Yu-Cheng Lin" userId="2281cbc768c9b62e" providerId="LiveId" clId="{0DE9187F-A18C-450B-8E2A-D7A793D1DD13}"/>
    <pc:docChg chg="undo custSel addSld delSld modSld">
      <pc:chgData name="Yu-Cheng Lin" userId="2281cbc768c9b62e" providerId="LiveId" clId="{0DE9187F-A18C-450B-8E2A-D7A793D1DD13}" dt="2020-12-24T12:36:28.521" v="498" actId="20577"/>
      <pc:docMkLst>
        <pc:docMk/>
      </pc:docMkLst>
      <pc:sldChg chg="modSp new mod">
        <pc:chgData name="Yu-Cheng Lin" userId="2281cbc768c9b62e" providerId="LiveId" clId="{0DE9187F-A18C-450B-8E2A-D7A793D1DD13}" dt="2020-12-24T12:23:24.162" v="40" actId="20577"/>
        <pc:sldMkLst>
          <pc:docMk/>
          <pc:sldMk cId="2055630199" sldId="256"/>
        </pc:sldMkLst>
        <pc:spChg chg="mod">
          <ac:chgData name="Yu-Cheng Lin" userId="2281cbc768c9b62e" providerId="LiveId" clId="{0DE9187F-A18C-450B-8E2A-D7A793D1DD13}" dt="2020-12-24T12:23:24.162" v="40" actId="20577"/>
          <ac:spMkLst>
            <pc:docMk/>
            <pc:sldMk cId="2055630199" sldId="256"/>
            <ac:spMk id="2" creationId="{754BD346-053A-48C2-BBA1-3C7F7B584000}"/>
          </ac:spMkLst>
        </pc:spChg>
        <pc:spChg chg="mod">
          <ac:chgData name="Yu-Cheng Lin" userId="2281cbc768c9b62e" providerId="LiveId" clId="{0DE9187F-A18C-450B-8E2A-D7A793D1DD13}" dt="2020-12-24T12:23:07.655" v="3" actId="20577"/>
          <ac:spMkLst>
            <pc:docMk/>
            <pc:sldMk cId="2055630199" sldId="256"/>
            <ac:spMk id="3" creationId="{0300681A-C406-4039-B708-041B674FC894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344506365" sldId="256"/>
        </pc:sldMkLst>
      </pc:sldChg>
      <pc:sldChg chg="addSp delSp modSp new mod modClrScheme chgLayout">
        <pc:chgData name="Yu-Cheng Lin" userId="2281cbc768c9b62e" providerId="LiveId" clId="{0DE9187F-A18C-450B-8E2A-D7A793D1DD13}" dt="2020-12-24T12:36:16.361" v="487" actId="20577"/>
        <pc:sldMkLst>
          <pc:docMk/>
          <pc:sldMk cId="1814091825" sldId="257"/>
        </pc:sldMkLst>
        <pc:spChg chg="del 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2" creationId="{EA957537-E819-4936-B32D-C9205F3F4CDC}"/>
          </ac:spMkLst>
        </pc:spChg>
        <pc:spChg chg="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3" creationId="{5EFCD4E0-E6CE-4F71-9C8B-E65BB6AE1FC0}"/>
          </ac:spMkLst>
        </pc:spChg>
        <pc:spChg chg="add mod ord">
          <ac:chgData name="Yu-Cheng Lin" userId="2281cbc768c9b62e" providerId="LiveId" clId="{0DE9187F-A18C-450B-8E2A-D7A793D1DD13}" dt="2020-12-24T12:30:02.238" v="42" actId="700"/>
          <ac:spMkLst>
            <pc:docMk/>
            <pc:sldMk cId="1814091825" sldId="257"/>
            <ac:spMk id="4" creationId="{002AF2D1-971A-4217-9F54-49F5BD96FF76}"/>
          </ac:spMkLst>
        </pc:spChg>
        <pc:spChg chg="add mod ord">
          <ac:chgData name="Yu-Cheng Lin" userId="2281cbc768c9b62e" providerId="LiveId" clId="{0DE9187F-A18C-450B-8E2A-D7A793D1DD13}" dt="2020-12-24T12:36:16.361" v="487" actId="20577"/>
          <ac:spMkLst>
            <pc:docMk/>
            <pc:sldMk cId="1814091825" sldId="257"/>
            <ac:spMk id="5" creationId="{B1713FB4-41F3-4246-ACE0-151C1E709741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03999554" sldId="257"/>
        </pc:sldMkLst>
      </pc:sldChg>
      <pc:sldChg chg="modSp new mod">
        <pc:chgData name="Yu-Cheng Lin" userId="2281cbc768c9b62e" providerId="LiveId" clId="{0DE9187F-A18C-450B-8E2A-D7A793D1DD13}" dt="2020-12-24T12:36:28.521" v="498" actId="20577"/>
        <pc:sldMkLst>
          <pc:docMk/>
          <pc:sldMk cId="627055197" sldId="258"/>
        </pc:sldMkLst>
        <pc:spChg chg="mod">
          <ac:chgData name="Yu-Cheng Lin" userId="2281cbc768c9b62e" providerId="LiveId" clId="{0DE9187F-A18C-450B-8E2A-D7A793D1DD13}" dt="2020-12-24T12:36:28.521" v="498" actId="20577"/>
          <ac:spMkLst>
            <pc:docMk/>
            <pc:sldMk cId="627055197" sldId="258"/>
            <ac:spMk id="3" creationId="{A5DC946A-13E7-4ED5-95B8-73EDDE7FAD84}"/>
          </ac:spMkLst>
        </pc:spChg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63365620" sldId="25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2412286" sldId="25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89166095" sldId="26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999581236" sldId="26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963526936" sldId="26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593299201" sldId="26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27053043" sldId="26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61548020" sldId="26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95590824" sldId="26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185809143" sldId="26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060007111" sldId="26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67151051" sldId="26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133715765" sldId="27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64334341" sldId="27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66847367" sldId="27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32498924" sldId="27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88289024" sldId="27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94423998" sldId="27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33827604" sldId="27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211569245" sldId="27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63359067" sldId="27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63919503" sldId="28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86898699" sldId="28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49895088" sldId="28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62159487" sldId="28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38721027" sldId="28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664103845" sldId="28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115932877" sldId="28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548981637" sldId="28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922656610" sldId="28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148675593" sldId="28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29491675" sldId="29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492844959" sldId="29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448147961" sldId="29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4212337042" sldId="29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531067990" sldId="30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909905945" sldId="30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672216322" sldId="30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664499209" sldId="30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57484564" sldId="30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79249987" sldId="30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589457623" sldId="31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69946153" sldId="31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1219510" sldId="31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832774720" sldId="32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74351506" sldId="32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693864305" sldId="32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203596726" sldId="33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088810847" sldId="33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730850593" sldId="33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27331821" sldId="33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806877863" sldId="33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724989624" sldId="336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250519145" sldId="337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308914088" sldId="338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82973368" sldId="339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722527534" sldId="340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879496077" sldId="341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564809963" sldId="342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045916985" sldId="343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2672795056" sldId="344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3104809557" sldId="345"/>
        </pc:sldMkLst>
      </pc:sldChg>
      <pc:sldChg chg="del">
        <pc:chgData name="Yu-Cheng Lin" userId="2281cbc768c9b62e" providerId="LiveId" clId="{0DE9187F-A18C-450B-8E2A-D7A793D1DD13}" dt="2020-12-24T12:22:19.856" v="0" actId="47"/>
        <pc:sldMkLst>
          <pc:docMk/>
          <pc:sldMk cId="1010039362" sldId="346"/>
        </pc:sldMkLst>
      </pc:sldChg>
    </pc:docChg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Yu-Cheng Lin" userId="2281cbc768c9b62e" providerId="LiveId" clId="{9002DE8A-B705-4A0E-856C-C0A72975467E}"/>
    <pc:docChg chg="addSld modSld">
      <pc:chgData name="Yu-Cheng Lin" userId="2281cbc768c9b62e" providerId="LiveId" clId="{9002DE8A-B705-4A0E-856C-C0A72975467E}" dt="2020-12-31T02:43:58.221" v="1"/>
      <pc:docMkLst>
        <pc:docMk/>
      </pc:docMkLst>
      <pc:sldChg chg="addSp modSp new">
        <pc:chgData name="Yu-Cheng Lin" userId="2281cbc768c9b62e" providerId="LiveId" clId="{9002DE8A-B705-4A0E-856C-C0A72975467E}" dt="2020-12-31T02:43:58.221" v="1"/>
        <pc:sldMkLst>
          <pc:docMk/>
          <pc:sldMk cId="462434748" sldId="256"/>
        </pc:sldMkLst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4" creationId="{F57418FD-8B34-4B27-920E-3D9C9C4B5767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5" creationId="{D145CF39-D4DE-43AC-B0C3-9B230A4A54CE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6" creationId="{55FF7F82-9660-4CF5-A30E-DCBA385DFCC3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7" creationId="{88273162-3A4A-4887-9350-45CBFF606810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8" creationId="{0A8847CD-7900-4FB2-A8DD-D72AF4FBAD03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9" creationId="{FB091100-C5B1-4756-89A7-548631F9B72F}"/>
          </ac:spMkLst>
        </pc:spChg>
        <pc:spChg chg="mod">
          <ac:chgData name="Yu-Cheng Lin" userId="2281cbc768c9b62e" providerId="LiveId" clId="{9002DE8A-B705-4A0E-856C-C0A72975467E}" dt="2020-12-31T02:43:58.221" v="1"/>
          <ac:spMkLst>
            <pc:docMk/>
            <pc:sldMk cId="462434748" sldId="256"/>
            <ac:spMk id="10" creationId="{2D964596-471D-45DF-ABC0-1D57A40F85CE}"/>
          </ac:spMkLst>
        </pc:spChg>
        <pc:grpChg chg="add mod">
          <ac:chgData name="Yu-Cheng Lin" userId="2281cbc768c9b62e" providerId="LiveId" clId="{9002DE8A-B705-4A0E-856C-C0A72975467E}" dt="2020-12-31T02:43:58.221" v="1"/>
          <ac:grpSpMkLst>
            <pc:docMk/>
            <pc:sldMk cId="462434748" sldId="256"/>
            <ac:grpSpMk id="3" creationId="{D917293A-F08D-40EF-807C-F101A0F843F9}"/>
          </ac:grpSpMkLst>
        </pc:grpChg>
      </pc:sldChg>
    </pc:docChg>
  </pc:docChgLst>
  <pc:docChgLst>
    <pc:chgData name="Yu-Cheng Lin" userId="2281cbc768c9b62e" providerId="LiveId" clId="{D471C314-A209-4CA3-BF5B-CAE147D30A8B}"/>
    <pc:docChg chg="undo custSel addSld delSld modMainMaster">
      <pc:chgData name="Yu-Cheng Lin" userId="2281cbc768c9b62e" providerId="LiveId" clId="{D471C314-A209-4CA3-BF5B-CAE147D30A8B}" dt="2020-12-24T12:50:05.285" v="64" actId="680"/>
      <pc:docMkLst>
        <pc:docMk/>
      </pc:docMkLst>
      <pc:sldChg chg="new">
        <pc:chgData name="Yu-Cheng Lin" userId="2281cbc768c9b62e" providerId="LiveId" clId="{D471C314-A209-4CA3-BF5B-CAE147D30A8B}" dt="2020-12-24T12:50:05.285" v="64" actId="680"/>
        <pc:sldMkLst>
          <pc:docMk/>
          <pc:sldMk cId="1834782791" sldId="256"/>
        </pc:sldMkLst>
      </pc:sldChg>
      <pc:sldChg chg="del">
        <pc:chgData name="Yu-Cheng Lin" userId="2281cbc768c9b62e" providerId="LiveId" clId="{D471C314-A209-4CA3-BF5B-CAE147D30A8B}" dt="2020-12-24T12:44:40.305" v="0" actId="47"/>
        <pc:sldMkLst>
          <pc:docMk/>
          <pc:sldMk cId="2055630199" sldId="256"/>
        </pc:sldMkLst>
      </pc:sldChg>
      <pc:sldMasterChg chg="mod delSldLayout modSldLayout">
        <pc:chgData name="Yu-Cheng Lin" userId="2281cbc768c9b62e" providerId="LiveId" clId="{D471C314-A209-4CA3-BF5B-CAE147D30A8B}" dt="2020-12-24T12:48:43.953" v="60" actId="6014"/>
        <pc:sldMasterMkLst>
          <pc:docMk/>
          <pc:sldMasterMk cId="1406046254" sldId="2147483648"/>
        </pc:sldMasterMkLst>
        <pc:sldLayoutChg chg="del">
          <pc:chgData name="Yu-Cheng Lin" userId="2281cbc768c9b62e" providerId="LiveId" clId="{D471C314-A209-4CA3-BF5B-CAE147D30A8B}" dt="2020-12-24T12:48:33.364" v="56" actId="2696"/>
          <pc:sldLayoutMkLst>
            <pc:docMk/>
            <pc:sldMasterMk cId="1406046254" sldId="2147483648"/>
            <pc:sldLayoutMk cId="3659067319" sldId="2147483660"/>
          </pc:sldLayoutMkLst>
        </pc:sldLayoutChg>
        <pc:sldLayoutChg chg="del">
          <pc:chgData name="Yu-Cheng Lin" userId="2281cbc768c9b62e" providerId="LiveId" clId="{D471C314-A209-4CA3-BF5B-CAE147D30A8B}" dt="2020-12-24T12:48:35.587" v="59" actId="2696"/>
          <pc:sldLayoutMkLst>
            <pc:docMk/>
            <pc:sldMasterMk cId="1406046254" sldId="2147483648"/>
            <pc:sldLayoutMk cId="4173826089" sldId="2147483661"/>
          </pc:sldLayoutMkLst>
        </pc:sldLayoutChg>
        <pc:sldLayoutChg chg="modSp del mod">
          <pc:chgData name="Yu-Cheng Lin" userId="2281cbc768c9b62e" providerId="LiveId" clId="{D471C314-A209-4CA3-BF5B-CAE147D30A8B}" dt="2020-12-24T12:48:33.801" v="57" actId="2696"/>
          <pc:sldLayoutMkLst>
            <pc:docMk/>
            <pc:sldMasterMk cId="1406046254" sldId="2147483648"/>
            <pc:sldLayoutMk cId="3885280276" sldId="2147483670"/>
          </pc:sldLayoutMkLst>
          <pc:spChg chg="mod">
            <ac:chgData name="Yu-Cheng Lin" userId="2281cbc768c9b62e" providerId="LiveId" clId="{D471C314-A209-4CA3-BF5B-CAE147D30A8B}" dt="2020-12-24T12:47:48.722" v="47" actId="207"/>
            <ac:spMkLst>
              <pc:docMk/>
              <pc:sldMasterMk cId="1406046254" sldId="2147483648"/>
              <pc:sldLayoutMk cId="3885280276" sldId="2147483670"/>
              <ac:spMk id="6" creationId="{C257225E-7B1E-4BC0-AE0A-2DABB8866825}"/>
            </ac:spMkLst>
          </pc:spChg>
        </pc:sldLayoutChg>
        <pc:sldLayoutChg chg="addSp delSp modSp del mod">
          <pc:chgData name="Yu-Cheng Lin" userId="2281cbc768c9b62e" providerId="LiveId" clId="{D471C314-A209-4CA3-BF5B-CAE147D30A8B}" dt="2020-12-24T12:48:25.733" v="52" actId="2696"/>
          <pc:sldLayoutMkLst>
            <pc:docMk/>
            <pc:sldMasterMk cId="1406046254" sldId="2147483648"/>
            <pc:sldLayoutMk cId="59535187" sldId="2147483671"/>
          </pc:sldLayoutMkLst>
          <pc:spChg chg="mod">
            <ac:chgData name="Yu-Cheng Lin" userId="2281cbc768c9b62e" providerId="LiveId" clId="{D471C314-A209-4CA3-BF5B-CAE147D30A8B}" dt="2020-12-24T12:45:23.248" v="4" actId="20577"/>
            <ac:spMkLst>
              <pc:docMk/>
              <pc:sldMasterMk cId="1406046254" sldId="2147483648"/>
              <pc:sldLayoutMk cId="59535187" sldId="2147483671"/>
              <ac:spMk id="2" creationId="{3AD1F3A7-E105-4B05-A917-8ABD99FA91E5}"/>
            </ac:spMkLst>
          </pc:spChg>
          <pc:spChg chg="add del">
            <ac:chgData name="Yu-Cheng Lin" userId="2281cbc768c9b62e" providerId="LiveId" clId="{D471C314-A209-4CA3-BF5B-CAE147D30A8B}" dt="2020-12-24T12:46:06.510" v="20" actId="21"/>
            <ac:spMkLst>
              <pc:docMk/>
              <pc:sldMasterMk cId="1406046254" sldId="2147483648"/>
              <pc:sldLayoutMk cId="59535187" sldId="2147483671"/>
              <ac:spMk id="6" creationId="{BA3C54C7-A787-4E8B-9383-D1CF0B983C78}"/>
            </ac:spMkLst>
          </pc:spChg>
          <pc:spChg chg="add del mod topLvl">
            <ac:chgData name="Yu-Cheng Lin" userId="2281cbc768c9b62e" providerId="LiveId" clId="{D471C314-A209-4CA3-BF5B-CAE147D30A8B}" dt="2020-12-24T12:46:22.579" v="21" actId="164"/>
            <ac:spMkLst>
              <pc:docMk/>
              <pc:sldMasterMk cId="1406046254" sldId="2147483648"/>
              <pc:sldLayoutMk cId="59535187" sldId="2147483671"/>
              <ac:spMk id="7" creationId="{427B5181-7DD0-454F-8931-7FCF4F1F996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4" creationId="{61B53783-6AED-4FD3-8F8B-2ACFD6630006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5" creationId="{563F399C-0A96-4B30-AC82-2F594C09A78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7" creationId="{18D3A886-1832-42A2-8A06-7F58E02221E7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8" creationId="{7DE7BD30-12FB-49AD-B70F-08989124745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19" creationId="{B8DAB5AC-81C1-4A40-9CDA-54AB97DF292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5" creationId="{B3DA409E-BADE-499C-920C-F0C76902BBC4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6" creationId="{1B492F42-0EA2-4B77-8F99-A74AB293007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7" creationId="{9E5DE0D8-FDC3-436A-B1FD-8646417799E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8" creationId="{9FC2E698-D33A-4A5D-A2BB-3C27DE2684C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29" creationId="{15BA88E8-1A1D-45C4-9DB1-58A3506682D5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0" creationId="{F2191139-7C5A-434F-A07D-C96E0AF8102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1" creationId="{E93C5814-D0C4-46FD-8C3F-305C9A3C42C2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2" creationId="{C089871E-F331-44BC-94D5-1C8EDAE1E08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3" creationId="{A91C9AB6-9B3D-4F67-87C0-8A5977E7681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4" creationId="{2B28EFAF-776F-4231-9BF7-D00F07779885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5" creationId="{0E1FE300-ACA5-468F-B578-587897FA43A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7" creationId="{F3253690-9D1B-4638-B52D-12C882B181D7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8" creationId="{78FBF8EC-E35D-434F-942A-5C5769977E24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39" creationId="{1925C07F-BD10-4617-9CD4-630DD7B658B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5" creationId="{EADB1B06-5F97-4753-8EC9-85AE20F5BD3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6" creationId="{880A8EC6-3812-457E-9DE0-7076B84D298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7" creationId="{0299B91E-987B-423D-8429-FE57446A9F2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8" creationId="{0EBA489C-BD55-49F0-8D7B-A3AAD5FDC54B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49" creationId="{0E082755-6905-4C38-B52A-67FD42833DC3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0" creationId="{A14177C0-EFDD-4980-9666-2BD300ECD44A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1" creationId="{2D89FA8F-E3E6-454A-99B5-EBEBCEE7235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2" creationId="{6F574EAA-CCAB-4DA0-84DE-4472D958F8D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3" creationId="{07D09056-9D40-4566-BCBE-D21079A91FA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4" creationId="{0E6883E8-7C09-439E-9126-76A6E583E97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5" creationId="{DBD2F93F-B334-4FCE-9598-44E8B5DA07EC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7" creationId="{DA41813C-EC00-454C-B570-47089760800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58" creationId="{5D2BC778-64AC-4E03-B245-4F0C0FA16ABB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0" creationId="{403F9429-71ED-4FE4-BC84-174BF29A7651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1" creationId="{1FB5249A-5992-4380-AE25-C94A8647EEF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2" creationId="{B6D7019F-292B-474C-A04F-9BC391CC007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8" creationId="{14DF3926-33B6-4A2C-BA15-E187105EFA6F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69" creationId="{6FC3C08B-D830-45CE-964C-6F7C324A800D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0" creationId="{153F9680-82DA-4FDB-A14C-742CFE3CBAC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1" creationId="{F5F9BCD0-562C-4C17-A5DF-49276B4865E9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2" creationId="{03B5DF6F-A690-4585-82DA-655DD06D4D4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3" creationId="{3A9645CA-E54B-4820-A8EB-DC6F8A4EFE7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4" creationId="{060AF2D0-4AED-4B34-A344-856198F95CB8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5" creationId="{D828CC4A-43C1-4BF7-9B9F-B8C513C1AACD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6" creationId="{356300D9-01B4-44DA-A73B-1748CFAF7C00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7" creationId="{D3BAB125-AC8D-49A2-96B7-A15FAB158ABE}"/>
            </ac:spMkLst>
          </pc:spChg>
          <pc:spChg chg="mod">
            <ac:chgData name="Yu-Cheng Lin" userId="2281cbc768c9b62e" providerId="LiveId" clId="{D471C314-A209-4CA3-BF5B-CAE147D30A8B}" dt="2020-12-24T12:45:52.353" v="12" actId="165"/>
            <ac:spMkLst>
              <pc:docMk/>
              <pc:sldMasterMk cId="1406046254" sldId="2147483648"/>
              <pc:sldLayoutMk cId="59535187" sldId="2147483671"/>
              <ac:spMk id="78" creationId="{822D8DCB-15C5-4BD1-8D59-9D8D2325DD80}"/>
            </ac:spMkLst>
          </pc:spChg>
          <pc:spChg chg="add del mod">
            <ac:chgData name="Yu-Cheng Lin" userId="2281cbc768c9b62e" providerId="LiveId" clId="{D471C314-A209-4CA3-BF5B-CAE147D30A8B}" dt="2020-12-24T12:46:22.579" v="21" actId="164"/>
            <ac:spMkLst>
              <pc:docMk/>
              <pc:sldMasterMk cId="1406046254" sldId="2147483648"/>
              <pc:sldLayoutMk cId="59535187" sldId="2147483671"/>
              <ac:spMk id="79" creationId="{6E1AF6D6-494B-481E-90D3-39D5BD427D8A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81" creationId="{E17FC7EA-1282-41C1-BBB6-4E2724BBC24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88" creationId="{D7513C7C-ECD4-4669-AE09-9FAA4CA2714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89" creationId="{011830EB-5A5E-442C-9BAA-C9AE823A30A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1" creationId="{A981DA82-6431-47E3-A483-0ADBCFA45D8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2" creationId="{01386C5E-B1A3-4584-B2C6-321A3BD3A5D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3" creationId="{96728FEE-4695-457F-8D7C-A41E0E89BA5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99" creationId="{760EFA2E-F67E-4B9D-9A08-FAA0B7A1B05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0" creationId="{C6932C34-CA1C-40A3-A198-5A88B24FB4A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1" creationId="{5AD8A4F6-A8F8-402C-B51C-5D5889401BA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2" creationId="{631680DE-D774-40F2-AB48-F20E5F1C20E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3" creationId="{5D125EB9-F712-4BC5-A010-BD192623124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4" creationId="{AC1CFC51-46EA-414A-B948-D1FA226D597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5" creationId="{8AD4D8D6-B6AA-48DB-B349-56A7071B2D0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6" creationId="{32F194B9-3D14-462A-BDC1-F24660E32D1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7" creationId="{05C3893F-22A9-4B1B-84C0-F67090FBE39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8" creationId="{D81905A2-2B75-437A-B9EF-E86B96F7454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09" creationId="{CFC41223-C961-4328-9142-75401A9BC02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1" creationId="{D4CF0098-312E-4AB0-BF61-014DA37502F2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2" creationId="{B9D81CB1-C882-4DF8-B313-055698717A5D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3" creationId="{6D7E476F-09B2-4C58-BCC6-CD044EB35D80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19" creationId="{4F47EF8A-0388-4665-AB25-D8BF4A8D5CD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0" creationId="{353A9C23-E69B-4CE6-AECD-33EDC64ABB86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1" creationId="{4BBD393B-243D-42EF-9FA8-7F91FA891A7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2" creationId="{16238C70-6E40-4FF0-9C21-F669C39CD983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3" creationId="{9E8338F8-C86F-4271-8935-2B1F5B75CCB0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4" creationId="{D2530313-1599-406B-9A7E-4386CDE412A3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5" creationId="{68A28CA3-8A51-427C-97BB-CC561C893AB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6" creationId="{15D8F93D-B550-4ADA-B00C-24C26471BF2B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7" creationId="{D4DC61F1-E726-46BE-BD34-7CAD181E5EA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8" creationId="{7BF14566-4677-443B-A1F1-F5E1295A73F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29" creationId="{F1A7A6BE-1003-458C-9A05-B8F4462A3105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1" creationId="{2FF732A6-9B19-49C3-961F-DF277FC9C50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2" creationId="{42040EC6-4670-4881-8809-37C429C49D3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4" creationId="{14AACAFA-3422-4F06-82A8-54F763F65B3F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5" creationId="{687C32B3-B105-42AD-9BD6-32CB5972A81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36" creationId="{88F09343-7724-47D4-A95F-60905782F44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2" creationId="{C1851ECC-01C8-4687-9961-EE6C160F323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3" creationId="{3560FA0C-CAED-4993-B584-E5E28EC8AFDA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4" creationId="{21EDB3D3-06FD-4464-9C3C-F7C061AB6B4C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5" creationId="{414E791E-E028-48AA-A628-9CBBF004246A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6" creationId="{14D4B48A-846A-4AF1-A067-14220F8CA65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7" creationId="{64618D9C-A79E-404A-9EE7-CC6AFE788327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8" creationId="{F7713EC2-C411-4410-96EB-D2E7FEC66B1E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49" creationId="{3204FA20-E0BC-4115-95B3-17783A7C8F08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0" creationId="{0A1C92B7-4907-464C-B8C8-B43E531E31F4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1" creationId="{21397DB9-53A7-4D22-BEE5-D40AC5DB8FF1}"/>
            </ac:spMkLst>
          </pc:spChg>
          <pc:spChg chg="mod">
            <ac:chgData name="Yu-Cheng Lin" userId="2281cbc768c9b62e" providerId="LiveId" clId="{D471C314-A209-4CA3-BF5B-CAE147D30A8B}" dt="2020-12-24T12:46:00.492" v="14"/>
            <ac:spMkLst>
              <pc:docMk/>
              <pc:sldMasterMk cId="1406046254" sldId="2147483648"/>
              <pc:sldLayoutMk cId="59535187" sldId="2147483671"/>
              <ac:spMk id="152" creationId="{918B5116-6C02-4C6B-9FDF-6A906854DC02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153" creationId="{8EBFACA0-A489-4C96-ADD8-D110DCF36E2A}"/>
            </ac:spMkLst>
          </pc:spChg>
          <pc:spChg chg="add del mod">
            <ac:chgData name="Yu-Cheng Lin" userId="2281cbc768c9b62e" providerId="LiveId" clId="{D471C314-A209-4CA3-BF5B-CAE147D30A8B}" dt="2020-12-24T12:46:05.964" v="19"/>
            <ac:spMkLst>
              <pc:docMk/>
              <pc:sldMasterMk cId="1406046254" sldId="2147483648"/>
              <pc:sldLayoutMk cId="59535187" sldId="2147483671"/>
              <ac:spMk id="154" creationId="{A11D72CA-5D93-4000-9C1E-514B1DD21EEC}"/>
            </ac:spMkLst>
          </pc:spChg>
          <pc:spChg chg="add del mod">
            <ac:chgData name="Yu-Cheng Lin" userId="2281cbc768c9b62e" providerId="LiveId" clId="{D471C314-A209-4CA3-BF5B-CAE147D30A8B}" dt="2020-12-24T12:46:05.242" v="17"/>
            <ac:spMkLst>
              <pc:docMk/>
              <pc:sldMasterMk cId="1406046254" sldId="2147483648"/>
              <pc:sldLayoutMk cId="59535187" sldId="2147483671"/>
              <ac:spMk id="155" creationId="{C887FBE1-4D8D-47DF-A53E-385BA0DD7A66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2" creationId="{5E876D46-8839-4BD3-A828-B88BE43CF11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3" creationId="{80856785-00BE-4638-B20C-7FE5790437B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5" creationId="{A4AA1795-C8BC-4C21-938D-8BE403F8114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6" creationId="{ABC454D0-5917-47E3-AA4C-BA7BEFA4C53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67" creationId="{4F7F70AA-2AA2-40E7-94FA-CEE05942ED91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3" creationId="{2A855B0B-F7AA-47D0-8DF6-38487ED3BD4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4" creationId="{A6AF4E6D-D6F3-4BEF-9EE4-E6769CAA2B2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5" creationId="{98ED2BFE-E69F-4B29-96EA-1589E21AF66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6" creationId="{81B07234-9525-4436-98EF-091A5A8441C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7" creationId="{FA81FA6E-9CF6-49E1-9221-1FC36FF54B6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8" creationId="{5625B3B6-FE3A-456E-B11B-64EC26C4F592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79" creationId="{324D142A-E236-4303-88ED-7EF6926C712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0" creationId="{111C02E2-543B-4BEE-909C-9CB59C81D30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1" creationId="{AD0B49FC-7AEC-4E77-9B5D-96513B76F672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2" creationId="{D7A219F1-F3EA-46A3-8D9D-49D525B9E9D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3" creationId="{750EF504-16CB-4BCB-97E0-E0295B5E6B4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5" creationId="{16E69688-3595-4566-A2A0-FD433E72B56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6" creationId="{4F5C3B9A-A52F-4497-9267-330F107D41C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87" creationId="{6514349D-EB07-4491-8377-4E4CC31212B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3" creationId="{0C1013E6-C93C-4762-A6FE-BCAA61E70C20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4" creationId="{5F5FEF73-A0C4-4E12-A64C-5B37603CBAF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5" creationId="{1B3D2725-7081-4906-AFFD-991A43C3D43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6" creationId="{1A7B17AF-3FC3-4428-A9A6-F04E42DC343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7" creationId="{12C07205-21A6-4E00-9BE1-467619B718F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8" creationId="{E7EF64E3-B2A2-4682-A2DF-7384D972088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199" creationId="{938DD56A-91E4-4FA5-8EAD-28BF82ADDB2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0" creationId="{A27AD0C9-B944-487B-B728-C27C9C68845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1" creationId="{E0806523-5147-4039-A360-13607BAA4FD8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2" creationId="{80F5EC31-FD4F-463D-9963-3B4289194CF6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3" creationId="{7FD6F19E-9E77-4C87-8F64-ABC3F8FE71BF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5" creationId="{A62D05B0-CE22-4EAF-A9BC-A23670C06C49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6" creationId="{B6E59809-AEF5-4A8D-9C5E-A01C17B5685C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8" creationId="{69507777-5D24-4954-B878-E7CFE2B2AE58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09" creationId="{DCC6B544-02CD-4BB9-ADBA-F0F64C2FFCFE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0" creationId="{21A97833-5086-4BB5-B273-89561F914AAF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6" creationId="{DE9B9C08-A0AD-4620-A90E-B4C603760E0B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7" creationId="{FEEE798A-B14C-4A3C-AD0A-9A341FE177BA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8" creationId="{F085C261-EC1D-4EA8-B517-318B79D486ED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19" creationId="{3B93D7A2-A749-41C1-8471-75718368939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0" creationId="{E77E0040-FCF3-454A-9297-E451C064974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1" creationId="{68C6B163-1322-44D5-BAED-3216EA31EA83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2" creationId="{AC50C0D5-0998-4975-B6ED-5D8404771035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3" creationId="{4BA7D30B-51A6-4A17-93A2-16E610BBA03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4" creationId="{5F0AF4A2-3FE1-42F7-964A-459AC6BF6D74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5" creationId="{CA081B2F-CFC4-426D-A714-478536653D17}"/>
            </ac:spMkLst>
          </pc:spChg>
          <pc:spChg chg="mod">
            <ac:chgData name="Yu-Cheng Lin" userId="2281cbc768c9b62e" providerId="LiveId" clId="{D471C314-A209-4CA3-BF5B-CAE147D30A8B}" dt="2020-12-24T12:46:04.483" v="16"/>
            <ac:spMkLst>
              <pc:docMk/>
              <pc:sldMasterMk cId="1406046254" sldId="2147483648"/>
              <pc:sldLayoutMk cId="59535187" sldId="2147483671"/>
              <ac:spMk id="226" creationId="{4EBF5028-A5F5-4588-9B08-7D8305C9072E}"/>
            </ac:spMkLst>
          </pc:spChg>
          <pc:spChg chg="add del mod">
            <ac:chgData name="Yu-Cheng Lin" userId="2281cbc768c9b62e" providerId="LiveId" clId="{D471C314-A209-4CA3-BF5B-CAE147D30A8B}" dt="2020-12-24T12:46:05.242" v="17"/>
            <ac:spMkLst>
              <pc:docMk/>
              <pc:sldMasterMk cId="1406046254" sldId="2147483648"/>
              <pc:sldLayoutMk cId="59535187" sldId="2147483671"/>
              <ac:spMk id="227" creationId="{F93C70CC-664C-4F85-B033-FB6CDDF9D4AA}"/>
            </ac:spMkLst>
          </pc:s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13" creationId="{BB5F371A-9C09-46FD-B8A0-01166269FBC4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16" creationId="{1AF5C45B-05CC-4B35-BF61-6DFA2284908C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20" creationId="{2CA79AA1-2805-4FB0-A5CD-615F9A70BEC3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36" creationId="{926081C0-9AC0-49E7-AE83-AB7112474C3B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40" creationId="{C15A348C-CB88-4F8B-A96C-CC1F632B7D75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56" creationId="{41FBEEB6-17CC-453B-91A5-5CB239141677}"/>
            </ac:grpSpMkLst>
          </pc:grpChg>
          <pc:grpChg chg="add del mod topLvl">
            <ac:chgData name="Yu-Cheng Lin" userId="2281cbc768c9b62e" providerId="LiveId" clId="{D471C314-A209-4CA3-BF5B-CAE147D30A8B}" dt="2020-12-24T12:46:22.579" v="21" actId="164"/>
            <ac:grpSpMkLst>
              <pc:docMk/>
              <pc:sldMasterMk cId="1406046254" sldId="2147483648"/>
              <pc:sldLayoutMk cId="59535187" sldId="2147483671"/>
              <ac:grpSpMk id="59" creationId="{864621A5-C329-424C-BA5F-D6A2732BF824}"/>
            </ac:grpSpMkLst>
          </pc:grpChg>
          <pc:grpChg chg="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63" creationId="{C9534CDD-5578-40EE-A168-E0D64770A0CD}"/>
            </ac:grpSpMkLst>
          </pc:grpChg>
          <pc:grpChg chg="add del mod">
            <ac:chgData name="Yu-Cheng Lin" userId="2281cbc768c9b62e" providerId="LiveId" clId="{D471C314-A209-4CA3-BF5B-CAE147D30A8B}" dt="2020-12-24T12:45:52.353" v="12" actId="165"/>
            <ac:grpSpMkLst>
              <pc:docMk/>
              <pc:sldMasterMk cId="1406046254" sldId="2147483648"/>
              <pc:sldLayoutMk cId="59535187" sldId="2147483671"/>
              <ac:grpSpMk id="80" creationId="{201DA944-3B0F-452D-9C4C-90D7AEFED852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87" creationId="{544CB95D-A53D-4B61-B543-FB7139202749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90" creationId="{1F100743-E4D5-41FD-BD20-84498F9DCD36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94" creationId="{A4FB0BBD-633A-4C0B-B728-6D4D2B9513F3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10" creationId="{3C5784EA-E27D-46F9-93E4-11D8EF5DA498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114" creationId="{71528D5E-1101-437C-8B8D-A93C8FA986FE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30" creationId="{F7CC5DC5-68B0-4886-BFC6-93F43D02569F}"/>
            </ac:grpSpMkLst>
          </pc:grpChg>
          <pc:grpChg chg="add del mod">
            <ac:chgData name="Yu-Cheng Lin" userId="2281cbc768c9b62e" providerId="LiveId" clId="{D471C314-A209-4CA3-BF5B-CAE147D30A8B}" dt="2020-12-24T12:46:05.964" v="19"/>
            <ac:grpSpMkLst>
              <pc:docMk/>
              <pc:sldMasterMk cId="1406046254" sldId="2147483648"/>
              <pc:sldLayoutMk cId="59535187" sldId="2147483671"/>
              <ac:grpSpMk id="133" creationId="{0DCB2317-25CD-47EA-AB0E-163BC934DB24}"/>
            </ac:grpSpMkLst>
          </pc:grpChg>
          <pc:grpChg chg="mod">
            <ac:chgData name="Yu-Cheng Lin" userId="2281cbc768c9b62e" providerId="LiveId" clId="{D471C314-A209-4CA3-BF5B-CAE147D30A8B}" dt="2020-12-24T12:46:00.492" v="14"/>
            <ac:grpSpMkLst>
              <pc:docMk/>
              <pc:sldMasterMk cId="1406046254" sldId="2147483648"/>
              <pc:sldLayoutMk cId="59535187" sldId="2147483671"/>
              <ac:grpSpMk id="137" creationId="{B0B025B4-8F10-44F3-AA14-900AFA70D763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61" creationId="{610AD74B-5021-4E8D-B0E2-149529082C5B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64" creationId="{0D19410F-D17A-4789-A352-5DD29CF82C1A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168" creationId="{09A7822E-2E60-4C40-B822-DFA015DC17C7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184" creationId="{633D7B70-F98F-42D1-9CB1-8B647A2A6BC4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188" creationId="{ADCE28F4-42D0-439E-A44A-DDA7DF105476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204" creationId="{8BC363D4-066C-427F-86FE-059AFC8D5371}"/>
            </ac:grpSpMkLst>
          </pc:grpChg>
          <pc:grpChg chg="add del mod">
            <ac:chgData name="Yu-Cheng Lin" userId="2281cbc768c9b62e" providerId="LiveId" clId="{D471C314-A209-4CA3-BF5B-CAE147D30A8B}" dt="2020-12-24T12:46:05.242" v="17"/>
            <ac:grpSpMkLst>
              <pc:docMk/>
              <pc:sldMasterMk cId="1406046254" sldId="2147483648"/>
              <pc:sldLayoutMk cId="59535187" sldId="2147483671"/>
              <ac:grpSpMk id="207" creationId="{2C3720F5-EAD9-4133-B1D0-88914C96DF19}"/>
            </ac:grpSpMkLst>
          </pc:grpChg>
          <pc:grpChg chg="mod">
            <ac:chgData name="Yu-Cheng Lin" userId="2281cbc768c9b62e" providerId="LiveId" clId="{D471C314-A209-4CA3-BF5B-CAE147D30A8B}" dt="2020-12-24T12:46:04.483" v="16"/>
            <ac:grpSpMkLst>
              <pc:docMk/>
              <pc:sldMasterMk cId="1406046254" sldId="2147483648"/>
              <pc:sldLayoutMk cId="59535187" sldId="2147483671"/>
              <ac:grpSpMk id="211" creationId="{D8563D44-5138-45ED-A070-263A446AC60F}"/>
            </ac:grpSpMkLst>
          </pc:grpChg>
          <pc:grpChg chg="add del mod">
            <ac:chgData name="Yu-Cheng Lin" userId="2281cbc768c9b62e" providerId="LiveId" clId="{D471C314-A209-4CA3-BF5B-CAE147D30A8B}" dt="2020-12-24T12:46:23.988" v="23" actId="478"/>
            <ac:grpSpMkLst>
              <pc:docMk/>
              <pc:sldMasterMk cId="1406046254" sldId="2147483648"/>
              <pc:sldLayoutMk cId="59535187" sldId="2147483671"/>
              <ac:grpSpMk id="228" creationId="{42CC7037-5386-4488-B9B4-DF768C025592}"/>
            </ac:grpSpMkLst>
          </pc:grp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8" creationId="{0723FDF8-BCFC-44BE-99D5-FBA8E02F11AD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9" creationId="{36433B25-AA0F-44A5-8B65-A77B6E7C6241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0" creationId="{75F06296-F21E-458C-BD95-12BE9511E1C1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1" creationId="{13FF85BE-0124-42C8-B024-CDE85DB1F3A4}"/>
            </ac:cxnSpMkLst>
          </pc:cxnChg>
          <pc:cxnChg chg="add del mod topLvl">
            <ac:chgData name="Yu-Cheng Lin" userId="2281cbc768c9b62e" providerId="LiveId" clId="{D471C314-A209-4CA3-BF5B-CAE147D30A8B}" dt="2020-12-24T12:46:22.579" v="21" actId="164"/>
            <ac:cxnSpMkLst>
              <pc:docMk/>
              <pc:sldMasterMk cId="1406046254" sldId="2147483648"/>
              <pc:sldLayoutMk cId="59535187" sldId="2147483671"/>
              <ac:cxnSpMk id="12" creationId="{BEBF9B78-D4BE-4EC5-A0D1-151AE0D4D24D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21" creationId="{FE761878-A9EF-4CC5-A90E-42EDFA6BDB1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2" creationId="{02D5E24B-4F0F-4EAA-8B2E-800C901B985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3" creationId="{2E3FE13A-2201-440D-8FB2-3D08C88B9ABF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24" creationId="{B8E713FB-F5FC-4228-8F8F-660789B6D810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41" creationId="{E034C26F-EF15-4449-AC00-0F78EC727440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2" creationId="{CBB8D4A7-8E4C-443B-936B-3573AE3583D2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3" creationId="{85881C19-8D45-417E-8578-2C5FB0CEAE93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44" creationId="{F6C85935-D3EB-4FA8-8417-7C0C51BCFFC7}"/>
            </ac:cxnSpMkLst>
          </pc:cxnChg>
          <pc:cxnChg chg="mod">
            <ac:chgData name="Yu-Cheng Lin" userId="2281cbc768c9b62e" providerId="LiveId" clId="{D471C314-A209-4CA3-BF5B-CAE147D30A8B}" dt="2020-12-24T12:46:23.988" v="23" actId="478"/>
            <ac:cxnSpMkLst>
              <pc:docMk/>
              <pc:sldMasterMk cId="1406046254" sldId="2147483648"/>
              <pc:sldLayoutMk cId="59535187" sldId="2147483671"/>
              <ac:cxnSpMk id="64" creationId="{9941F3A2-19DD-483A-A18D-A5082296A0C5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5" creationId="{1485DB9F-F365-4BC5-9390-3D8DE04B8C43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6" creationId="{B1045757-C905-4B3C-8192-C13A930DD9C7}"/>
            </ac:cxnSpMkLst>
          </pc:cxnChg>
          <pc:cxnChg chg="mod">
            <ac:chgData name="Yu-Cheng Lin" userId="2281cbc768c9b62e" providerId="LiveId" clId="{D471C314-A209-4CA3-BF5B-CAE147D30A8B}" dt="2020-12-24T12:45:52.353" v="12" actId="165"/>
            <ac:cxnSpMkLst>
              <pc:docMk/>
              <pc:sldMasterMk cId="1406046254" sldId="2147483648"/>
              <pc:sldLayoutMk cId="59535187" sldId="2147483671"/>
              <ac:cxnSpMk id="67" creationId="{034ECEC0-722A-4816-B7E0-5CE9C6157102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2" creationId="{E68BF2F5-C1B5-4F0D-B572-67A445E66016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3" creationId="{12094F1D-BA2B-4AD2-86FB-8E4D8C4CAEAD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4" creationId="{91FDEBAC-C5FC-42D1-BF38-1CE0E0A620E8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5" creationId="{2621D721-02A0-428C-BA9E-B5F4FEDEA3FD}"/>
            </ac:cxnSpMkLst>
          </pc:cxnChg>
          <pc:cxnChg chg="add del mod">
            <ac:chgData name="Yu-Cheng Lin" userId="2281cbc768c9b62e" providerId="LiveId" clId="{D471C314-A209-4CA3-BF5B-CAE147D30A8B}" dt="2020-12-24T12:46:05.964" v="19"/>
            <ac:cxnSpMkLst>
              <pc:docMk/>
              <pc:sldMasterMk cId="1406046254" sldId="2147483648"/>
              <pc:sldLayoutMk cId="59535187" sldId="2147483671"/>
              <ac:cxnSpMk id="86" creationId="{B3D19065-EFB6-41B1-9E9F-BC1B7D1FE04E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95" creationId="{D22508A5-7CDF-406C-90F1-3B5F56ED91E8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6" creationId="{7A78FE27-893E-482B-9028-B87F2EB5B863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7" creationId="{9FFA14B8-C706-44B0-B0C2-EDE010194A68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98" creationId="{1CB17A2E-66AA-4905-A3CE-374DDCCD93A8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115" creationId="{22EBB65D-5A77-438B-B9F4-F82BAB43B74E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6" creationId="{16AD50BD-C411-49BE-9EFA-B4A9380C71A5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7" creationId="{4CFFE73A-4B95-4ACE-9DFC-B0669AAA269B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18" creationId="{9E497FB4-C04F-45ED-A089-B59296E68DDF}"/>
            </ac:cxnSpMkLst>
          </pc:cxnChg>
          <pc:cxnChg chg="mod">
            <ac:chgData name="Yu-Cheng Lin" userId="2281cbc768c9b62e" providerId="LiveId" clId="{D471C314-A209-4CA3-BF5B-CAE147D30A8B}" dt="2020-12-24T12:46:05.573" v="18" actId="21"/>
            <ac:cxnSpMkLst>
              <pc:docMk/>
              <pc:sldMasterMk cId="1406046254" sldId="2147483648"/>
              <pc:sldLayoutMk cId="59535187" sldId="2147483671"/>
              <ac:cxnSpMk id="138" creationId="{77EA10CA-6722-4681-8D53-B7B9164FA53B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39" creationId="{2F889861-618C-4BEC-8B18-ECF5F7B3B86C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40" creationId="{00D24ACB-8768-4F0E-A8B8-3A63B8C8E98A}"/>
            </ac:cxnSpMkLst>
          </pc:cxnChg>
          <pc:cxnChg chg="mod">
            <ac:chgData name="Yu-Cheng Lin" userId="2281cbc768c9b62e" providerId="LiveId" clId="{D471C314-A209-4CA3-BF5B-CAE147D30A8B}" dt="2020-12-24T12:46:00.492" v="14"/>
            <ac:cxnSpMkLst>
              <pc:docMk/>
              <pc:sldMasterMk cId="1406046254" sldId="2147483648"/>
              <pc:sldLayoutMk cId="59535187" sldId="2147483671"/>
              <ac:cxnSpMk id="141" creationId="{4A41994A-B76B-4E52-8C8B-EDEDFB86C478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6" creationId="{0A347ACA-1346-4A55-B573-39EF7BF01E14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7" creationId="{9B4A080E-36E6-4AAC-AA03-998901BCDBF8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8" creationId="{B37DD824-232E-4E53-B928-6C90DB5AEB9E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59" creationId="{3D1BEF5F-97AE-45DD-8F48-52392E0CF754}"/>
            </ac:cxnSpMkLst>
          </pc:cxnChg>
          <pc:cxnChg chg="add del mod">
            <ac:chgData name="Yu-Cheng Lin" userId="2281cbc768c9b62e" providerId="LiveId" clId="{D471C314-A209-4CA3-BF5B-CAE147D30A8B}" dt="2020-12-24T12:46:05.242" v="17"/>
            <ac:cxnSpMkLst>
              <pc:docMk/>
              <pc:sldMasterMk cId="1406046254" sldId="2147483648"/>
              <pc:sldLayoutMk cId="59535187" sldId="2147483671"/>
              <ac:cxnSpMk id="160" creationId="{62AD17D1-D697-4DDA-9223-1EAF2D2B344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69" creationId="{E28AB068-1E8E-4991-831C-1619970897AD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0" creationId="{E7526DB3-0000-439E-8C30-3F3EB426F7CA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1" creationId="{5DA99192-EE62-4469-A65C-41119B9E29A5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72" creationId="{5966299A-B828-4AFB-90A4-99B52FCB6D62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89" creationId="{10592065-5BCB-4E96-AD55-04BDC95FCB4B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0" creationId="{8C029593-12C6-4A58-A371-EFDBFD08AF75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1" creationId="{F6B33812-FC8B-47C8-83B1-3C1D68C09DC9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192" creationId="{DE330D73-D131-4072-B37B-252191C3BAB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2" creationId="{0D827C71-3154-4DAD-A13C-791B87F54AF7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3" creationId="{405509B1-7FD3-479B-9703-FFF92CDD1A3A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4" creationId="{896783DA-A6F9-41E0-8764-CE8982F3C0C0}"/>
            </ac:cxnSpMkLst>
          </pc:cxnChg>
          <pc:cxnChg chg="mod">
            <ac:chgData name="Yu-Cheng Lin" userId="2281cbc768c9b62e" providerId="LiveId" clId="{D471C314-A209-4CA3-BF5B-CAE147D30A8B}" dt="2020-12-24T12:46:04.483" v="16"/>
            <ac:cxnSpMkLst>
              <pc:docMk/>
              <pc:sldMasterMk cId="1406046254" sldId="2147483648"/>
              <pc:sldLayoutMk cId="59535187" sldId="2147483671"/>
              <ac:cxnSpMk id="215" creationId="{FDFE9759-A2EA-4E35-AC3A-4423C26698AE}"/>
            </ac:cxnSpMkLst>
          </pc:cxnChg>
        </pc:sldLayoutChg>
        <pc:sldLayoutChg chg="del">
          <pc:chgData name="Yu-Cheng Lin" userId="2281cbc768c9b62e" providerId="LiveId" clId="{D471C314-A209-4CA3-BF5B-CAE147D30A8B}" dt="2020-12-24T12:48:27.564" v="54" actId="2696"/>
          <pc:sldLayoutMkLst>
            <pc:docMk/>
            <pc:sldMasterMk cId="1406046254" sldId="2147483648"/>
            <pc:sldLayoutMk cId="3491504459" sldId="2147483672"/>
          </pc:sldLayoutMkLst>
        </pc:sldLayoutChg>
        <pc:sldLayoutChg chg="del">
          <pc:chgData name="Yu-Cheng Lin" userId="2281cbc768c9b62e" providerId="LiveId" clId="{D471C314-A209-4CA3-BF5B-CAE147D30A8B}" dt="2020-12-24T12:48:28.158" v="55" actId="2696"/>
          <pc:sldLayoutMkLst>
            <pc:docMk/>
            <pc:sldMasterMk cId="1406046254" sldId="2147483648"/>
            <pc:sldLayoutMk cId="4193426829" sldId="2147483673"/>
          </pc:sldLayoutMkLst>
        </pc:sldLayoutChg>
        <pc:sldLayoutChg chg="del">
          <pc:chgData name="Yu-Cheng Lin" userId="2281cbc768c9b62e" providerId="LiveId" clId="{D471C314-A209-4CA3-BF5B-CAE147D30A8B}" dt="2020-12-24T12:48:35.031" v="58" actId="2696"/>
          <pc:sldLayoutMkLst>
            <pc:docMk/>
            <pc:sldMasterMk cId="1406046254" sldId="2147483648"/>
            <pc:sldLayoutMk cId="3793874421" sldId="2147483674"/>
          </pc:sldLayoutMkLst>
        </pc:sldLayoutChg>
        <pc:sldLayoutChg chg="del">
          <pc:chgData name="Yu-Cheng Lin" userId="2281cbc768c9b62e" providerId="LiveId" clId="{D471C314-A209-4CA3-BF5B-CAE147D30A8B}" dt="2020-12-24T12:48:26.443" v="53" actId="2696"/>
          <pc:sldLayoutMkLst>
            <pc:docMk/>
            <pc:sldMasterMk cId="1406046254" sldId="2147483648"/>
            <pc:sldLayoutMk cId="2795597499" sldId="2147483675"/>
          </pc:sldLayoutMkLst>
        </pc:sldLayoutChg>
      </pc:sldMasterChg>
      <pc:sldMasterChg chg="addSp delSp modSp mod delSldLayout">
        <pc:chgData name="Yu-Cheng Lin" userId="2281cbc768c9b62e" providerId="LiveId" clId="{D471C314-A209-4CA3-BF5B-CAE147D30A8B}" dt="2020-12-24T12:49:03.890" v="61" actId="6014"/>
        <pc:sldMasterMkLst>
          <pc:docMk/>
          <pc:sldMasterMk cId="2901938127" sldId="2147483676"/>
        </pc:sldMasterMkLst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2" creationId="{F02392B5-3258-4A55-90CB-5A3108CEE6A1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3" creationId="{D247C698-5938-4934-B1AB-CE87338CEBE4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4" creationId="{EEEAA6FA-BC0E-428F-BB43-15C3946C2590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5" creationId="{36D4049C-6905-448A-97CA-1DAE0C87780E}"/>
          </ac:spMkLst>
        </pc:spChg>
        <pc:spChg chg="mod">
          <ac:chgData name="Yu-Cheng Lin" userId="2281cbc768c9b62e" providerId="LiveId" clId="{D471C314-A209-4CA3-BF5B-CAE147D30A8B}" dt="2020-12-24T12:46:47.385" v="34" actId="207"/>
          <ac:spMkLst>
            <pc:docMk/>
            <pc:sldMasterMk cId="2901938127" sldId="2147483676"/>
            <ac:spMk id="6" creationId="{652F5777-6B8B-40E4-9628-BB7B0BEC1E9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8" creationId="{1CE07255-2996-4023-B883-1421BCE46A0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19" creationId="{95EFB60E-FB03-442F-BA5E-55B37C331D48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0" creationId="{26D4FBC7-290B-4BC5-BCB1-81E59D1B6CBE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1" creationId="{52039CD9-7831-4E23-9C7B-61C61D2F4DA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7" creationId="{3D312B10-C4CD-4B56-8965-E63C66DD699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8" creationId="{848E75E4-20B3-4D43-9D00-596006208D4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29" creationId="{71B88D34-24D0-4A3B-AF56-583CCD9BD80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0" creationId="{5FB0654D-873E-4B3A-BADC-412C60EABB3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1" creationId="{ABB22EC5-A031-428F-91D8-D74E2EEE2002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2" creationId="{DB5AAA87-5A4B-4540-81E5-59B42448408E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3" creationId="{48372F4B-718A-491F-9BF9-C039C30DCA3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4" creationId="{8FB12A59-BB61-4899-88EB-1809559F758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5" creationId="{5F5E8409-2CAF-4F11-AFF7-C0EC88AA24B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6" creationId="{A3A4E9A6-66C7-4019-9E69-BFCF88770C1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7" creationId="{BF9A13D3-31A9-4BBF-96F2-88100B705FD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8" creationId="{A0152F9D-0C7A-4817-824B-109D397A3B9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39" creationId="{3932CA9D-897A-4FE4-A221-62AEB871937D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0" creationId="{E54A802E-994B-451E-BED4-A22526FFC2E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1" creationId="{BF9AE296-45B7-4627-B23B-63A264B8B75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2" creationId="{A20E29A8-B17A-4A01-B844-A6BBA39EFD04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8" creationId="{74A7AFBC-0D17-40A3-A348-F0D786B9E72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49" creationId="{6E45E43D-C16D-49F0-B05A-54CA469D273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0" creationId="{B653A68D-862D-4A96-B443-5C4356932F5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1" creationId="{8E4AD895-33D3-4361-8A7E-4E807203C59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2" creationId="{78469CEC-72E0-4B98-BB7D-548E0E8E506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3" creationId="{129BC146-702E-4D65-B4BE-80D0F939C5BB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4" creationId="{DE78A6EA-7547-42B7-9C86-99C4691B3A7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5" creationId="{43656D57-AABC-461A-BA69-B5AABAA070D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6" creationId="{52E521FB-A758-49A0-BD37-E334AFB071E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7" creationId="{80B9BF14-98B0-4E08-BFAE-22759727BAB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8" creationId="{50C5F44F-8362-4F2F-B4C3-B2A2146E92B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59" creationId="{61D6F970-8E34-47E1-AA01-B67F5812FEA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0" creationId="{1357C7C9-63E0-44FD-8A4E-B554ACB38AA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1" creationId="{B9B149AC-D454-4647-BCB1-2879B95AA349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7" creationId="{54649D6B-B208-482A-95A5-81A9F748100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8" creationId="{9E0D4EF3-DE61-4779-9262-7849E668259C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69" creationId="{C98E3D8E-2EE1-467B-9B0D-1A3DE4B303C7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0" creationId="{B1C88756-CEB9-414A-B08D-3BB550FF153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1" creationId="{91B1CAA0-E747-4774-BF4E-6C8802B22F30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2" creationId="{25C04987-5375-47EC-B569-50F750465215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3" creationId="{DC19170E-8BEA-46A3-A4E2-156CD66E0FD3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4" creationId="{0D2BD854-EFE0-4C7C-9C69-103C22DE6B4F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5" creationId="{4A2BCC7E-2F69-449C-A163-47B74FEA5423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6" creationId="{644FE74A-F120-48B5-8742-01690E9B98C6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7" creationId="{D22804C4-C460-4B54-ACD6-0CA9A3BB0861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8" creationId="{41EBFDC7-E55B-485C-9FB9-FBE2764015FA}"/>
          </ac:spMkLst>
        </pc:spChg>
        <pc:spChg chg="mod">
          <ac:chgData name="Yu-Cheng Lin" userId="2281cbc768c9b62e" providerId="LiveId" clId="{D471C314-A209-4CA3-BF5B-CAE147D30A8B}" dt="2020-12-24T12:45:27.733" v="5"/>
          <ac:spMkLst>
            <pc:docMk/>
            <pc:sldMasterMk cId="2901938127" sldId="2147483676"/>
            <ac:spMk id="79" creationId="{38D71027-C10D-43E3-B282-F9D1BAEEB33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81" creationId="{AA0F1A44-5EE0-4DFF-A5FD-B172E83C0DA9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2" creationId="{8AD17FD6-BA37-451E-8A0E-88670579DAEC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3" creationId="{69CC0DC5-7C2D-4A5F-8049-20DD9D5D7F7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4" creationId="{F722EE8F-6B00-4FE9-9709-C4103056233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95" creationId="{77228243-5164-435A-B37B-AC45B105983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1" creationId="{B9DAFCDF-2228-46C2-8A2F-F0C209E9587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2" creationId="{12AF7819-62F1-4481-9FE6-7DF27F1188D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3" creationId="{5220286E-A88B-413B-9BB3-1542B4B5078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4" creationId="{33F9B3F7-830E-42C8-8862-63D283BFBCD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5" creationId="{AE97920B-5808-40C9-8639-B50587FAF5A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6" creationId="{F8C3F08A-39AF-4E6E-BE48-4C048413E269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7" creationId="{B14AE50A-2868-4318-93BB-296520B994AA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8" creationId="{434E8842-30C3-4D55-9EAD-E91C36D28770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09" creationId="{1A06C859-CA35-457D-8A34-7CEA4CBA3E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0" creationId="{0567F936-85CF-4441-B653-6E9AE12A231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1" creationId="{A6F48AEC-379B-4AF0-AB89-DFCB3891C47B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2" creationId="{37FB2738-CE99-4243-B0A9-98E75C9D8C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3" creationId="{036CA4D9-7776-49B9-97D0-F7DB2E99AA0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4" creationId="{83BA0FD7-465D-4BDA-A665-53ECADF6178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5" creationId="{32A084C8-D070-49F8-825B-3A331BE3D4F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16" creationId="{F995C1CB-EFFE-473D-BA04-166C95EA382F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2" creationId="{189128F0-1F73-44BA-9725-2C24C220781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3" creationId="{2401A5B0-896B-432E-8B95-09916BB12B9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4" creationId="{1DBAA50F-7992-4F4E-8E38-9BB55D25BB3C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5" creationId="{54B47743-9617-44E5-B751-E2C2002DBBA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6" creationId="{282248BD-8DB4-48C2-A736-C7898D1D689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7" creationId="{1BC19BCE-2CDE-4E01-84E2-09369301C5B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8" creationId="{BB9D63F0-234E-434C-98ED-BB4E2F65063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29" creationId="{3D690C0E-E0CF-415E-9FA9-54F0F2A0F69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0" creationId="{6F53D6A6-5C30-4516-992A-4E6648D9E01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1" creationId="{B4613D54-F675-470D-986D-460FA9C60D0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2" creationId="{BD8BFC61-2CF5-423D-8282-42630142BF18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3" creationId="{16FBC4FF-0CC2-4E09-91CF-E28D01391C1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4" creationId="{62A8933A-7C30-4E76-835C-4E790B885E85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35" creationId="{F5A99D5B-3A44-45A1-8629-0D1C4E01035F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1" creationId="{6606C726-71C2-40A4-BBD6-9190E88C078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2" creationId="{003F2292-B3DD-464D-A89D-727E23202AD1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3" creationId="{3C1C6B36-06B3-4484-A25E-A3878475C256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4" creationId="{FD605952-174E-42DA-B0EA-D56A87B2194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5" creationId="{3B819B77-4B72-4867-B6E0-087E06E2C212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6" creationId="{B08AB20B-4FB2-4DED-8278-9FD3DA47CEE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7" creationId="{C8FB26F6-D88B-4E95-AF69-1021E58FEE07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8" creationId="{E4FC5EAF-CDFF-433D-9A3D-3A29261E0ACD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49" creationId="{B3503F68-730A-4DA2-94CB-948C124E4C2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0" creationId="{24E5B187-20BB-47A5-ACA1-271364B78FF3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1" creationId="{5EF60DD1-68FB-416A-904F-660341B7AA8E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2" creationId="{B60B696F-AAE8-4219-B083-30A3F9DBDC94}"/>
          </ac:spMkLst>
        </pc:spChg>
        <pc:spChg chg="mod">
          <ac:chgData name="Yu-Cheng Lin" userId="2281cbc768c9b62e" providerId="LiveId" clId="{D471C314-A209-4CA3-BF5B-CAE147D30A8B}" dt="2020-12-24T12:46:38.755" v="32"/>
          <ac:spMkLst>
            <pc:docMk/>
            <pc:sldMasterMk cId="2901938127" sldId="2147483676"/>
            <ac:spMk id="153" creationId="{F91BCDA5-8189-49C2-B7C4-CFFDBDAD7A6B}"/>
          </ac:spMkLst>
        </pc:spChg>
        <pc:grpChg chg="add del mod">
          <ac:chgData name="Yu-Cheng Lin" userId="2281cbc768c9b62e" providerId="LiveId" clId="{D471C314-A209-4CA3-BF5B-CAE147D30A8B}" dt="2020-12-24T12:45:35.135" v="6"/>
          <ac:grpSpMkLst>
            <pc:docMk/>
            <pc:sldMasterMk cId="2901938127" sldId="2147483676"/>
            <ac:grpSpMk id="7" creationId="{218192AF-01B7-4AAA-886F-AB56DA65E61C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4" creationId="{EBFD13F9-7F28-426F-8C0D-8BBD21E2568E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5" creationId="{847B593A-A18B-4E22-84B7-81893BCF280D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6" creationId="{4B151891-D7A9-48EF-899F-5BE7710D00AF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7" creationId="{F640C844-64D4-43BD-8FBA-8B50B781CB47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18" creationId="{B0BF5A51-26A7-4CCC-8343-987EE7608AE8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22" creationId="{BB9D7C3E-10A5-4CB5-8654-3B737ABC5AAF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43" creationId="{0199E549-8D81-46E7-A50D-5109AB4567AA}"/>
          </ac:grpSpMkLst>
        </pc:grpChg>
        <pc:grpChg chg="mod">
          <ac:chgData name="Yu-Cheng Lin" userId="2281cbc768c9b62e" providerId="LiveId" clId="{D471C314-A209-4CA3-BF5B-CAE147D30A8B}" dt="2020-12-24T12:45:27.733" v="5"/>
          <ac:grpSpMkLst>
            <pc:docMk/>
            <pc:sldMasterMk cId="2901938127" sldId="2147483676"/>
            <ac:grpSpMk id="62" creationId="{BA073078-BC59-48B5-8059-9F80D382740A}"/>
          </ac:grpSpMkLst>
        </pc:grpChg>
        <pc:grpChg chg="add mod ord">
          <ac:chgData name="Yu-Cheng Lin" userId="2281cbc768c9b62e" providerId="LiveId" clId="{D471C314-A209-4CA3-BF5B-CAE147D30A8B}" dt="2020-12-24T12:46:40.226" v="33" actId="167"/>
          <ac:grpSpMkLst>
            <pc:docMk/>
            <pc:sldMasterMk cId="2901938127" sldId="2147483676"/>
            <ac:grpSpMk id="80" creationId="{C30704AF-28CA-42E4-9F9C-944115AF9665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7" creationId="{41172C17-6B6A-4FA9-B173-9EEFA127BDEE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8" creationId="{3C27F786-DB95-4756-9AC6-BCE6DC680127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89" creationId="{A4D9BBB4-3F08-48FC-9A25-1A9CE44FCF71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0" creationId="{1AEE13D8-EA33-42DB-AEF2-9EE14FEEEA69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1" creationId="{C07B457F-D9FB-43D7-ACCF-A5CE7B85D1E2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96" creationId="{47132415-DF1D-4954-BC62-4CFA1395BA4E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117" creationId="{8B627B8A-3743-4656-9F14-701C4BABE789}"/>
          </ac:grpSpMkLst>
        </pc:grpChg>
        <pc:grpChg chg="mod">
          <ac:chgData name="Yu-Cheng Lin" userId="2281cbc768c9b62e" providerId="LiveId" clId="{D471C314-A209-4CA3-BF5B-CAE147D30A8B}" dt="2020-12-24T12:46:38.755" v="32"/>
          <ac:grpSpMkLst>
            <pc:docMk/>
            <pc:sldMasterMk cId="2901938127" sldId="2147483676"/>
            <ac:grpSpMk id="136" creationId="{B176C068-DEDD-47BC-9B68-FB49517A04AC}"/>
          </ac:grpSpMkLst>
        </pc:grp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9" creationId="{657E1535-795D-46D4-8787-56678FFC7B46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0" creationId="{AD3532DB-97B4-45E8-9876-8699B1C31931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1" creationId="{C0DB1F5D-8AB1-40E9-896B-E6A6F152AB7F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2" creationId="{28FFD4BB-528A-4427-970B-A55B490437CD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13" creationId="{03176591-D1A7-42A3-951C-A33D328DE00D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3" creationId="{D8908753-85E7-4466-9D77-1E53EC28D90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4" creationId="{8B20BA80-A2E1-4022-88D4-F7BD47A9CB15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5" creationId="{693A38E0-9F69-4166-8F5D-1DA33A2C63E8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26" creationId="{778884B5-F333-4A5B-9801-EFDC7350A088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4" creationId="{94FD43D1-95DF-46CD-BAE3-2971A0E443F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5" creationId="{18FFFD95-911F-4B05-AE62-93E8D256900C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6" creationId="{17A514A6-8A4C-4D5C-B906-9B73A33BCBA7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47" creationId="{D6B73F94-BC53-4D91-8464-65A484256CAF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3" creationId="{9EB38288-B20C-4B58-9DF1-9AEBC1396966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4" creationId="{875DC0B1-7195-4BD3-B989-EFA1E9723042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5" creationId="{284E3848-C268-45EA-B434-12E280DEE63A}"/>
          </ac:cxnSpMkLst>
        </pc:cxnChg>
        <pc:cxnChg chg="mod">
          <ac:chgData name="Yu-Cheng Lin" userId="2281cbc768c9b62e" providerId="LiveId" clId="{D471C314-A209-4CA3-BF5B-CAE147D30A8B}" dt="2020-12-24T12:45:27.733" v="5"/>
          <ac:cxnSpMkLst>
            <pc:docMk/>
            <pc:sldMasterMk cId="2901938127" sldId="2147483676"/>
            <ac:cxnSpMk id="66" creationId="{A14C13E2-091A-4648-BECB-34F30F95A2D0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2" creationId="{217E634E-DBB1-4C95-9BDD-0249C6CF02A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3" creationId="{FF8CA383-0F69-4110-852C-CAD80C1D4773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4" creationId="{2A10F661-65DE-4B2E-A3F1-15702EC34F06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5" creationId="{56438CD5-595B-452A-93FF-E4841098779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86" creationId="{C7BB4B9B-E099-453E-9A69-407A0DF1FBA8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7" creationId="{3F8F12D0-6C9D-470A-9753-504FC6571AC5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8" creationId="{04C258BC-E304-47FF-83C2-BFB9378FFEAD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99" creationId="{64E4C333-378B-44B1-9E32-398A010CB700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00" creationId="{8E7F4458-2663-4ABD-B7CF-DA260280695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18" creationId="{14DD1E0C-137D-45E1-911C-28E21FFB027A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19" creationId="{539A8AE0-1DA6-4F39-9E1A-CBAC73141B4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20" creationId="{C3E81F40-FA75-41CF-808C-93D76A7C38B7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21" creationId="{07163D87-74DB-4636-9BE4-FD5E9C82266F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7" creationId="{F146BDC7-17C8-4DD3-9C20-E24CA35D3A28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8" creationId="{6228EA0D-0481-4ECB-9E51-E129BC65759A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39" creationId="{2A710379-6301-4E76-B0DA-DE118F0A9E1D}"/>
          </ac:cxnSpMkLst>
        </pc:cxnChg>
        <pc:cxnChg chg="mod">
          <ac:chgData name="Yu-Cheng Lin" userId="2281cbc768c9b62e" providerId="LiveId" clId="{D471C314-A209-4CA3-BF5B-CAE147D30A8B}" dt="2020-12-24T12:46:38.755" v="32"/>
          <ac:cxnSpMkLst>
            <pc:docMk/>
            <pc:sldMasterMk cId="2901938127" sldId="2147483676"/>
            <ac:cxnSpMk id="140" creationId="{5DCD34E1-88B3-42DC-8759-0FC8B20E27DD}"/>
          </ac:cxnSpMkLst>
        </pc:cxnChg>
        <pc:sldLayoutChg chg="del">
          <pc:chgData name="Yu-Cheng Lin" userId="2281cbc768c9b62e" providerId="LiveId" clId="{D471C314-A209-4CA3-BF5B-CAE147D30A8B}" dt="2020-12-24T12:46:28.690" v="24" actId="2696"/>
          <pc:sldLayoutMkLst>
            <pc:docMk/>
            <pc:sldMasterMk cId="2901938127" sldId="2147483676"/>
            <pc:sldLayoutMk cId="1452750241" sldId="2147483678"/>
          </pc:sldLayoutMkLst>
        </pc:sldLayoutChg>
        <pc:sldLayoutChg chg="del">
          <pc:chgData name="Yu-Cheng Lin" userId="2281cbc768c9b62e" providerId="LiveId" clId="{D471C314-A209-4CA3-BF5B-CAE147D30A8B}" dt="2020-12-24T12:46:30.615" v="25" actId="2696"/>
          <pc:sldLayoutMkLst>
            <pc:docMk/>
            <pc:sldMasterMk cId="2901938127" sldId="2147483676"/>
            <pc:sldLayoutMk cId="3820358545" sldId="2147483680"/>
          </pc:sldLayoutMkLst>
        </pc:sldLayoutChg>
        <pc:sldLayoutChg chg="del">
          <pc:chgData name="Yu-Cheng Lin" userId="2281cbc768c9b62e" providerId="LiveId" clId="{D471C314-A209-4CA3-BF5B-CAE147D30A8B}" dt="2020-12-24T12:46:31.365" v="26" actId="2696"/>
          <pc:sldLayoutMkLst>
            <pc:docMk/>
            <pc:sldMasterMk cId="2901938127" sldId="2147483676"/>
            <pc:sldLayoutMk cId="835549158" sldId="2147483681"/>
          </pc:sldLayoutMkLst>
        </pc:sldLayoutChg>
        <pc:sldLayoutChg chg="del">
          <pc:chgData name="Yu-Cheng Lin" userId="2281cbc768c9b62e" providerId="LiveId" clId="{D471C314-A209-4CA3-BF5B-CAE147D30A8B}" dt="2020-12-24T12:46:31.985" v="27" actId="2696"/>
          <pc:sldLayoutMkLst>
            <pc:docMk/>
            <pc:sldMasterMk cId="2901938127" sldId="2147483676"/>
            <pc:sldLayoutMk cId="3897016902" sldId="2147483683"/>
          </pc:sldLayoutMkLst>
        </pc:sldLayoutChg>
        <pc:sldLayoutChg chg="del">
          <pc:chgData name="Yu-Cheng Lin" userId="2281cbc768c9b62e" providerId="LiveId" clId="{D471C314-A209-4CA3-BF5B-CAE147D30A8B}" dt="2020-12-24T12:46:32.985" v="28" actId="2696"/>
          <pc:sldLayoutMkLst>
            <pc:docMk/>
            <pc:sldMasterMk cId="2901938127" sldId="2147483676"/>
            <pc:sldLayoutMk cId="1934759119" sldId="2147483684"/>
          </pc:sldLayoutMkLst>
        </pc:sldLayoutChg>
        <pc:sldLayoutChg chg="del">
          <pc:chgData name="Yu-Cheng Lin" userId="2281cbc768c9b62e" providerId="LiveId" clId="{D471C314-A209-4CA3-BF5B-CAE147D30A8B}" dt="2020-12-24T12:46:33.427" v="29" actId="2696"/>
          <pc:sldLayoutMkLst>
            <pc:docMk/>
            <pc:sldMasterMk cId="2901938127" sldId="2147483676"/>
            <pc:sldLayoutMk cId="2559680429" sldId="2147483685"/>
          </pc:sldLayoutMkLst>
        </pc:sldLayoutChg>
        <pc:sldLayoutChg chg="del">
          <pc:chgData name="Yu-Cheng Lin" userId="2281cbc768c9b62e" providerId="LiveId" clId="{D471C314-A209-4CA3-BF5B-CAE147D30A8B}" dt="2020-12-24T12:46:34.209" v="30" actId="2696"/>
          <pc:sldLayoutMkLst>
            <pc:docMk/>
            <pc:sldMasterMk cId="2901938127" sldId="2147483676"/>
            <pc:sldLayoutMk cId="3805900056" sldId="2147483687"/>
          </pc:sldLayoutMkLst>
        </pc:sldLayoutChg>
        <pc:sldLayoutChg chg="del">
          <pc:chgData name="Yu-Cheng Lin" userId="2281cbc768c9b62e" providerId="LiveId" clId="{D471C314-A209-4CA3-BF5B-CAE147D30A8B}" dt="2020-12-24T12:46:34.707" v="31" actId="2696"/>
          <pc:sldLayoutMkLst>
            <pc:docMk/>
            <pc:sldMasterMk cId="2901938127" sldId="2147483676"/>
            <pc:sldLayoutMk cId="1159531953" sldId="2147483688"/>
          </pc:sldLayoutMkLst>
        </pc:sldLayoutChg>
      </pc:sldMasterChg>
      <pc:sldMasterChg chg="delSp modSp mod setBg">
        <pc:chgData name="Yu-Cheng Lin" userId="2281cbc768c9b62e" providerId="LiveId" clId="{D471C314-A209-4CA3-BF5B-CAE147D30A8B}" dt="2020-12-24T12:49:21.565" v="62" actId="6014"/>
        <pc:sldMasterMkLst>
          <pc:docMk/>
          <pc:sldMasterMk cId="881220189" sldId="2147483687"/>
        </pc:sldMasterMkLst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2" creationId="{F02392B5-3258-4A55-90CB-5A3108CEE6A1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3" creationId="{D247C698-5938-4934-B1AB-CE87338CEBE4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4" creationId="{EEEAA6FA-BC0E-428F-BB43-15C3946C2590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5" creationId="{36D4049C-6905-448A-97CA-1DAE0C87780E}"/>
          </ac:spMkLst>
        </pc:spChg>
        <pc:spChg chg="mod">
          <ac:chgData name="Yu-Cheng Lin" userId="2281cbc768c9b62e" providerId="LiveId" clId="{D471C314-A209-4CA3-BF5B-CAE147D30A8B}" dt="2020-12-24T12:47:18.174" v="38" actId="207"/>
          <ac:spMkLst>
            <pc:docMk/>
            <pc:sldMasterMk cId="881220189" sldId="2147483687"/>
            <ac:spMk id="6" creationId="{652F5777-6B8B-40E4-9628-BB7B0BEC1E96}"/>
          </ac:spMkLst>
        </pc:spChg>
        <pc:grpChg chg="del">
          <ac:chgData name="Yu-Cheng Lin" userId="2281cbc768c9b62e" providerId="LiveId" clId="{D471C314-A209-4CA3-BF5B-CAE147D30A8B}" dt="2020-12-24T12:46:55.061" v="35" actId="478"/>
          <ac:grpSpMkLst>
            <pc:docMk/>
            <pc:sldMasterMk cId="881220189" sldId="2147483687"/>
            <ac:grpSpMk id="80" creationId="{C30704AF-28CA-42E4-9F9C-944115AF9665}"/>
          </ac:grpSpMkLst>
        </pc:grp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97" creationId="{3F8F12D0-6C9D-470A-9753-504FC6571AC5}"/>
          </ac:cxnSpMkLst>
        </pc:cxn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118" creationId="{14DD1E0C-137D-45E1-911C-28E21FFB027A}"/>
          </ac:cxnSpMkLst>
        </pc:cxnChg>
        <pc:cxnChg chg="mod">
          <ac:chgData name="Yu-Cheng Lin" userId="2281cbc768c9b62e" providerId="LiveId" clId="{D471C314-A209-4CA3-BF5B-CAE147D30A8B}" dt="2020-12-24T12:46:55.061" v="35" actId="478"/>
          <ac:cxnSpMkLst>
            <pc:docMk/>
            <pc:sldMasterMk cId="881220189" sldId="2147483687"/>
            <ac:cxnSpMk id="137" creationId="{F146BDC7-17C8-4DD3-9C20-E24CA35D3A28}"/>
          </ac:cxnSpMkLst>
        </pc:cxnChg>
      </pc:sldMasterChg>
      <pc:sldMasterChg chg="mod setBg delSldLayout">
        <pc:chgData name="Yu-Cheng Lin" userId="2281cbc768c9b62e" providerId="LiveId" clId="{D471C314-A209-4CA3-BF5B-CAE147D30A8B}" dt="2020-12-24T12:49:45.246" v="63" actId="6014"/>
        <pc:sldMasterMkLst>
          <pc:docMk/>
          <pc:sldMasterMk cId="4038612715" sldId="2147483692"/>
        </pc:sldMasterMkLst>
        <pc:sldLayoutChg chg="del">
          <pc:chgData name="Yu-Cheng Lin" userId="2281cbc768c9b62e" providerId="LiveId" clId="{D471C314-A209-4CA3-BF5B-CAE147D30A8B}" dt="2020-12-24T12:47:28.282" v="39" actId="2696"/>
          <pc:sldLayoutMkLst>
            <pc:docMk/>
            <pc:sldMasterMk cId="4038612715" sldId="2147483692"/>
            <pc:sldLayoutMk cId="2908821221" sldId="2147483694"/>
          </pc:sldLayoutMkLst>
        </pc:sldLayoutChg>
        <pc:sldLayoutChg chg="del">
          <pc:chgData name="Yu-Cheng Lin" userId="2281cbc768c9b62e" providerId="LiveId" clId="{D471C314-A209-4CA3-BF5B-CAE147D30A8B}" dt="2020-12-24T12:47:29.627" v="40" actId="2696"/>
          <pc:sldLayoutMkLst>
            <pc:docMk/>
            <pc:sldMasterMk cId="4038612715" sldId="2147483692"/>
            <pc:sldLayoutMk cId="929590212" sldId="2147483696"/>
          </pc:sldLayoutMkLst>
        </pc:sldLayoutChg>
        <pc:sldLayoutChg chg="del">
          <pc:chgData name="Yu-Cheng Lin" userId="2281cbc768c9b62e" providerId="LiveId" clId="{D471C314-A209-4CA3-BF5B-CAE147D30A8B}" dt="2020-12-24T12:47:30.505" v="41" actId="2696"/>
          <pc:sldLayoutMkLst>
            <pc:docMk/>
            <pc:sldMasterMk cId="4038612715" sldId="2147483692"/>
            <pc:sldLayoutMk cId="78959015" sldId="2147483697"/>
          </pc:sldLayoutMkLst>
        </pc:sldLayoutChg>
        <pc:sldLayoutChg chg="del">
          <pc:chgData name="Yu-Cheng Lin" userId="2281cbc768c9b62e" providerId="LiveId" clId="{D471C314-A209-4CA3-BF5B-CAE147D30A8B}" dt="2020-12-24T12:47:32.089" v="42" actId="2696"/>
          <pc:sldLayoutMkLst>
            <pc:docMk/>
            <pc:sldMasterMk cId="4038612715" sldId="2147483692"/>
            <pc:sldLayoutMk cId="3548773541" sldId="2147483699"/>
          </pc:sldLayoutMkLst>
        </pc:sldLayoutChg>
        <pc:sldLayoutChg chg="del">
          <pc:chgData name="Yu-Cheng Lin" userId="2281cbc768c9b62e" providerId="LiveId" clId="{D471C314-A209-4CA3-BF5B-CAE147D30A8B}" dt="2020-12-24T12:47:32.511" v="43" actId="2696"/>
          <pc:sldLayoutMkLst>
            <pc:docMk/>
            <pc:sldMasterMk cId="4038612715" sldId="2147483692"/>
            <pc:sldLayoutMk cId="3306599470" sldId="2147483700"/>
          </pc:sldLayoutMkLst>
        </pc:sldLayoutChg>
        <pc:sldLayoutChg chg="del">
          <pc:chgData name="Yu-Cheng Lin" userId="2281cbc768c9b62e" providerId="LiveId" clId="{D471C314-A209-4CA3-BF5B-CAE147D30A8B}" dt="2020-12-24T12:47:32.842" v="44" actId="2696"/>
          <pc:sldLayoutMkLst>
            <pc:docMk/>
            <pc:sldMasterMk cId="4038612715" sldId="2147483692"/>
            <pc:sldLayoutMk cId="3255232125" sldId="2147483701"/>
          </pc:sldLayoutMkLst>
        </pc:sldLayoutChg>
        <pc:sldLayoutChg chg="del">
          <pc:chgData name="Yu-Cheng Lin" userId="2281cbc768c9b62e" providerId="LiveId" clId="{D471C314-A209-4CA3-BF5B-CAE147D30A8B}" dt="2020-12-24T12:47:33.593" v="45" actId="2696"/>
          <pc:sldLayoutMkLst>
            <pc:docMk/>
            <pc:sldMasterMk cId="4038612715" sldId="2147483692"/>
            <pc:sldLayoutMk cId="2514417085" sldId="2147483703"/>
          </pc:sldLayoutMkLst>
        </pc:sldLayoutChg>
        <pc:sldLayoutChg chg="del">
          <pc:chgData name="Yu-Cheng Lin" userId="2281cbc768c9b62e" providerId="LiveId" clId="{D471C314-A209-4CA3-BF5B-CAE147D30A8B}" dt="2020-12-24T12:47:33.984" v="46" actId="2696"/>
          <pc:sldLayoutMkLst>
            <pc:docMk/>
            <pc:sldMasterMk cId="4038612715" sldId="2147483692"/>
            <pc:sldLayoutMk cId="2725746512" sldId="2147483704"/>
          </pc:sldLayoutMkLst>
        </pc:sldLayoutChg>
      </pc:sldMasterChg>
    </pc:docChg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  <pc:docChgLst>
    <pc:chgData name="Yu-Cheng Lin" userId="2281cbc768c9b62e" providerId="LiveId" clId="{06A898E1-4CAD-4CD6-A2CC-9BEF86603DA5}"/>
    <pc:docChg chg="addSld delSld">
      <pc:chgData name="Yu-Cheng Lin" userId="2281cbc768c9b62e" providerId="LiveId" clId="{06A898E1-4CAD-4CD6-A2CC-9BEF86603DA5}" dt="2020-11-30T05:52:29.075" v="2" actId="47"/>
      <pc:docMkLst>
        <pc:docMk/>
      </pc:docMkLst>
      <pc:sldChg chg="new del">
        <pc:chgData name="Yu-Cheng Lin" userId="2281cbc768c9b62e" providerId="LiveId" clId="{06A898E1-4CAD-4CD6-A2CC-9BEF86603DA5}" dt="2020-11-30T05:52:29.075" v="2" actId="47"/>
        <pc:sldMkLst>
          <pc:docMk/>
          <pc:sldMk cId="84358974" sldId="25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8598556" sldId="25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774091883" sldId="25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275152867" sldId="25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027919862" sldId="25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221852541" sldId="26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106240380" sldId="261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62732013" sldId="262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71760264" sldId="263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421070677" sldId="264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733304590" sldId="265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27829161" sldId="26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75019393" sldId="26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390989608" sldId="26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932238739" sldId="26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198053563" sldId="27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302153779" sldId="271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03016670" sldId="272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712665610" sldId="273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091894924" sldId="274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421502219" sldId="275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031091435" sldId="276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2356012816" sldId="277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954759560" sldId="278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858563197" sldId="279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1274688418" sldId="280"/>
        </pc:sldMkLst>
      </pc:sldChg>
      <pc:sldChg chg="del">
        <pc:chgData name="Yu-Cheng Lin" userId="2281cbc768c9b62e" providerId="LiveId" clId="{06A898E1-4CAD-4CD6-A2CC-9BEF86603DA5}" dt="2020-11-30T05:52:21.075" v="0" actId="47"/>
        <pc:sldMkLst>
          <pc:docMk/>
          <pc:sldMk cId="3732713933" sldId="281"/>
        </pc:sldMkLst>
      </pc:sldChg>
    </pc:docChg>
  </pc:docChgLst>
  <pc:docChgLst>
    <pc:chgData name="Yu-Cheng Lin" userId="2281cbc768c9b62e" providerId="LiveId" clId="{2053B51F-4EA7-403C-B8A2-4CCEFB1FCA94}"/>
    <pc:docChg chg="undo redo custSel addSld delSld modSld">
      <pc:chgData name="Yu-Cheng Lin" userId="2281cbc768c9b62e" providerId="LiveId" clId="{2053B51F-4EA7-403C-B8A2-4CCEFB1FCA94}" dt="2020-11-30T03:15:14.401" v="3360" actId="1035"/>
      <pc:docMkLst>
        <pc:docMk/>
      </pc:docMkLst>
      <pc:sldChg chg="modSp new mod modClrScheme chgLayout">
        <pc:chgData name="Yu-Cheng Lin" userId="2281cbc768c9b62e" providerId="LiveId" clId="{2053B51F-4EA7-403C-B8A2-4CCEFB1FCA94}" dt="2020-11-30T02:45:19.801" v="2833" actId="20577"/>
        <pc:sldMkLst>
          <pc:docMk/>
          <pc:sldMk cId="428598556" sldId="256"/>
        </pc:sldMkLst>
        <pc:spChg chg="mod ord">
          <ac:chgData name="Yu-Cheng Lin" userId="2281cbc768c9b62e" providerId="LiveId" clId="{2053B51F-4EA7-403C-B8A2-4CCEFB1FCA94}" dt="2020-11-29T09:04:27.220" v="1559" actId="12789"/>
          <ac:spMkLst>
            <pc:docMk/>
            <pc:sldMk cId="428598556" sldId="256"/>
            <ac:spMk id="2" creationId="{9F8D28C1-9E17-4439-B620-7E373DCEE983}"/>
          </ac:spMkLst>
        </pc:spChg>
        <pc:spChg chg="mod ord">
          <ac:chgData name="Yu-Cheng Lin" userId="2281cbc768c9b62e" providerId="LiveId" clId="{2053B51F-4EA7-403C-B8A2-4CCEFB1FCA94}" dt="2020-11-30T02:45:19.801" v="2833" actId="20577"/>
          <ac:spMkLst>
            <pc:docMk/>
            <pc:sldMk cId="428598556" sldId="256"/>
            <ac:spMk id="3" creationId="{0949AE85-6DB1-4F56-B35F-F58138B1A39C}"/>
          </ac:spMkLst>
        </pc:spChg>
        <pc:spChg chg="mod ord">
          <ac:chgData name="Yu-Cheng Lin" userId="2281cbc768c9b62e" providerId="LiveId" clId="{2053B51F-4EA7-403C-B8A2-4CCEFB1FCA94}" dt="2020-11-29T09:04:18.700" v="1558" actId="700"/>
          <ac:spMkLst>
            <pc:docMk/>
            <pc:sldMk cId="428598556" sldId="256"/>
            <ac:spMk id="4" creationId="{06570B31-159A-456B-B727-811507F77D73}"/>
          </ac:spMkLst>
        </pc:spChg>
      </pc:sldChg>
      <pc:sldChg chg="addSp delSp modSp new mod modClrScheme modAnim chgLayout">
        <pc:chgData name="Yu-Cheng Lin" userId="2281cbc768c9b62e" providerId="LiveId" clId="{2053B51F-4EA7-403C-B8A2-4CCEFB1FCA94}" dt="2020-11-30T03:15:14.401" v="3360" actId="1035"/>
        <pc:sldMkLst>
          <pc:docMk/>
          <pc:sldMk cId="1774091883" sldId="257"/>
        </pc:sldMkLst>
        <pc:spChg chg="mod ord">
          <ac:chgData name="Yu-Cheng Lin" userId="2281cbc768c9b62e" providerId="LiveId" clId="{2053B51F-4EA7-403C-B8A2-4CCEFB1FCA94}" dt="2020-11-29T09:05:01.705" v="1562" actId="700"/>
          <ac:spMkLst>
            <pc:docMk/>
            <pc:sldMk cId="1774091883" sldId="257"/>
            <ac:spMk id="2" creationId="{26857CF1-3A43-4B4C-8A1A-7D66C6FA688A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3" creationId="{D44233A5-E603-4E84-B8E7-0D1C4911D953}"/>
          </ac:spMkLst>
        </pc:spChg>
        <pc:spChg chg="add del mod">
          <ac:chgData name="Yu-Cheng Lin" userId="2281cbc768c9b62e" providerId="LiveId" clId="{2053B51F-4EA7-403C-B8A2-4CCEFB1FCA94}" dt="2020-11-29T07:57:00.168" v="102" actId="478"/>
          <ac:spMkLst>
            <pc:docMk/>
            <pc:sldMk cId="1774091883" sldId="257"/>
            <ac:spMk id="4" creationId="{845B33D2-6EF5-4B3D-AB02-0D098710F1C8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5" creationId="{92C2595B-F84E-42BB-A649-63A91BA8F4C9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6" creationId="{DE10C23C-1EDB-4D9F-80A0-BD9165E519CA}"/>
          </ac:spMkLst>
        </pc:spChg>
        <pc:spChg chg="add mod">
          <ac:chgData name="Yu-Cheng Lin" userId="2281cbc768c9b62e" providerId="LiveId" clId="{2053B51F-4EA7-403C-B8A2-4CCEFB1FCA94}" dt="2020-11-29T08:04:57.532" v="249" actId="1076"/>
          <ac:spMkLst>
            <pc:docMk/>
            <pc:sldMk cId="1774091883" sldId="257"/>
            <ac:spMk id="7" creationId="{D5E56C0D-0C9B-47A9-A89E-CE98318B649B}"/>
          </ac:spMkLst>
        </pc:spChg>
        <pc:spChg chg="add mod">
          <ac:chgData name="Yu-Cheng Lin" userId="2281cbc768c9b62e" providerId="LiveId" clId="{2053B51F-4EA7-403C-B8A2-4CCEFB1FCA94}" dt="2020-11-29T07:59:37.474" v="176" actId="20577"/>
          <ac:spMkLst>
            <pc:docMk/>
            <pc:sldMk cId="1774091883" sldId="257"/>
            <ac:spMk id="8" creationId="{31B3CC0B-508B-4DEE-8ED6-DC5F0A4B7915}"/>
          </ac:spMkLst>
        </pc:spChg>
        <pc:spChg chg="add mod">
          <ac:chgData name="Yu-Cheng Lin" userId="2281cbc768c9b62e" providerId="LiveId" clId="{2053B51F-4EA7-403C-B8A2-4CCEFB1FCA94}" dt="2020-11-29T08:00:00.026" v="187" actId="465"/>
          <ac:spMkLst>
            <pc:docMk/>
            <pc:sldMk cId="1774091883" sldId="257"/>
            <ac:spMk id="16" creationId="{8F7C1269-4AF4-45CB-937D-CC54BBD9785B}"/>
          </ac:spMkLst>
        </pc:spChg>
        <pc:spChg chg="add mod">
          <ac:chgData name="Yu-Cheng Lin" userId="2281cbc768c9b62e" providerId="LiveId" clId="{2053B51F-4EA7-403C-B8A2-4CCEFB1FCA94}" dt="2020-11-29T08:00:00.026" v="187" actId="465"/>
          <ac:spMkLst>
            <pc:docMk/>
            <pc:sldMk cId="1774091883" sldId="257"/>
            <ac:spMk id="17" creationId="{08743424-6B40-4C06-948A-F959EC6A8858}"/>
          </ac:spMkLst>
        </pc:spChg>
        <pc:spChg chg="add mod">
          <ac:chgData name="Yu-Cheng Lin" userId="2281cbc768c9b62e" providerId="LiveId" clId="{2053B51F-4EA7-403C-B8A2-4CCEFB1FCA94}" dt="2020-11-29T07:59:49.143" v="185" actId="20577"/>
          <ac:spMkLst>
            <pc:docMk/>
            <pc:sldMk cId="1774091883" sldId="257"/>
            <ac:spMk id="18" creationId="{2568B0E1-ACB0-4003-9D3F-A12076D7F06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19" creationId="{79DF3E73-283B-4A69-8ED1-263AFE04EC95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0" creationId="{AE3D6E0D-FE2D-4575-813A-0B188FFCD6C0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1" creationId="{DBB56744-48FC-4B1C-9297-9368F9B1348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2" creationId="{28EC76BB-6967-4B2B-879B-FD068E8EACE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3" creationId="{757F54B0-1499-473C-A947-B70A3BC9056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4" creationId="{0721AD94-011A-4169-B784-E9FD945FBD2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5" creationId="{332D414F-FCA3-4E01-B13F-B4207418E3E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6" creationId="{050FF33F-3F3E-4C1A-AFFC-7844985A4FB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7" creationId="{1C3E82C2-9C6C-4539-BCDE-6BAE1FDECDA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8" creationId="{F5CFB72F-13C5-46AF-86D9-A7007473104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29" creationId="{6A40B92F-2F3E-43E8-A2AB-8BD575BFF56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0" creationId="{1B728085-984E-4471-9960-6961FCF41AB3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1" creationId="{0548525C-C147-42D0-A889-EC79D83A93C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2" creationId="{19A60AD2-1C8A-4FE1-BE29-7A918E7BBAA0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4" creationId="{A744B491-7484-49DF-BD88-CF9FCFB18F6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5" creationId="{BB28C23E-01B6-41BC-8280-CB8C4611858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6" creationId="{86CAA480-3DB2-48F1-B7EB-89C97F026594}"/>
          </ac:spMkLst>
        </pc:spChg>
        <pc:spChg chg="add del mod">
          <ac:chgData name="Yu-Cheng Lin" userId="2281cbc768c9b62e" providerId="LiveId" clId="{2053B51F-4EA7-403C-B8A2-4CCEFB1FCA94}" dt="2020-11-29T08:02:11.828" v="221" actId="478"/>
          <ac:spMkLst>
            <pc:docMk/>
            <pc:sldMk cId="1774091883" sldId="257"/>
            <ac:spMk id="37" creationId="{52301C0F-427A-4C31-BFC2-119BA224B69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8" creationId="{C5730238-5825-4487-81F3-D99DDDAE4F7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39" creationId="{4A29EE4D-8110-43E3-92E9-081B1B2C37D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0" creationId="{A70B5511-406E-4C7F-A8D0-986C19160AE1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1" creationId="{9964EF1F-DD50-41AE-9429-1A5F44D81D4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2" creationId="{F017F362-2C0E-400F-9408-895F34986E5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3" creationId="{687717C4-0484-4145-9656-EB32C02962D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4" creationId="{7E3E0039-409C-4D2A-BBAB-0CD1FA08BC5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5" creationId="{D4812552-E557-4605-B59D-0B933ED07365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6" creationId="{2C1384B4-4759-47C8-9ACF-766AF76DE00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7" creationId="{5AF3EEE9-DE33-40E7-81DB-F1F9D61D147D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48" creationId="{7651FF24-F27E-4C34-9531-29DB34ABBBA8}"/>
          </ac:spMkLst>
        </pc:spChg>
        <pc:spChg chg="add del mod">
          <ac:chgData name="Yu-Cheng Lin" userId="2281cbc768c9b62e" providerId="LiveId" clId="{2053B51F-4EA7-403C-B8A2-4CCEFB1FCA94}" dt="2020-11-29T08:19:45.236" v="575" actId="478"/>
          <ac:spMkLst>
            <pc:docMk/>
            <pc:sldMk cId="1774091883" sldId="257"/>
            <ac:spMk id="49" creationId="{AFF7941B-F62B-4BDC-A5DF-081588B95A88}"/>
          </ac:spMkLst>
        </pc:spChg>
        <pc:spChg chg="add del mod">
          <ac:chgData name="Yu-Cheng Lin" userId="2281cbc768c9b62e" providerId="LiveId" clId="{2053B51F-4EA7-403C-B8A2-4CCEFB1FCA94}" dt="2020-11-29T08:05:18.937" v="255" actId="478"/>
          <ac:spMkLst>
            <pc:docMk/>
            <pc:sldMk cId="1774091883" sldId="257"/>
            <ac:spMk id="50" creationId="{6F2727C4-F0F8-44AF-AAE0-CAAE3FBD907A}"/>
          </ac:spMkLst>
        </pc:spChg>
        <pc:spChg chg="add del">
          <ac:chgData name="Yu-Cheng Lin" userId="2281cbc768c9b62e" providerId="LiveId" clId="{2053B51F-4EA7-403C-B8A2-4CCEFB1FCA94}" dt="2020-11-29T08:05:41.063" v="264" actId="478"/>
          <ac:spMkLst>
            <pc:docMk/>
            <pc:sldMk cId="1774091883" sldId="257"/>
            <ac:spMk id="55" creationId="{25FB4FCD-FEA6-4801-999A-2C5506147830}"/>
          </ac:spMkLst>
        </pc:spChg>
        <pc:spChg chg="add del mod">
          <ac:chgData name="Yu-Cheng Lin" userId="2281cbc768c9b62e" providerId="LiveId" clId="{2053B51F-4EA7-403C-B8A2-4CCEFB1FCA94}" dt="2020-11-29T08:05:57.706" v="267" actId="478"/>
          <ac:spMkLst>
            <pc:docMk/>
            <pc:sldMk cId="1774091883" sldId="257"/>
            <ac:spMk id="56" creationId="{92099939-C400-41CB-8AF7-BCFBD25FDFB9}"/>
          </ac:spMkLst>
        </pc:spChg>
        <pc:spChg chg="add mod">
          <ac:chgData name="Yu-Cheng Lin" userId="2281cbc768c9b62e" providerId="LiveId" clId="{2053B51F-4EA7-403C-B8A2-4CCEFB1FCA94}" dt="2020-11-29T08:08:14.373" v="321" actId="14100"/>
          <ac:spMkLst>
            <pc:docMk/>
            <pc:sldMk cId="1774091883" sldId="257"/>
            <ac:spMk id="57" creationId="{A3FB44A6-3750-4242-8FBC-CD5868097E82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58" creationId="{FF2164FB-92E5-41DE-BDEB-3D9D512BBFC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59" creationId="{3FEC0C65-646E-46AC-BF2E-CB6758671F19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0" creationId="{450E977B-3F4F-4368-A1B3-166D004E44EF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1" creationId="{DC740DB4-3EEA-4906-B7CD-289940F2C94A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2" creationId="{6D6991E5-DD60-41DA-9C8E-211BD05FEAD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3" creationId="{4198AB8A-7131-438B-9B31-0E56590719FE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4" creationId="{2C836830-CD4F-4C8F-A795-E010260C7528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5" creationId="{0DB0D17C-D805-4C3F-9410-DD688129FA7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6" creationId="{4C1CDFAC-2B55-428A-96B1-BEA7DBBD031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7" creationId="{F9BB80CF-1E9C-4FB9-99BF-C31DA3C0C546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8" creationId="{FF1AEB06-F192-48AC-A131-8088501416A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69" creationId="{1478219A-449E-4817-8176-27056E5E9E9E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0" creationId="{E6310BC6-E50D-4E86-AD71-076EF0572984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1" creationId="{B09F3303-9AC2-441A-8215-BAD480CB339C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2" creationId="{D410932E-F604-446B-A3AE-B9C8EA564996}"/>
          </ac:spMkLst>
        </pc:spChg>
        <pc:spChg chg="add mod">
          <ac:chgData name="Yu-Cheng Lin" userId="2281cbc768c9b62e" providerId="LiveId" clId="{2053B51F-4EA7-403C-B8A2-4CCEFB1FCA94}" dt="2020-11-29T08:08:01.041" v="318" actId="14100"/>
          <ac:spMkLst>
            <pc:docMk/>
            <pc:sldMk cId="1774091883" sldId="257"/>
            <ac:spMk id="73" creationId="{30B709C2-94A8-4ADB-AE7D-E087CAE76EC7}"/>
          </ac:spMkLst>
        </pc:spChg>
        <pc:spChg chg="add mod">
          <ac:chgData name="Yu-Cheng Lin" userId="2281cbc768c9b62e" providerId="LiveId" clId="{2053B51F-4EA7-403C-B8A2-4CCEFB1FCA94}" dt="2020-11-29T08:09:19.196" v="385" actId="207"/>
          <ac:spMkLst>
            <pc:docMk/>
            <pc:sldMk cId="1774091883" sldId="257"/>
            <ac:spMk id="74" creationId="{645AD1B1-3178-4C33-AB6E-3854328FD7F0}"/>
          </ac:spMkLst>
        </pc:spChg>
        <pc:spChg chg="add mod">
          <ac:chgData name="Yu-Cheng Lin" userId="2281cbc768c9b62e" providerId="LiveId" clId="{2053B51F-4EA7-403C-B8A2-4CCEFB1FCA94}" dt="2020-11-30T02:54:33.001" v="3085" actId="403"/>
          <ac:spMkLst>
            <pc:docMk/>
            <pc:sldMk cId="1774091883" sldId="257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30T02:50:59.261" v="2919" actId="207"/>
          <ac:spMkLst>
            <pc:docMk/>
            <pc:sldMk cId="1774091883" sldId="257"/>
            <ac:spMk id="76" creationId="{82D5EE45-4EC5-4F66-B236-8A2F49C46006}"/>
          </ac:spMkLst>
        </pc:spChg>
        <pc:spChg chg="add mod">
          <ac:chgData name="Yu-Cheng Lin" userId="2281cbc768c9b62e" providerId="LiveId" clId="{2053B51F-4EA7-403C-B8A2-4CCEFB1FCA94}" dt="2020-11-30T03:15:14.401" v="3360" actId="1035"/>
          <ac:spMkLst>
            <pc:docMk/>
            <pc:sldMk cId="1774091883" sldId="257"/>
            <ac:spMk id="77" creationId="{9056C2CA-9EED-4B73-BA84-5F2FB85F934B}"/>
          </ac:spMkLst>
        </pc:spChg>
        <pc:spChg chg="add mod">
          <ac:chgData name="Yu-Cheng Lin" userId="2281cbc768c9b62e" providerId="LiveId" clId="{2053B51F-4EA7-403C-B8A2-4CCEFB1FCA94}" dt="2020-11-30T02:51:03.051" v="2920" actId="208"/>
          <ac:spMkLst>
            <pc:docMk/>
            <pc:sldMk cId="1774091883" sldId="257"/>
            <ac:spMk id="78" creationId="{B00C5CAB-536C-4D9F-AB9E-DDC7F71DF357}"/>
          </ac:spMkLst>
        </pc:spChg>
        <pc:spChg chg="add mod">
          <ac:chgData name="Yu-Cheng Lin" userId="2281cbc768c9b62e" providerId="LiveId" clId="{2053B51F-4EA7-403C-B8A2-4CCEFB1FCA94}" dt="2020-11-30T02:50:56.181" v="2918" actId="208"/>
          <ac:spMkLst>
            <pc:docMk/>
            <pc:sldMk cId="1774091883" sldId="257"/>
            <ac:spMk id="79" creationId="{A294B653-418F-4783-8AD1-FC0ACC1E6888}"/>
          </ac:spMkLst>
        </pc:spChg>
        <pc:spChg chg="add mod">
          <ac:chgData name="Yu-Cheng Lin" userId="2281cbc768c9b62e" providerId="LiveId" clId="{2053B51F-4EA7-403C-B8A2-4CCEFB1FCA94}" dt="2020-11-29T08:19:45.533" v="576"/>
          <ac:spMkLst>
            <pc:docMk/>
            <pc:sldMk cId="1774091883" sldId="257"/>
            <ac:spMk id="82" creationId="{6AEA8F97-8F2F-4492-B752-37C82003FDE4}"/>
          </ac:spMkLst>
        </pc:spChg>
        <pc:spChg chg="add mod ord">
          <ac:chgData name="Yu-Cheng Lin" userId="2281cbc768c9b62e" providerId="LiveId" clId="{2053B51F-4EA7-403C-B8A2-4CCEFB1FCA94}" dt="2020-11-30T02:46:04.061" v="2837" actId="20577"/>
          <ac:spMkLst>
            <pc:docMk/>
            <pc:sldMk cId="1774091883" sldId="257"/>
            <ac:spMk id="83" creationId="{4F8C14EF-C359-4D3C-9D6C-08229C91E4A9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4" creationId="{66911A38-04C1-4837-935B-8C1490A1B4E8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5" creationId="{A806A004-B9CA-41AA-85ED-99E7C5220D77}"/>
          </ac:spMkLst>
        </pc:spChg>
        <pc:spChg chg="add mod">
          <ac:chgData name="Yu-Cheng Lin" userId="2281cbc768c9b62e" providerId="LiveId" clId="{2053B51F-4EA7-403C-B8A2-4CCEFB1FCA94}" dt="2020-11-30T02:47:48.891" v="2850" actId="571"/>
          <ac:spMkLst>
            <pc:docMk/>
            <pc:sldMk cId="1774091883" sldId="257"/>
            <ac:spMk id="86" creationId="{289782D7-EB4B-4C74-AD6D-FFECCA11DAC8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7" creationId="{E4315138-695E-4106-8028-773454A10BD6}"/>
          </ac:spMkLst>
        </pc:spChg>
        <pc:spChg chg="add mod">
          <ac:chgData name="Yu-Cheng Lin" userId="2281cbc768c9b62e" providerId="LiveId" clId="{2053B51F-4EA7-403C-B8A2-4CCEFB1FCA94}" dt="2020-11-30T02:49:43.621" v="2871" actId="208"/>
          <ac:spMkLst>
            <pc:docMk/>
            <pc:sldMk cId="1774091883" sldId="257"/>
            <ac:spMk id="88" creationId="{91CA72F6-CA85-481D-8514-D278443FBF77}"/>
          </ac:spMkLst>
        </pc:spChg>
        <pc:grpChg chg="add mod">
          <ac:chgData name="Yu-Cheng Lin" userId="2281cbc768c9b62e" providerId="LiveId" clId="{2053B51F-4EA7-403C-B8A2-4CCEFB1FCA94}" dt="2020-11-29T08:11:47.341" v="438" actId="164"/>
          <ac:grpSpMkLst>
            <pc:docMk/>
            <pc:sldMk cId="1774091883" sldId="257"/>
            <ac:grpSpMk id="80" creationId="{3ECAB4C0-B4B1-4433-B8FB-DAE5BA960A4D}"/>
          </ac:grpSpMkLst>
        </pc:grpChg>
        <pc:grpChg chg="add mod">
          <ac:chgData name="Yu-Cheng Lin" userId="2281cbc768c9b62e" providerId="LiveId" clId="{2053B51F-4EA7-403C-B8A2-4CCEFB1FCA94}" dt="2020-11-29T08:11:55.788" v="440" actId="164"/>
          <ac:grpSpMkLst>
            <pc:docMk/>
            <pc:sldMk cId="1774091883" sldId="257"/>
            <ac:grpSpMk id="81" creationId="{C94FCBB7-786E-4C45-AE2E-BA33DE262394}"/>
          </ac:grpSpMkLst>
        </pc:grp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0" creationId="{25BB8C2F-E09B-400A-97CA-37FD251800B4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1" creationId="{42F82A26-0FDE-4473-9F70-B1C373B4D319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2" creationId="{63245D89-6DEA-456F-A346-1615F558840E}"/>
          </ac:cxnSpMkLst>
        </pc:cxnChg>
        <pc:cxnChg chg="add mod">
          <ac:chgData name="Yu-Cheng Lin" userId="2281cbc768c9b62e" providerId="LiveId" clId="{2053B51F-4EA7-403C-B8A2-4CCEFB1FCA94}" dt="2020-11-29T08:08:09.701" v="320" actId="553"/>
          <ac:cxnSpMkLst>
            <pc:docMk/>
            <pc:sldMk cId="1774091883" sldId="257"/>
            <ac:cxnSpMk id="13" creationId="{E11AB20A-BFAA-4A7D-A493-DAE31F0C975C}"/>
          </ac:cxnSpMkLst>
        </pc:cxnChg>
        <pc:cxnChg chg="add del mod">
          <ac:chgData name="Yu-Cheng Lin" userId="2281cbc768c9b62e" providerId="LiveId" clId="{2053B51F-4EA7-403C-B8A2-4CCEFB1FCA94}" dt="2020-11-29T07:59:30.309" v="172" actId="478"/>
          <ac:cxnSpMkLst>
            <pc:docMk/>
            <pc:sldMk cId="1774091883" sldId="257"/>
            <ac:cxnSpMk id="14" creationId="{A4414399-2131-4824-874D-4FEC74442EAE}"/>
          </ac:cxnSpMkLst>
        </pc:cxnChg>
        <pc:cxnChg chg="add del mod">
          <ac:chgData name="Yu-Cheng Lin" userId="2281cbc768c9b62e" providerId="LiveId" clId="{2053B51F-4EA7-403C-B8A2-4CCEFB1FCA94}" dt="2020-11-29T07:59:30.309" v="172" actId="478"/>
          <ac:cxnSpMkLst>
            <pc:docMk/>
            <pc:sldMk cId="1774091883" sldId="257"/>
            <ac:cxnSpMk id="15" creationId="{64B17998-042C-4741-AC3A-F7E4D0E3FDC5}"/>
          </ac:cxnSpMkLst>
        </pc:cxnChg>
        <pc:cxnChg chg="add del mod">
          <ac:chgData name="Yu-Cheng Lin" userId="2281cbc768c9b62e" providerId="LiveId" clId="{2053B51F-4EA7-403C-B8A2-4CCEFB1FCA94}" dt="2020-11-29T08:05:37.052" v="262" actId="478"/>
          <ac:cxnSpMkLst>
            <pc:docMk/>
            <pc:sldMk cId="1774091883" sldId="257"/>
            <ac:cxnSpMk id="52" creationId="{5359F218-653C-41B1-B807-D3D07DC59C92}"/>
          </ac:cxnSpMkLst>
        </pc:cxnChg>
      </pc:sldChg>
      <pc:sldChg chg="addSp delSp modSp add mod delAnim modAnim">
        <pc:chgData name="Yu-Cheng Lin" userId="2281cbc768c9b62e" providerId="LiveId" clId="{2053B51F-4EA7-403C-B8A2-4CCEFB1FCA94}" dt="2020-11-30T02:54:57.871" v="3091" actId="113"/>
        <pc:sldMkLst>
          <pc:docMk/>
          <pc:sldMk cId="3275152867" sldId="258"/>
        </pc:sldMkLst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3" creationId="{D44233A5-E603-4E84-B8E7-0D1C4911D953}"/>
          </ac:spMkLst>
        </pc:spChg>
        <pc:spChg chg="add mod">
          <ac:chgData name="Yu-Cheng Lin" userId="2281cbc768c9b62e" providerId="LiveId" clId="{2053B51F-4EA7-403C-B8A2-4CCEFB1FCA94}" dt="2020-11-29T08:14:32.216" v="487" actId="555"/>
          <ac:spMkLst>
            <pc:docMk/>
            <pc:sldMk cId="3275152867" sldId="258"/>
            <ac:spMk id="4" creationId="{26BB9AD4-C3C9-4B42-9CE6-501DB7E7B02E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5" creationId="{92C2595B-F84E-42BB-A649-63A91BA8F4C9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6" creationId="{DE10C23C-1EDB-4D9F-80A0-BD9165E519CA}"/>
          </ac:spMkLst>
        </pc:spChg>
        <pc:spChg chg="add del">
          <ac:chgData name="Yu-Cheng Lin" userId="2281cbc768c9b62e" providerId="LiveId" clId="{2053B51F-4EA7-403C-B8A2-4CCEFB1FCA94}" dt="2020-11-29T08:20:50.951" v="593" actId="478"/>
          <ac:spMkLst>
            <pc:docMk/>
            <pc:sldMk cId="3275152867" sldId="258"/>
            <ac:spMk id="7" creationId="{D5E56C0D-0C9B-47A9-A89E-CE98318B649B}"/>
          </ac:spMkLst>
        </pc:spChg>
        <pc:spChg chg="mod">
          <ac:chgData name="Yu-Cheng Lin" userId="2281cbc768c9b62e" providerId="LiveId" clId="{2053B51F-4EA7-403C-B8A2-4CCEFB1FCA94}" dt="2020-11-29T08:14:05.536" v="479" actId="552"/>
          <ac:spMkLst>
            <pc:docMk/>
            <pc:sldMk cId="3275152867" sldId="258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13:56.285" v="472" actId="552"/>
          <ac:spMkLst>
            <pc:docMk/>
            <pc:sldMk cId="3275152867" sldId="258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14:42.543" v="494" actId="552"/>
          <ac:spMkLst>
            <pc:docMk/>
            <pc:sldMk cId="3275152867" sldId="258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4" creationId="{0721AD94-011A-4169-B784-E9FD945FBD2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5" creationId="{332D414F-FCA3-4E01-B13F-B4207418E3E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6" creationId="{050FF33F-3F3E-4C1A-AFFC-7844985A4FBA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7" creationId="{1C3E82C2-9C6C-4539-BCDE-6BAE1FDECDA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8" creationId="{F5CFB72F-13C5-46AF-86D9-A7007473104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3" creationId="{7756172D-D027-4BDD-8E36-5ACF942171A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4" creationId="{A744B491-7484-49DF-BD88-CF9FCFB18F6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5" creationId="{BB28C23E-01B6-41BC-8280-CB8C4611858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6" creationId="{86CAA480-3DB2-48F1-B7EB-89C97F02659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38" creationId="{C5730238-5825-4487-81F3-D99DDDAE4F7F}"/>
          </ac:spMkLst>
        </pc:spChg>
        <pc:spChg chg="mod">
          <ac:chgData name="Yu-Cheng Lin" userId="2281cbc768c9b62e" providerId="LiveId" clId="{2053B51F-4EA7-403C-B8A2-4CCEFB1FCA94}" dt="2020-11-29T08:15:17.875" v="498" actId="552"/>
          <ac:spMkLst>
            <pc:docMk/>
            <pc:sldMk cId="3275152867" sldId="258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15:27.222" v="506" actId="552"/>
          <ac:spMkLst>
            <pc:docMk/>
            <pc:sldMk cId="3275152867" sldId="258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1" creationId="{9964EF1F-DD50-41AE-9429-1A5F44D81D4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2" creationId="{F017F362-2C0E-400F-9408-895F34986E5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5" creationId="{D4812552-E557-4605-B59D-0B933ED07365}"/>
          </ac:spMkLst>
        </pc:spChg>
        <pc:spChg chg="mod">
          <ac:chgData name="Yu-Cheng Lin" userId="2281cbc768c9b62e" providerId="LiveId" clId="{2053B51F-4EA7-403C-B8A2-4CCEFB1FCA94}" dt="2020-11-29T08:15:37.825" v="509" actId="552"/>
          <ac:spMkLst>
            <pc:docMk/>
            <pc:sldMk cId="3275152867" sldId="258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48" creationId="{7651FF24-F27E-4C34-9531-29DB34ABBBA8}"/>
          </ac:spMkLst>
        </pc:spChg>
        <pc:spChg chg="del mod">
          <ac:chgData name="Yu-Cheng Lin" userId="2281cbc768c9b62e" providerId="LiveId" clId="{2053B51F-4EA7-403C-B8A2-4CCEFB1FCA94}" dt="2020-11-29T08:19:40.640" v="571" actId="478"/>
          <ac:spMkLst>
            <pc:docMk/>
            <pc:sldMk cId="3275152867" sldId="258"/>
            <ac:spMk id="49" creationId="{AFF7941B-F62B-4BDC-A5DF-081588B95A88}"/>
          </ac:spMkLst>
        </pc:spChg>
        <pc:spChg chg="add del">
          <ac:chgData name="Yu-Cheng Lin" userId="2281cbc768c9b62e" providerId="LiveId" clId="{2053B51F-4EA7-403C-B8A2-4CCEFB1FCA94}" dt="2020-11-29T08:20:45.632" v="592" actId="478"/>
          <ac:spMkLst>
            <pc:docMk/>
            <pc:sldMk cId="3275152867" sldId="258"/>
            <ac:spMk id="57" creationId="{A3FB44A6-3750-4242-8FBC-CD5868097E82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58" creationId="{FF2164FB-92E5-41DE-BDEB-3D9D512BBFC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59" creationId="{3FEC0C65-646E-46AC-BF2E-CB6758671F19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0" creationId="{450E977B-3F4F-4368-A1B3-166D004E44EF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1" creationId="{DC740DB4-3EEA-4906-B7CD-289940F2C94A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2" creationId="{6D6991E5-DD60-41DA-9C8E-211BD05FEAD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3" creationId="{4198AB8A-7131-438B-9B31-0E56590719FE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4" creationId="{2C836830-CD4F-4C8F-A795-E010260C7528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5" creationId="{0DB0D17C-D805-4C3F-9410-DD688129FA7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6" creationId="{4C1CDFAC-2B55-428A-96B1-BEA7DBBD031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7" creationId="{F9BB80CF-1E9C-4FB9-99BF-C31DA3C0C546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8" creationId="{FF1AEB06-F192-48AC-A131-8088501416A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69" creationId="{1478219A-449E-4817-8176-27056E5E9E9E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0" creationId="{E6310BC6-E50D-4E86-AD71-076EF0572984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1" creationId="{B09F3303-9AC2-441A-8215-BAD480CB339C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2" creationId="{D410932E-F604-446B-A3AE-B9C8EA564996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3" creationId="{30B709C2-94A8-4ADB-AE7D-E087CAE76EC7}"/>
          </ac:spMkLst>
        </pc:spChg>
        <pc:spChg chg="mod">
          <ac:chgData name="Yu-Cheng Lin" userId="2281cbc768c9b62e" providerId="LiveId" clId="{2053B51F-4EA7-403C-B8A2-4CCEFB1FCA94}" dt="2020-11-29T08:12:32.296" v="457" actId="207"/>
          <ac:spMkLst>
            <pc:docMk/>
            <pc:sldMk cId="3275152867" sldId="258"/>
            <ac:spMk id="74" creationId="{645AD1B1-3178-4C33-AB6E-3854328FD7F0}"/>
          </ac:spMkLst>
        </pc:spChg>
        <pc:spChg chg="add del mod">
          <ac:chgData name="Yu-Cheng Lin" userId="2281cbc768c9b62e" providerId="LiveId" clId="{2053B51F-4EA7-403C-B8A2-4CCEFB1FCA94}" dt="2020-11-29T08:20:45.632" v="592" actId="478"/>
          <ac:spMkLst>
            <pc:docMk/>
            <pc:sldMk cId="3275152867" sldId="258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4:32.216" v="487" actId="555"/>
          <ac:spMkLst>
            <pc:docMk/>
            <pc:sldMk cId="3275152867" sldId="258"/>
            <ac:spMk id="82" creationId="{B3127E6A-65DA-4A5C-99DA-8B137113F6F4}"/>
          </ac:spMkLst>
        </pc:spChg>
        <pc:spChg chg="add mod">
          <ac:chgData name="Yu-Cheng Lin" userId="2281cbc768c9b62e" providerId="LiveId" clId="{2053B51F-4EA7-403C-B8A2-4CCEFB1FCA94}" dt="2020-11-29T08:14:42.543" v="494" actId="552"/>
          <ac:spMkLst>
            <pc:docMk/>
            <pc:sldMk cId="3275152867" sldId="258"/>
            <ac:spMk id="83" creationId="{DB7EEB54-6E24-42D0-841E-C122CF11D7F7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4" creationId="{EFF5EA0C-23E5-42DC-AD81-4B5096FE10C6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5" creationId="{5F377B7C-FF4E-4855-BFA3-021625F0EB9B}"/>
          </ac:spMkLst>
        </pc:spChg>
        <pc:spChg chg="add mod">
          <ac:chgData name="Yu-Cheng Lin" userId="2281cbc768c9b62e" providerId="LiveId" clId="{2053B51F-4EA7-403C-B8A2-4CCEFB1FCA94}" dt="2020-11-29T08:14:54.729" v="495" actId="571"/>
          <ac:spMkLst>
            <pc:docMk/>
            <pc:sldMk cId="3275152867" sldId="258"/>
            <ac:spMk id="86" creationId="{E6C08C6C-626E-4DE8-8795-88FB36C1F3A7}"/>
          </ac:spMkLst>
        </pc:spChg>
        <pc:spChg chg="add mod">
          <ac:chgData name="Yu-Cheng Lin" userId="2281cbc768c9b62e" providerId="LiveId" clId="{2053B51F-4EA7-403C-B8A2-4CCEFB1FCA94}" dt="2020-11-29T08:15:17.875" v="498" actId="552"/>
          <ac:spMkLst>
            <pc:docMk/>
            <pc:sldMk cId="3275152867" sldId="258"/>
            <ac:spMk id="87" creationId="{0F753DC8-961A-4430-9E99-29D51FC0A715}"/>
          </ac:spMkLst>
        </pc:spChg>
        <pc:spChg chg="add mod">
          <ac:chgData name="Yu-Cheng Lin" userId="2281cbc768c9b62e" providerId="LiveId" clId="{2053B51F-4EA7-403C-B8A2-4CCEFB1FCA94}" dt="2020-11-29T08:15:27.222" v="506" actId="552"/>
          <ac:spMkLst>
            <pc:docMk/>
            <pc:sldMk cId="3275152867" sldId="258"/>
            <ac:spMk id="88" creationId="{69BD0E8B-37A2-4A75-BBCE-3EAE18753BA7}"/>
          </ac:spMkLst>
        </pc:spChg>
        <pc:spChg chg="add mod">
          <ac:chgData name="Yu-Cheng Lin" userId="2281cbc768c9b62e" providerId="LiveId" clId="{2053B51F-4EA7-403C-B8A2-4CCEFB1FCA94}" dt="2020-11-29T08:15:37.825" v="509" actId="552"/>
          <ac:spMkLst>
            <pc:docMk/>
            <pc:sldMk cId="3275152867" sldId="258"/>
            <ac:spMk id="89" creationId="{2388C208-4D4D-4B9E-8501-B86129991818}"/>
          </ac:spMkLst>
        </pc:spChg>
        <pc:spChg chg="add mod">
          <ac:chgData name="Yu-Cheng Lin" userId="2281cbc768c9b62e" providerId="LiveId" clId="{2053B51F-4EA7-403C-B8A2-4CCEFB1FCA94}" dt="2020-11-29T08:19:40.937" v="572"/>
          <ac:spMkLst>
            <pc:docMk/>
            <pc:sldMk cId="3275152867" sldId="258"/>
            <ac:spMk id="92" creationId="{42159312-99A7-4F5D-9BA4-B4050BDF8095}"/>
          </ac:spMkLst>
        </pc:spChg>
        <pc:spChg chg="add mod">
          <ac:chgData name="Yu-Cheng Lin" userId="2281cbc768c9b62e" providerId="LiveId" clId="{2053B51F-4EA7-403C-B8A2-4CCEFB1FCA94}" dt="2020-11-30T02:54:57.871" v="3091" actId="113"/>
          <ac:spMkLst>
            <pc:docMk/>
            <pc:sldMk cId="3275152867" sldId="258"/>
            <ac:spMk id="93" creationId="{DBE46EA0-8A63-4AD6-A3E7-F076AADECEBC}"/>
          </ac:spMkLst>
        </pc:spChg>
        <pc:grpChg chg="del">
          <ac:chgData name="Yu-Cheng Lin" userId="2281cbc768c9b62e" providerId="LiveId" clId="{2053B51F-4EA7-403C-B8A2-4CCEFB1FCA94}" dt="2020-11-29T08:12:15.038" v="443" actId="478"/>
          <ac:grpSpMkLst>
            <pc:docMk/>
            <pc:sldMk cId="3275152867" sldId="258"/>
            <ac:grpSpMk id="80" creationId="{3ECAB4C0-B4B1-4433-B8FB-DAE5BA960A4D}"/>
          </ac:grpSpMkLst>
        </pc:grpChg>
        <pc:grpChg chg="del">
          <ac:chgData name="Yu-Cheng Lin" userId="2281cbc768c9b62e" providerId="LiveId" clId="{2053B51F-4EA7-403C-B8A2-4CCEFB1FCA94}" dt="2020-11-29T08:12:15.038" v="443" actId="478"/>
          <ac:grpSpMkLst>
            <pc:docMk/>
            <pc:sldMk cId="3275152867" sldId="258"/>
            <ac:grpSpMk id="81" creationId="{C94FCBB7-786E-4C45-AE2E-BA33DE262394}"/>
          </ac:grpSpMkLst>
        </pc:grpChg>
        <pc:cxnChg chg="add mod">
          <ac:chgData name="Yu-Cheng Lin" userId="2281cbc768c9b62e" providerId="LiveId" clId="{2053B51F-4EA7-403C-B8A2-4CCEFB1FCA94}" dt="2020-11-29T08:16:54.899" v="522"/>
          <ac:cxnSpMkLst>
            <pc:docMk/>
            <pc:sldMk cId="3275152867" sldId="258"/>
            <ac:cxnSpMk id="90" creationId="{DB065057-A634-49C1-891A-8687878B54CE}"/>
          </ac:cxnSpMkLst>
        </pc:cxnChg>
        <pc:cxnChg chg="add mod">
          <ac:chgData name="Yu-Cheng Lin" userId="2281cbc768c9b62e" providerId="LiveId" clId="{2053B51F-4EA7-403C-B8A2-4CCEFB1FCA94}" dt="2020-11-29T08:16:54.899" v="522"/>
          <ac:cxnSpMkLst>
            <pc:docMk/>
            <pc:sldMk cId="3275152867" sldId="258"/>
            <ac:cxnSpMk id="91" creationId="{51C0A690-AA1C-4C52-8BD1-7E4593A7B438}"/>
          </ac:cxnSpMkLst>
        </pc:cxnChg>
      </pc:sldChg>
      <pc:sldChg chg="add del">
        <pc:chgData name="Yu-Cheng Lin" userId="2281cbc768c9b62e" providerId="LiveId" clId="{2053B51F-4EA7-403C-B8A2-4CCEFB1FCA94}" dt="2020-11-29T08:09:12.215" v="384"/>
        <pc:sldMkLst>
          <pc:docMk/>
          <pc:sldMk cId="3481301639" sldId="258"/>
        </pc:sldMkLst>
      </pc:sldChg>
      <pc:sldChg chg="addSp delSp modSp add mod">
        <pc:chgData name="Yu-Cheng Lin" userId="2281cbc768c9b62e" providerId="LiveId" clId="{2053B51F-4EA7-403C-B8A2-4CCEFB1FCA94}" dt="2020-11-30T02:54:48.681" v="3088" actId="113"/>
        <pc:sldMkLst>
          <pc:docMk/>
          <pc:sldMk cId="4027919862" sldId="259"/>
        </pc:sldMkLst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19:43.112" v="573" actId="478"/>
          <ac:spMkLst>
            <pc:docMk/>
            <pc:sldMk cId="4027919862" sldId="259"/>
            <ac:spMk id="49" creationId="{AFF7941B-F62B-4BDC-A5DF-081588B95A88}"/>
          </ac:spMkLst>
        </pc:spChg>
        <pc:spChg chg="mod">
          <ac:chgData name="Yu-Cheng Lin" userId="2281cbc768c9b62e" providerId="LiveId" clId="{2053B51F-4EA7-403C-B8A2-4CCEFB1FCA94}" dt="2020-11-30T02:54:48.681" v="3088" actId="113"/>
          <ac:spMkLst>
            <pc:docMk/>
            <pc:sldMk cId="4027919862" sldId="259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9:43.392" v="574"/>
          <ac:spMkLst>
            <pc:docMk/>
            <pc:sldMk cId="4027919862" sldId="259"/>
            <ac:spMk id="76" creationId="{7B2D2B6F-8468-4B9C-9CFB-1DE1D78007A2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2" creationId="{B3127E6A-65DA-4A5C-99DA-8B137113F6F4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3" creationId="{DB7EEB54-6E24-42D0-841E-C122CF11D7F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4" creationId="{EFF5EA0C-23E5-42DC-AD81-4B5096FE10C6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5" creationId="{5F377B7C-FF4E-4855-BFA3-021625F0EB9B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6" creationId="{E6C08C6C-626E-4DE8-8795-88FB36C1F3A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15:53.433" v="511" actId="478"/>
          <ac:spMkLst>
            <pc:docMk/>
            <pc:sldMk cId="4027919862" sldId="259"/>
            <ac:spMk id="89" creationId="{2388C208-4D4D-4B9E-8501-B86129991818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680388953" sldId="260"/>
        </pc:sldMkLst>
      </pc:sldChg>
      <pc:sldChg chg="addSp delSp modSp add mod modTransition modAnim">
        <pc:chgData name="Yu-Cheng Lin" userId="2281cbc768c9b62e" providerId="LiveId" clId="{2053B51F-4EA7-403C-B8A2-4CCEFB1FCA94}" dt="2020-11-30T02:55:17.721" v="3094" actId="113"/>
        <pc:sldMkLst>
          <pc:docMk/>
          <pc:sldMk cId="1221852541" sldId="260"/>
        </pc:sldMkLst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3" creationId="{D44233A5-E603-4E84-B8E7-0D1C4911D953}"/>
          </ac:spMkLst>
        </pc:spChg>
        <pc:spChg chg="mod">
          <ac:chgData name="Yu-Cheng Lin" userId="2281cbc768c9b62e" providerId="LiveId" clId="{2053B51F-4EA7-403C-B8A2-4CCEFB1FCA94}" dt="2020-11-29T08:17:35.269" v="532" actId="14100"/>
          <ac:spMkLst>
            <pc:docMk/>
            <pc:sldMk cId="1221852541" sldId="260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5" creationId="{92C2595B-F84E-42BB-A649-63A91BA8F4C9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6" creationId="{DE10C23C-1EDB-4D9F-80A0-BD9165E519CA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7" creationId="{D5E56C0D-0C9B-47A9-A89E-CE98318B649B}"/>
          </ac:spMkLst>
        </pc:spChg>
        <pc:spChg chg="mod">
          <ac:chgData name="Yu-Cheng Lin" userId="2281cbc768c9b62e" providerId="LiveId" clId="{2053B51F-4EA7-403C-B8A2-4CCEFB1FCA94}" dt="2020-11-29T08:19:37.995" v="570" actId="14100"/>
          <ac:spMkLst>
            <pc:docMk/>
            <pc:sldMk cId="1221852541" sldId="260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1:47.818" v="612" actId="478"/>
          <ac:spMkLst>
            <pc:docMk/>
            <pc:sldMk cId="1221852541" sldId="260"/>
            <ac:spMk id="57" creationId="{A3FB44A6-3750-4242-8FBC-CD5868097E82}"/>
          </ac:spMkLst>
        </pc:spChg>
        <pc:spChg chg="del">
          <ac:chgData name="Yu-Cheng Lin" userId="2281cbc768c9b62e" providerId="LiveId" clId="{2053B51F-4EA7-403C-B8A2-4CCEFB1FCA94}" dt="2020-11-29T08:21:45.843" v="611" actId="478"/>
          <ac:spMkLst>
            <pc:docMk/>
            <pc:sldMk cId="1221852541" sldId="260"/>
            <ac:spMk id="75" creationId="{45411706-34A2-4F9E-85E1-AEFD2108E9B3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7" creationId="{A3AF1DEE-648D-4C97-A56B-61037A8B4F18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8" creationId="{9E7675D6-2203-4DE4-ADD4-7148F55F5EC2}"/>
          </ac:spMkLst>
        </pc:spChg>
        <pc:spChg chg="add mod">
          <ac:chgData name="Yu-Cheng Lin" userId="2281cbc768c9b62e" providerId="LiveId" clId="{2053B51F-4EA7-403C-B8A2-4CCEFB1FCA94}" dt="2020-11-29T08:18:55.008" v="557" actId="571"/>
          <ac:spMkLst>
            <pc:docMk/>
            <pc:sldMk cId="1221852541" sldId="260"/>
            <ac:spMk id="79" creationId="{8C5731C1-F2C2-4852-B74C-3EA5ADE9D3D7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80" creationId="{D6C7FFD8-56AB-4EED-8D44-1835AD4B2278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81" creationId="{7481014B-D1AF-4115-B7F7-33C4572D9675}"/>
          </ac:spMkLst>
        </pc:spChg>
        <pc:spChg chg="mod">
          <ac:chgData name="Yu-Cheng Lin" userId="2281cbc768c9b62e" providerId="LiveId" clId="{2053B51F-4EA7-403C-B8A2-4CCEFB1FCA94}" dt="2020-11-29T08:17:23.738" v="527" actId="14100"/>
          <ac:spMkLst>
            <pc:docMk/>
            <pc:sldMk cId="1221852541" sldId="260"/>
            <ac:spMk id="82" creationId="{B3127E6A-65DA-4A5C-99DA-8B137113F6F4}"/>
          </ac:spMkLst>
        </pc:spChg>
        <pc:spChg chg="mod">
          <ac:chgData name="Yu-Cheng Lin" userId="2281cbc768c9b62e" providerId="LiveId" clId="{2053B51F-4EA7-403C-B8A2-4CCEFB1FCA94}" dt="2020-11-29T08:17:47.917" v="536" actId="14100"/>
          <ac:spMkLst>
            <pc:docMk/>
            <pc:sldMk cId="1221852541" sldId="260"/>
            <ac:spMk id="83" creationId="{DB7EEB54-6E24-42D0-841E-C122CF11D7F7}"/>
          </ac:spMkLst>
        </pc:spChg>
        <pc:spChg chg="add del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4" creationId="{EFF5EA0C-23E5-42DC-AD81-4B5096FE10C6}"/>
          </ac:spMkLst>
        </pc:spChg>
        <pc:spChg chg="add del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5" creationId="{5F377B7C-FF4E-4855-BFA3-021625F0EB9B}"/>
          </ac:spMkLst>
        </pc:spChg>
        <pc:spChg chg="add del mod">
          <ac:chgData name="Yu-Cheng Lin" userId="2281cbc768c9b62e" providerId="LiveId" clId="{2053B51F-4EA7-403C-B8A2-4CCEFB1FCA94}" dt="2020-11-29T08:19:07.579" v="561" actId="478"/>
          <ac:spMkLst>
            <pc:docMk/>
            <pc:sldMk cId="1221852541" sldId="260"/>
            <ac:spMk id="86" creationId="{E6C08C6C-626E-4DE8-8795-88FB36C1F3A7}"/>
          </ac:spMkLst>
        </pc:spChg>
        <pc:spChg chg="mod">
          <ac:chgData name="Yu-Cheng Lin" userId="2281cbc768c9b62e" providerId="LiveId" clId="{2053B51F-4EA7-403C-B8A2-4CCEFB1FCA94}" dt="2020-11-29T08:18:20.966" v="547" actId="14100"/>
          <ac:spMkLst>
            <pc:docMk/>
            <pc:sldMk cId="1221852541" sldId="260"/>
            <ac:spMk id="87" creationId="{0F753DC8-961A-4430-9E99-29D51FC0A715}"/>
          </ac:spMkLst>
        </pc:spChg>
        <pc:spChg chg="mod">
          <ac:chgData name="Yu-Cheng Lin" userId="2281cbc768c9b62e" providerId="LiveId" clId="{2053B51F-4EA7-403C-B8A2-4CCEFB1FCA94}" dt="2020-11-29T08:18:09.555" v="543" actId="14100"/>
          <ac:spMkLst>
            <pc:docMk/>
            <pc:sldMk cId="1221852541" sldId="260"/>
            <ac:spMk id="88" creationId="{69BD0E8B-37A2-4A75-BBCE-3EAE18753BA7}"/>
          </ac:spMkLst>
        </pc:spChg>
        <pc:spChg chg="mod">
          <ac:chgData name="Yu-Cheng Lin" userId="2281cbc768c9b62e" providerId="LiveId" clId="{2053B51F-4EA7-403C-B8A2-4CCEFB1FCA94}" dt="2020-11-29T08:19:33.913" v="568" actId="14100"/>
          <ac:spMkLst>
            <pc:docMk/>
            <pc:sldMk cId="1221852541" sldId="260"/>
            <ac:spMk id="89" creationId="{2388C208-4D4D-4B9E-8501-B86129991818}"/>
          </ac:spMkLst>
        </pc:spChg>
        <pc:spChg chg="add mod">
          <ac:chgData name="Yu-Cheng Lin" userId="2281cbc768c9b62e" providerId="LiveId" clId="{2053B51F-4EA7-403C-B8A2-4CCEFB1FCA94}" dt="2020-11-29T08:18:45.910" v="552" actId="571"/>
          <ac:spMkLst>
            <pc:docMk/>
            <pc:sldMk cId="1221852541" sldId="260"/>
            <ac:spMk id="90" creationId="{83D3B5BE-BACD-40A0-8854-2A7DB8D31ECA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1" creationId="{77F3BCDC-F109-4582-83D3-70FE81B8C09A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2" creationId="{F49CFC7D-9231-4645-A134-5FA324D81EC4}"/>
          </ac:spMkLst>
        </pc:spChg>
        <pc:spChg chg="add mod">
          <ac:chgData name="Yu-Cheng Lin" userId="2281cbc768c9b62e" providerId="LiveId" clId="{2053B51F-4EA7-403C-B8A2-4CCEFB1FCA94}" dt="2020-11-29T08:19:13.893" v="563" actId="555"/>
          <ac:spMkLst>
            <pc:docMk/>
            <pc:sldMk cId="1221852541" sldId="260"/>
            <ac:spMk id="93" creationId="{4034AF0A-6DE4-44B2-B699-209712BC3F08}"/>
          </ac:spMkLst>
        </pc:spChg>
        <pc:spChg chg="add mod">
          <ac:chgData name="Yu-Cheng Lin" userId="2281cbc768c9b62e" providerId="LiveId" clId="{2053B51F-4EA7-403C-B8A2-4CCEFB1FCA94}" dt="2020-11-30T02:55:17.721" v="3094" actId="113"/>
          <ac:spMkLst>
            <pc:docMk/>
            <pc:sldMk cId="1221852541" sldId="260"/>
            <ac:spMk id="94" creationId="{43A50271-4D3B-4446-8890-DF2E48B4FDAA}"/>
          </ac:spMkLst>
        </pc:spChg>
        <pc:cxnChg chg="add del mod">
          <ac:chgData name="Yu-Cheng Lin" userId="2281cbc768c9b62e" providerId="LiveId" clId="{2053B51F-4EA7-403C-B8A2-4CCEFB1FCA94}" dt="2020-11-29T08:19:35.280" v="569" actId="478"/>
          <ac:cxnSpMkLst>
            <pc:docMk/>
            <pc:sldMk cId="1221852541" sldId="260"/>
            <ac:cxnSpMk id="14" creationId="{85C256CE-DC19-4152-AEB8-DD516ECBDAB9}"/>
          </ac:cxnSpMkLst>
        </pc:cxnChg>
        <pc:cxnChg chg="add del mod">
          <ac:chgData name="Yu-Cheng Lin" userId="2281cbc768c9b62e" providerId="LiveId" clId="{2053B51F-4EA7-403C-B8A2-4CCEFB1FCA94}" dt="2020-11-29T08:19:17.718" v="564" actId="478"/>
          <ac:cxnSpMkLst>
            <pc:docMk/>
            <pc:sldMk cId="1221852541" sldId="260"/>
            <ac:cxnSpMk id="50" creationId="{D81F172F-B6AB-4674-A45B-027F4B6D54ED}"/>
          </ac:cxnSpMkLst>
        </pc:cxnChg>
        <pc:cxnChg chg="add del mod">
          <ac:chgData name="Yu-Cheng Lin" userId="2281cbc768c9b62e" providerId="LiveId" clId="{2053B51F-4EA7-403C-B8A2-4CCEFB1FCA94}" dt="2020-11-29T08:17:25.019" v="528" actId="478"/>
          <ac:cxnSpMkLst>
            <pc:docMk/>
            <pc:sldMk cId="1221852541" sldId="260"/>
            <ac:cxnSpMk id="76" creationId="{E9BFE938-6AFF-4F2E-BA49-38B3CDD1F35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25030008" sldId="261"/>
        </pc:sldMkLst>
      </pc:sldChg>
      <pc:sldChg chg="addSp delSp modSp add mod modTransition">
        <pc:chgData name="Yu-Cheng Lin" userId="2281cbc768c9b62e" providerId="LiveId" clId="{2053B51F-4EA7-403C-B8A2-4CCEFB1FCA94}" dt="2020-11-30T02:55:24.142" v="3097" actId="2711"/>
        <pc:sldMkLst>
          <pc:docMk/>
          <pc:sldMk cId="2106240380" sldId="261"/>
        </pc:sldMkLst>
        <pc:spChg chg="add del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4" creationId="{26BB9AD4-C3C9-4B42-9CE6-501DB7E7B02E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8" creationId="{31B3CC0B-508B-4DEE-8ED6-DC5F0A4B7915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6" creationId="{8F7C1269-4AF4-45CB-937D-CC54BBD9785B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7" creationId="{08743424-6B40-4C06-948A-F959EC6A8858}"/>
          </ac:spMkLst>
        </pc:spChg>
        <pc:spChg chg="del">
          <ac:chgData name="Yu-Cheng Lin" userId="2281cbc768c9b62e" providerId="LiveId" clId="{2053B51F-4EA7-403C-B8A2-4CCEFB1FCA94}" dt="2020-11-29T08:22:42.094" v="637" actId="478"/>
          <ac:spMkLst>
            <pc:docMk/>
            <pc:sldMk cId="2106240380" sldId="261"/>
            <ac:spMk id="18" creationId="{2568B0E1-ACB0-4003-9D3F-A12076D7F06A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24:46.586" v="676" actId="164"/>
          <ac:spMkLst>
            <pc:docMk/>
            <pc:sldMk cId="2106240380" sldId="261"/>
            <ac:spMk id="23" creationId="{757F54B0-1499-473C-A947-B70A3BC90569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4" creationId="{0721AD94-011A-4169-B784-E9FD945FBD27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5" creationId="{332D414F-FCA3-4E01-B13F-B4207418E3ED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6" creationId="{050FF33F-3F3E-4C1A-AFFC-7844985A4FBA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7" creationId="{1C3E82C2-9C6C-4539-BCDE-6BAE1FDECDA9}"/>
          </ac:spMkLst>
        </pc:spChg>
        <pc:spChg chg="del">
          <ac:chgData name="Yu-Cheng Lin" userId="2281cbc768c9b62e" providerId="LiveId" clId="{2053B51F-4EA7-403C-B8A2-4CCEFB1FCA94}" dt="2020-11-29T08:22:48.714" v="638" actId="478"/>
          <ac:spMkLst>
            <pc:docMk/>
            <pc:sldMk cId="2106240380" sldId="261"/>
            <ac:spMk id="28" creationId="{F5CFB72F-13C5-46AF-86D9-A7007473104C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25:20.730" v="693" actId="164"/>
          <ac:spMkLst>
            <pc:docMk/>
            <pc:sldMk cId="2106240380" sldId="261"/>
            <ac:spMk id="33" creationId="{7756172D-D027-4BDD-8E36-5ACF942171AD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4" creationId="{A744B491-7484-49DF-BD88-CF9FCFB18F6C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5" creationId="{BB28C23E-01B6-41BC-8280-CB8C4611858F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6" creationId="{86CAA480-3DB2-48F1-B7EB-89C97F026594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38" creationId="{C5730238-5825-4487-81F3-D99DDDAE4F7F}"/>
          </ac:spMkLst>
        </pc:spChg>
        <pc:spChg chg="mod">
          <ac:chgData name="Yu-Cheng Lin" userId="2281cbc768c9b62e" providerId="LiveId" clId="{2053B51F-4EA7-403C-B8A2-4CCEFB1FCA94}" dt="2020-11-29T08:25:12.839" v="692" actId="164"/>
          <ac:spMkLst>
            <pc:docMk/>
            <pc:sldMk cId="2106240380" sldId="261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25:12.839" v="692" actId="164"/>
          <ac:spMkLst>
            <pc:docMk/>
            <pc:sldMk cId="2106240380" sldId="261"/>
            <ac:spMk id="41" creationId="{9964EF1F-DD50-41AE-9429-1A5F44D81D47}"/>
          </ac:spMkLst>
        </pc:spChg>
        <pc:spChg chg="del">
          <ac:chgData name="Yu-Cheng Lin" userId="2281cbc768c9b62e" providerId="LiveId" clId="{2053B51F-4EA7-403C-B8A2-4CCEFB1FCA94}" dt="2020-11-29T08:23:25.239" v="652" actId="478"/>
          <ac:spMkLst>
            <pc:docMk/>
            <pc:sldMk cId="2106240380" sldId="261"/>
            <ac:spMk id="42" creationId="{F017F362-2C0E-400F-9408-895F34986E59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25:00.728" v="685" actId="164"/>
          <ac:spMkLst>
            <pc:docMk/>
            <pc:sldMk cId="2106240380" sldId="261"/>
            <ac:spMk id="44" creationId="{7E3E0039-409C-4D2A-BBAB-0CD1FA08BC54}"/>
          </ac:spMkLst>
        </pc:spChg>
        <pc:spChg chg="del">
          <ac:chgData name="Yu-Cheng Lin" userId="2281cbc768c9b62e" providerId="LiveId" clId="{2053B51F-4EA7-403C-B8A2-4CCEFB1FCA94}" dt="2020-11-29T08:23:38.776" v="657" actId="478"/>
          <ac:spMkLst>
            <pc:docMk/>
            <pc:sldMk cId="2106240380" sldId="261"/>
            <ac:spMk id="45" creationId="{D4812552-E557-4605-B59D-0B933ED07365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7" creationId="{5AF3EEE9-DE33-40E7-81DB-F1F9D61D147D}"/>
          </ac:spMkLst>
        </pc:spChg>
        <pc:spChg chg="del">
          <ac:chgData name="Yu-Cheng Lin" userId="2281cbc768c9b62e" providerId="LiveId" clId="{2053B51F-4EA7-403C-B8A2-4CCEFB1FCA94}" dt="2020-11-29T08:24:08.208" v="669" actId="478"/>
          <ac:spMkLst>
            <pc:docMk/>
            <pc:sldMk cId="2106240380" sldId="261"/>
            <ac:spMk id="48" creationId="{7651FF24-F27E-4C34-9531-29DB34ABBBA8}"/>
          </ac:spMkLst>
        </pc:spChg>
        <pc:spChg chg="mod">
          <ac:chgData name="Yu-Cheng Lin" userId="2281cbc768c9b62e" providerId="LiveId" clId="{2053B51F-4EA7-403C-B8A2-4CCEFB1FCA94}" dt="2020-11-29T08:25:25.930" v="694" actId="164"/>
          <ac:spMkLst>
            <pc:docMk/>
            <pc:sldMk cId="2106240380" sldId="261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58" creationId="{FF2164FB-92E5-41DE-BDEB-3D9D512BBFC7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59" creationId="{3FEC0C65-646E-46AC-BF2E-CB6758671F19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0" creationId="{450E977B-3F4F-4368-A1B3-166D004E44EF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1" creationId="{DC740DB4-3EEA-4906-B7CD-289940F2C94A}"/>
          </ac:spMkLst>
        </pc:spChg>
        <pc:spChg chg="del">
          <ac:chgData name="Yu-Cheng Lin" userId="2281cbc768c9b62e" providerId="LiveId" clId="{2053B51F-4EA7-403C-B8A2-4CCEFB1FCA94}" dt="2020-11-29T08:24:11.865" v="671" actId="478"/>
          <ac:spMkLst>
            <pc:docMk/>
            <pc:sldMk cId="2106240380" sldId="261"/>
            <ac:spMk id="62" creationId="{6D6991E5-DD60-41DA-9C8E-211BD05FEAD7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3" creationId="{4198AB8A-7131-438B-9B31-0E56590719FE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4" creationId="{2C836830-CD4F-4C8F-A795-E010260C7528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5" creationId="{0DB0D17C-D805-4C3F-9410-DD688129FA74}"/>
          </ac:spMkLst>
        </pc:spChg>
        <pc:spChg chg="del">
          <ac:chgData name="Yu-Cheng Lin" userId="2281cbc768c9b62e" providerId="LiveId" clId="{2053B51F-4EA7-403C-B8A2-4CCEFB1FCA94}" dt="2020-11-29T08:24:10.156" v="670" actId="478"/>
          <ac:spMkLst>
            <pc:docMk/>
            <pc:sldMk cId="2106240380" sldId="261"/>
            <ac:spMk id="66" creationId="{4C1CDFAC-2B55-428A-96B1-BEA7DBBD0314}"/>
          </ac:spMkLst>
        </pc:spChg>
        <pc:spChg chg="del">
          <ac:chgData name="Yu-Cheng Lin" userId="2281cbc768c9b62e" providerId="LiveId" clId="{2053B51F-4EA7-403C-B8A2-4CCEFB1FCA94}" dt="2020-11-29T08:23:53.982" v="662" actId="478"/>
          <ac:spMkLst>
            <pc:docMk/>
            <pc:sldMk cId="2106240380" sldId="261"/>
            <ac:spMk id="67" creationId="{F9BB80CF-1E9C-4FB9-99BF-C31DA3C0C546}"/>
          </ac:spMkLst>
        </pc:spChg>
        <pc:spChg chg="del">
          <ac:chgData name="Yu-Cheng Lin" userId="2281cbc768c9b62e" providerId="LiveId" clId="{2053B51F-4EA7-403C-B8A2-4CCEFB1FCA94}" dt="2020-11-29T08:23:36.867" v="656" actId="478"/>
          <ac:spMkLst>
            <pc:docMk/>
            <pc:sldMk cId="2106240380" sldId="261"/>
            <ac:spMk id="68" creationId="{FF1AEB06-F192-48AC-A131-8088501416A7}"/>
          </ac:spMkLst>
        </pc:spChg>
        <pc:spChg chg="del">
          <ac:chgData name="Yu-Cheng Lin" userId="2281cbc768c9b62e" providerId="LiveId" clId="{2053B51F-4EA7-403C-B8A2-4CCEFB1FCA94}" dt="2020-11-29T08:23:36.867" v="656" actId="478"/>
          <ac:spMkLst>
            <pc:docMk/>
            <pc:sldMk cId="2106240380" sldId="261"/>
            <ac:spMk id="69" creationId="{1478219A-449E-4817-8176-27056E5E9E9E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0" creationId="{E6310BC6-E50D-4E86-AD71-076EF0572984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1" creationId="{B09F3303-9AC2-441A-8215-BAD480CB339C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2" creationId="{D410932E-F604-446B-A3AE-B9C8EA564996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3" creationId="{30B709C2-94A8-4ADB-AE7D-E087CAE76EC7}"/>
          </ac:spMkLst>
        </pc:spChg>
        <pc:spChg chg="del">
          <ac:chgData name="Yu-Cheng Lin" userId="2281cbc768c9b62e" providerId="LiveId" clId="{2053B51F-4EA7-403C-B8A2-4CCEFB1FCA94}" dt="2020-11-29T08:23:33.454" v="655" actId="478"/>
          <ac:spMkLst>
            <pc:docMk/>
            <pc:sldMk cId="2106240380" sldId="261"/>
            <ac:spMk id="74" creationId="{645AD1B1-3178-4C33-AB6E-3854328FD7F0}"/>
          </ac:spMkLst>
        </pc:spChg>
        <pc:spChg chg="add del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82" creationId="{B3127E6A-65DA-4A5C-99DA-8B137113F6F4}"/>
          </ac:spMkLst>
        </pc:spChg>
        <pc:spChg chg="add del mod">
          <ac:chgData name="Yu-Cheng Lin" userId="2281cbc768c9b62e" providerId="LiveId" clId="{2053B51F-4EA7-403C-B8A2-4CCEFB1FCA94}" dt="2020-11-29T08:26:22.214" v="718" actId="21"/>
          <ac:spMkLst>
            <pc:docMk/>
            <pc:sldMk cId="2106240380" sldId="261"/>
            <ac:spMk id="83" creationId="{DB7EEB54-6E24-42D0-841E-C122CF11D7F7}"/>
          </ac:spMkLst>
        </pc:spChg>
        <pc:spChg chg="del mod">
          <ac:chgData name="Yu-Cheng Lin" userId="2281cbc768c9b62e" providerId="LiveId" clId="{2053B51F-4EA7-403C-B8A2-4CCEFB1FCA94}" dt="2020-11-29T08:26:20.148" v="716" actId="21"/>
          <ac:spMkLst>
            <pc:docMk/>
            <pc:sldMk cId="2106240380" sldId="261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26:23.367" v="720" actId="21"/>
          <ac:spMkLst>
            <pc:docMk/>
            <pc:sldMk cId="2106240380" sldId="261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26:24.445" v="722" actId="21"/>
          <ac:spMkLst>
            <pc:docMk/>
            <pc:sldMk cId="2106240380" sldId="261"/>
            <ac:spMk id="89" creationId="{2388C208-4D4D-4B9E-8501-B86129991818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1" creationId="{77F3BCDC-F109-4582-83D3-70FE81B8C09A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2" creationId="{F49CFC7D-9231-4645-A134-5FA324D81EC4}"/>
          </ac:spMkLst>
        </pc:spChg>
        <pc:spChg chg="del">
          <ac:chgData name="Yu-Cheng Lin" userId="2281cbc768c9b62e" providerId="LiveId" clId="{2053B51F-4EA7-403C-B8A2-4CCEFB1FCA94}" dt="2020-11-29T08:26:18.254" v="714" actId="21"/>
          <ac:spMkLst>
            <pc:docMk/>
            <pc:sldMk cId="2106240380" sldId="261"/>
            <ac:spMk id="93" creationId="{4034AF0A-6DE4-44B2-B699-209712BC3F08}"/>
          </ac:spMkLst>
        </pc:spChg>
        <pc:spChg chg="del">
          <ac:chgData name="Yu-Cheng Lin" userId="2281cbc768c9b62e" providerId="LiveId" clId="{2053B51F-4EA7-403C-B8A2-4CCEFB1FCA94}" dt="2020-11-29T08:22:38.157" v="636" actId="478"/>
          <ac:spMkLst>
            <pc:docMk/>
            <pc:sldMk cId="2106240380" sldId="261"/>
            <ac:spMk id="94" creationId="{43A50271-4D3B-4446-8890-DF2E48B4FDAA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5" creationId="{4CEB125C-DAF3-4DBD-B53A-4189C092BE80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6" creationId="{099E802D-F09C-4207-BC8A-819C91E865EC}"/>
          </ac:spMkLst>
        </pc:spChg>
        <pc:spChg chg="add mod">
          <ac:chgData name="Yu-Cheng Lin" userId="2281cbc768c9b62e" providerId="LiveId" clId="{2053B51F-4EA7-403C-B8A2-4CCEFB1FCA94}" dt="2020-11-29T08:26:18.670" v="715"/>
          <ac:spMkLst>
            <pc:docMk/>
            <pc:sldMk cId="2106240380" sldId="261"/>
            <ac:spMk id="97" creationId="{87F5545E-C602-4035-9FAE-95470FCD5D0B}"/>
          </ac:spMkLst>
        </pc:spChg>
        <pc:spChg chg="add mod">
          <ac:chgData name="Yu-Cheng Lin" userId="2281cbc768c9b62e" providerId="LiveId" clId="{2053B51F-4EA7-403C-B8A2-4CCEFB1FCA94}" dt="2020-11-29T08:26:20.442" v="717"/>
          <ac:spMkLst>
            <pc:docMk/>
            <pc:sldMk cId="2106240380" sldId="261"/>
            <ac:spMk id="98" creationId="{1095A1CF-FD76-43FC-8959-2F7EC48D2AB0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99" creationId="{E2C77927-44D0-42E7-A43F-CCE704877527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100" creationId="{D812BCC4-1250-4897-9497-F22615AE983A}"/>
          </ac:spMkLst>
        </pc:spChg>
        <pc:spChg chg="add mod">
          <ac:chgData name="Yu-Cheng Lin" userId="2281cbc768c9b62e" providerId="LiveId" clId="{2053B51F-4EA7-403C-B8A2-4CCEFB1FCA94}" dt="2020-11-29T08:26:22.470" v="719"/>
          <ac:spMkLst>
            <pc:docMk/>
            <pc:sldMk cId="2106240380" sldId="261"/>
            <ac:spMk id="101" creationId="{52B3860E-5F45-44CE-9640-D35BDC645A75}"/>
          </ac:spMkLst>
        </pc:spChg>
        <pc:spChg chg="add mod">
          <ac:chgData name="Yu-Cheng Lin" userId="2281cbc768c9b62e" providerId="LiveId" clId="{2053B51F-4EA7-403C-B8A2-4CCEFB1FCA94}" dt="2020-11-29T08:26:23.595" v="721"/>
          <ac:spMkLst>
            <pc:docMk/>
            <pc:sldMk cId="2106240380" sldId="261"/>
            <ac:spMk id="102" creationId="{3E0B99D9-BA62-48FE-9CB5-CEBAA04C2A2D}"/>
          </ac:spMkLst>
        </pc:spChg>
        <pc:spChg chg="add mod">
          <ac:chgData name="Yu-Cheng Lin" userId="2281cbc768c9b62e" providerId="LiveId" clId="{2053B51F-4EA7-403C-B8A2-4CCEFB1FCA94}" dt="2020-11-29T08:26:24.672" v="723"/>
          <ac:spMkLst>
            <pc:docMk/>
            <pc:sldMk cId="2106240380" sldId="261"/>
            <ac:spMk id="103" creationId="{30879ECA-94A7-46CA-B4BB-45ED3CCB28E2}"/>
          </ac:spMkLst>
        </pc:spChg>
        <pc:spChg chg="add mod">
          <ac:chgData name="Yu-Cheng Lin" userId="2281cbc768c9b62e" providerId="LiveId" clId="{2053B51F-4EA7-403C-B8A2-4CCEFB1FCA94}" dt="2020-11-30T02:55:24.142" v="3097" actId="2711"/>
          <ac:spMkLst>
            <pc:docMk/>
            <pc:sldMk cId="2106240380" sldId="261"/>
            <ac:spMk id="104" creationId="{FDBAAFB2-22EC-427E-A5D3-EDC69F8C111E}"/>
          </ac:spMkLst>
        </pc:spChg>
        <pc:grpChg chg="add mod">
          <ac:chgData name="Yu-Cheng Lin" userId="2281cbc768c9b62e" providerId="LiveId" clId="{2053B51F-4EA7-403C-B8A2-4CCEFB1FCA94}" dt="2020-11-29T08:24:46.586" v="676" actId="164"/>
          <ac:grpSpMkLst>
            <pc:docMk/>
            <pc:sldMk cId="2106240380" sldId="261"/>
            <ac:grpSpMk id="57" creationId="{76F22117-C439-4476-9192-2F1A8359CB8A}"/>
          </ac:grpSpMkLst>
        </pc:grpChg>
        <pc:grpChg chg="add mod">
          <ac:chgData name="Yu-Cheng Lin" userId="2281cbc768c9b62e" providerId="LiveId" clId="{2053B51F-4EA7-403C-B8A2-4CCEFB1FCA94}" dt="2020-11-29T08:25:00.728" v="685" actId="164"/>
          <ac:grpSpMkLst>
            <pc:docMk/>
            <pc:sldMk cId="2106240380" sldId="261"/>
            <ac:grpSpMk id="77" creationId="{E63C7345-DD09-4F22-A206-9A067E84FCF3}"/>
          </ac:grpSpMkLst>
        </pc:grpChg>
        <pc:grpChg chg="add mod">
          <ac:chgData name="Yu-Cheng Lin" userId="2281cbc768c9b62e" providerId="LiveId" clId="{2053B51F-4EA7-403C-B8A2-4CCEFB1FCA94}" dt="2020-11-29T08:25:09.467" v="691" actId="164"/>
          <ac:grpSpMkLst>
            <pc:docMk/>
            <pc:sldMk cId="2106240380" sldId="261"/>
            <ac:grpSpMk id="78" creationId="{C5767E3B-7F6F-4232-AEB8-75B9F4AEBD1A}"/>
          </ac:grpSpMkLst>
        </pc:grpChg>
        <pc:grpChg chg="add mod">
          <ac:chgData name="Yu-Cheng Lin" userId="2281cbc768c9b62e" providerId="LiveId" clId="{2053B51F-4EA7-403C-B8A2-4CCEFB1FCA94}" dt="2020-11-29T08:25:12.839" v="692" actId="164"/>
          <ac:grpSpMkLst>
            <pc:docMk/>
            <pc:sldMk cId="2106240380" sldId="261"/>
            <ac:grpSpMk id="81" creationId="{1BCEB439-1F68-4632-BCAE-4C23B365306A}"/>
          </ac:grpSpMkLst>
        </pc:grpChg>
        <pc:grpChg chg="add mod">
          <ac:chgData name="Yu-Cheng Lin" userId="2281cbc768c9b62e" providerId="LiveId" clId="{2053B51F-4EA7-403C-B8A2-4CCEFB1FCA94}" dt="2020-11-29T08:25:20.730" v="693" actId="164"/>
          <ac:grpSpMkLst>
            <pc:docMk/>
            <pc:sldMk cId="2106240380" sldId="261"/>
            <ac:grpSpMk id="84" creationId="{7BE1094E-285A-48C2-A6FA-5294C33AEDC4}"/>
          </ac:grpSpMkLst>
        </pc:grpChg>
        <pc:grpChg chg="add mod">
          <ac:chgData name="Yu-Cheng Lin" userId="2281cbc768c9b62e" providerId="LiveId" clId="{2053B51F-4EA7-403C-B8A2-4CCEFB1FCA94}" dt="2020-11-29T08:25:25.930" v="694" actId="164"/>
          <ac:grpSpMkLst>
            <pc:docMk/>
            <pc:sldMk cId="2106240380" sldId="261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26:22.214" v="718" actId="21"/>
          <ac:cxnSpMkLst>
            <pc:docMk/>
            <pc:sldMk cId="2106240380" sldId="261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26:20.148" v="716" actId="21"/>
          <ac:cxnSpMkLst>
            <pc:docMk/>
            <pc:sldMk cId="2106240380" sldId="261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26:18.254" v="714" actId="21"/>
          <ac:cxnSpMkLst>
            <pc:docMk/>
            <pc:sldMk cId="2106240380" sldId="261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26:24.445" v="722" actId="21"/>
          <ac:cxnSpMkLst>
            <pc:docMk/>
            <pc:sldMk cId="2106240380" sldId="261"/>
            <ac:cxnSpMk id="13" creationId="{E11AB20A-BFAA-4A7D-A493-DAE31F0C975C}"/>
          </ac:cxnSpMkLst>
        </pc:cxnChg>
        <pc:cxnChg chg="add mod ord">
          <ac:chgData name="Yu-Cheng Lin" userId="2281cbc768c9b62e" providerId="LiveId" clId="{2053B51F-4EA7-403C-B8A2-4CCEFB1FCA94}" dt="2020-11-29T08:26:23.367" v="720" actId="21"/>
          <ac:cxnSpMkLst>
            <pc:docMk/>
            <pc:sldMk cId="2106240380" sldId="261"/>
            <ac:cxnSpMk id="75" creationId="{EA11AFEB-0EB9-41D6-8709-499CF1D9941C}"/>
          </ac:cxnSpMkLst>
        </pc:cxnChg>
      </pc:sldChg>
      <pc:sldChg chg="addSp delSp modSp add mod modTransition">
        <pc:chgData name="Yu-Cheng Lin" userId="2281cbc768c9b62e" providerId="LiveId" clId="{2053B51F-4EA7-403C-B8A2-4CCEFB1FCA94}" dt="2020-11-30T02:56:26.692" v="3130" actId="1076"/>
        <pc:sldMkLst>
          <pc:docMk/>
          <pc:sldMk cId="462732013" sldId="262"/>
        </pc:sldMkLst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4" creationId="{26BB9AD4-C3C9-4B42-9CE6-501DB7E7B02E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30T02:56:26.692" v="3130" actId="1076"/>
          <ac:spMkLst>
            <pc:docMk/>
            <pc:sldMk cId="462732013" sldId="262"/>
            <ac:spMk id="34" creationId="{69B08DC9-7028-4BE6-B2B6-00D6564FB26A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1" creationId="{9964EF1F-DD50-41AE-9429-1A5F44D81D47}"/>
          </ac:spMkLst>
        </pc:spChg>
        <pc:spChg chg="add mod">
          <ac:chgData name="Yu-Cheng Lin" userId="2281cbc768c9b62e" providerId="LiveId" clId="{2053B51F-4EA7-403C-B8A2-4CCEFB1FCA94}" dt="2020-11-30T02:55:44.771" v="3103" actId="113"/>
          <ac:spMkLst>
            <pc:docMk/>
            <pc:sldMk cId="462732013" sldId="262"/>
            <ac:spMk id="42" creationId="{D2E2CCB7-CC4D-462E-BE30-D91508B4E351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37:24.275" v="865" actId="14100"/>
          <ac:spMkLst>
            <pc:docMk/>
            <pc:sldMk cId="462732013" sldId="262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32:31.694" v="759" actId="207"/>
          <ac:spMkLst>
            <pc:docMk/>
            <pc:sldMk cId="462732013" sldId="262"/>
            <ac:spMk id="49" creationId="{AFF7941B-F62B-4BDC-A5DF-081588B95A88}"/>
          </ac:spMkLst>
        </pc:spChg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82" creationId="{B3127E6A-65DA-4A5C-99DA-8B137113F6F4}"/>
          </ac:spMkLst>
        </pc:spChg>
        <pc:spChg chg="del">
          <ac:chgData name="Yu-Cheng Lin" userId="2281cbc768c9b62e" providerId="LiveId" clId="{2053B51F-4EA7-403C-B8A2-4CCEFB1FCA94}" dt="2020-11-29T08:25:34.226" v="696" actId="478"/>
          <ac:spMkLst>
            <pc:docMk/>
            <pc:sldMk cId="462732013" sldId="262"/>
            <ac:spMk id="83" creationId="{DB7EEB54-6E24-42D0-841E-C122CF11D7F7}"/>
          </ac:spMkLst>
        </pc:spChg>
        <pc:spChg chg="del">
          <ac:chgData name="Yu-Cheng Lin" userId="2281cbc768c9b62e" providerId="LiveId" clId="{2053B51F-4EA7-403C-B8A2-4CCEFB1FCA94}" dt="2020-11-29T08:25:34.917" v="697" actId="478"/>
          <ac:spMkLst>
            <pc:docMk/>
            <pc:sldMk cId="462732013" sldId="262"/>
            <ac:spMk id="87" creationId="{0F753DC8-961A-4430-9E99-29D51FC0A715}"/>
          </ac:spMkLst>
        </pc:spChg>
        <pc:spChg chg="del">
          <ac:chgData name="Yu-Cheng Lin" userId="2281cbc768c9b62e" providerId="LiveId" clId="{2053B51F-4EA7-403C-B8A2-4CCEFB1FCA94}" dt="2020-11-29T08:25:37.371" v="702" actId="478"/>
          <ac:spMkLst>
            <pc:docMk/>
            <pc:sldMk cId="462732013" sldId="262"/>
            <ac:spMk id="88" creationId="{69BD0E8B-37A2-4A75-BBCE-3EAE18753BA7}"/>
          </ac:spMkLst>
        </pc:spChg>
        <pc:spChg chg="del">
          <ac:chgData name="Yu-Cheng Lin" userId="2281cbc768c9b62e" providerId="LiveId" clId="{2053B51F-4EA7-403C-B8A2-4CCEFB1FCA94}" dt="2020-11-29T08:25:36.856" v="701" actId="478"/>
          <ac:spMkLst>
            <pc:docMk/>
            <pc:sldMk cId="462732013" sldId="262"/>
            <ac:spMk id="89" creationId="{2388C208-4D4D-4B9E-8501-B86129991818}"/>
          </ac:spMkLst>
        </pc:spChg>
        <pc:spChg chg="del">
          <ac:chgData name="Yu-Cheng Lin" userId="2281cbc768c9b62e" providerId="LiveId" clId="{2053B51F-4EA7-403C-B8A2-4CCEFB1FCA94}" dt="2020-11-29T08:25:35.899" v="699" actId="478"/>
          <ac:spMkLst>
            <pc:docMk/>
            <pc:sldMk cId="462732013" sldId="262"/>
            <ac:spMk id="91" creationId="{77F3BCDC-F109-4582-83D3-70FE81B8C09A}"/>
          </ac:spMkLst>
        </pc:spChg>
        <pc:spChg chg="del">
          <ac:chgData name="Yu-Cheng Lin" userId="2281cbc768c9b62e" providerId="LiveId" clId="{2053B51F-4EA7-403C-B8A2-4CCEFB1FCA94}" dt="2020-11-29T08:25:36.259" v="700" actId="478"/>
          <ac:spMkLst>
            <pc:docMk/>
            <pc:sldMk cId="462732013" sldId="262"/>
            <ac:spMk id="92" creationId="{F49CFC7D-9231-4645-A134-5FA324D81EC4}"/>
          </ac:spMkLst>
        </pc:spChg>
        <pc:spChg chg="del">
          <ac:chgData name="Yu-Cheng Lin" userId="2281cbc768c9b62e" providerId="LiveId" clId="{2053B51F-4EA7-403C-B8A2-4CCEFB1FCA94}" dt="2020-11-29T08:25:35.421" v="698" actId="478"/>
          <ac:spMkLst>
            <pc:docMk/>
            <pc:sldMk cId="462732013" sldId="262"/>
            <ac:spMk id="93" creationId="{4034AF0A-6DE4-44B2-B699-209712BC3F08}"/>
          </ac:spMkLst>
        </pc:spChg>
        <pc:grpChg chg="mod">
          <ac:chgData name="Yu-Cheng Lin" userId="2281cbc768c9b62e" providerId="LiveId" clId="{2053B51F-4EA7-403C-B8A2-4CCEFB1FCA94}" dt="2020-11-29T08:25:55.261" v="708" actId="1076"/>
          <ac:grpSpMkLst>
            <pc:docMk/>
            <pc:sldMk cId="462732013" sldId="262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8:26:02.474" v="709" actId="1076"/>
          <ac:grpSpMkLst>
            <pc:docMk/>
            <pc:sldMk cId="462732013" sldId="262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8:25:44.246" v="703" actId="1076"/>
          <ac:grpSpMkLst>
            <pc:docMk/>
            <pc:sldMk cId="462732013" sldId="262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8:26:04.983" v="710" actId="1076"/>
          <ac:grpSpMkLst>
            <pc:docMk/>
            <pc:sldMk cId="462732013" sldId="262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25:34.226" v="696" actId="478"/>
          <ac:cxnSpMkLst>
            <pc:docMk/>
            <pc:sldMk cId="462732013" sldId="262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25:34.917" v="697" actId="478"/>
          <ac:cxnSpMkLst>
            <pc:docMk/>
            <pc:sldMk cId="462732013" sldId="262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25:36.259" v="700" actId="478"/>
          <ac:cxnSpMkLst>
            <pc:docMk/>
            <pc:sldMk cId="462732013" sldId="262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25:36.856" v="701" actId="478"/>
          <ac:cxnSpMkLst>
            <pc:docMk/>
            <pc:sldMk cId="462732013" sldId="262"/>
            <ac:cxnSpMk id="13" creationId="{E11AB20A-BFAA-4A7D-A493-DAE31F0C975C}"/>
          </ac:cxnSpMkLst>
        </pc:cxnChg>
        <pc:cxnChg chg="mod">
          <ac:chgData name="Yu-Cheng Lin" userId="2281cbc768c9b62e" providerId="LiveId" clId="{2053B51F-4EA7-403C-B8A2-4CCEFB1FCA94}" dt="2020-11-29T08:25:37.371" v="702" actId="478"/>
          <ac:cxnSpMkLst>
            <pc:docMk/>
            <pc:sldMk cId="462732013" sldId="262"/>
            <ac:cxnSpMk id="75" creationId="{EA11AFEB-0EB9-41D6-8709-499CF1D9941C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4433865" sldId="262"/>
        </pc:sldMkLst>
      </pc:sldChg>
      <pc:sldChg chg="add del">
        <pc:chgData name="Yu-Cheng Lin" userId="2281cbc768c9b62e" providerId="LiveId" clId="{2053B51F-4EA7-403C-B8A2-4CCEFB1FCA94}" dt="2020-11-29T08:24:37.461" v="675"/>
        <pc:sldMkLst>
          <pc:docMk/>
          <pc:sldMk cId="3948315634" sldId="262"/>
        </pc:sldMkLst>
      </pc:sldChg>
      <pc:sldChg chg="addSp modSp add mod">
        <pc:chgData name="Yu-Cheng Lin" userId="2281cbc768c9b62e" providerId="LiveId" clId="{2053B51F-4EA7-403C-B8A2-4CCEFB1FCA94}" dt="2020-11-30T02:55:33.392" v="3100" actId="113"/>
        <pc:sldMkLst>
          <pc:docMk/>
          <pc:sldMk cId="371760264" sldId="263"/>
        </pc:sldMkLst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19" creationId="{79DF3E73-283B-4A69-8ED1-263AFE04EC95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0" creationId="{AE3D6E0D-FE2D-4575-813A-0B188FFCD6C0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1" creationId="{DBB56744-48FC-4B1C-9297-9368F9B13488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2" creationId="{28EC76BB-6967-4B2B-879B-FD068E8EACEA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3" creationId="{757F54B0-1499-473C-A947-B70A3BC90569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29" creationId="{6A40B92F-2F3E-43E8-A2AB-8BD575BFF568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0" creationId="{1B728085-984E-4471-9960-6961FCF41AB3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1" creationId="{0548525C-C147-42D0-A889-EC79D83A93CF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2" creationId="{19A60AD2-1C8A-4FE1-BE29-7A918E7BBAA0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3" creationId="{7756172D-D027-4BDD-8E36-5ACF942171AD}"/>
          </ac:spMkLst>
        </pc:spChg>
        <pc:spChg chg="add mod">
          <ac:chgData name="Yu-Cheng Lin" userId="2281cbc768c9b62e" providerId="LiveId" clId="{2053B51F-4EA7-403C-B8A2-4CCEFB1FCA94}" dt="2020-11-30T02:55:33.392" v="3100" actId="113"/>
          <ac:spMkLst>
            <pc:docMk/>
            <pc:sldMk cId="371760264" sldId="263"/>
            <ac:spMk id="34" creationId="{85AFE7B8-067C-46B6-A272-BE9457C14D6E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39" creationId="{4A29EE4D-8110-43E3-92E9-081B1B2C37D9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0" creationId="{A70B5511-406E-4C7F-A8D0-986C19160AE1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1" creationId="{9964EF1F-DD50-41AE-9429-1A5F44D81D47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3" creationId="{687717C4-0484-4145-9656-EB32C02962DF}"/>
          </ac:spMkLst>
        </pc:spChg>
        <pc:spChg chg="mod">
          <ac:chgData name="Yu-Cheng Lin" userId="2281cbc768c9b62e" providerId="LiveId" clId="{2053B51F-4EA7-403C-B8A2-4CCEFB1FCA94}" dt="2020-11-29T08:37:09.148" v="861" actId="14100"/>
          <ac:spMkLst>
            <pc:docMk/>
            <pc:sldMk cId="371760264" sldId="263"/>
            <ac:spMk id="44" creationId="{7E3E0039-409C-4D2A-BBAB-0CD1FA08BC54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6" creationId="{2C1384B4-4759-47C8-9ACF-766AF76DE007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7" creationId="{5AF3EEE9-DE33-40E7-81DB-F1F9D61D147D}"/>
          </ac:spMkLst>
        </pc:spChg>
        <pc:spChg chg="mod">
          <ac:chgData name="Yu-Cheng Lin" userId="2281cbc768c9b62e" providerId="LiveId" clId="{2053B51F-4EA7-403C-B8A2-4CCEFB1FCA94}" dt="2020-11-29T08:32:24.041" v="758" actId="207"/>
          <ac:spMkLst>
            <pc:docMk/>
            <pc:sldMk cId="371760264" sldId="263"/>
            <ac:spMk id="49" creationId="{AFF7941B-F62B-4BDC-A5DF-081588B95A88}"/>
          </ac:spMkLst>
        </pc:s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4" creationId="{7BE1094E-285A-48C2-A6FA-5294C33AEDC4}"/>
          </ac:grpSpMkLst>
        </pc:grpChg>
        <pc:grpChg chg="mod">
          <ac:chgData name="Yu-Cheng Lin" userId="2281cbc768c9b62e" providerId="LiveId" clId="{2053B51F-4EA7-403C-B8A2-4CCEFB1FCA94}" dt="2020-11-29T08:32:00.137" v="757" actId="207"/>
          <ac:grpSpMkLst>
            <pc:docMk/>
            <pc:sldMk cId="371760264" sldId="263"/>
            <ac:grpSpMk id="85" creationId="{F920E155-BC11-4EC3-BF7C-822FB3003679}"/>
          </ac:grpSpMkLst>
        </pc:grp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0" creationId="{25BB8C2F-E09B-400A-97CA-37FD251800B4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1" creationId="{42F82A26-0FDE-4473-9F70-B1C373B4D319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2" creationId="{63245D89-6DEA-456F-A346-1615F558840E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13" creationId="{E11AB20A-BFAA-4A7D-A493-DAE31F0C975C}"/>
          </ac:cxnSpMkLst>
        </pc:cxnChg>
        <pc:cxnChg chg="mod">
          <ac:chgData name="Yu-Cheng Lin" userId="2281cbc768c9b62e" providerId="LiveId" clId="{2053B51F-4EA7-403C-B8A2-4CCEFB1FCA94}" dt="2020-11-29T08:32:00.137" v="757" actId="207"/>
          <ac:cxnSpMkLst>
            <pc:docMk/>
            <pc:sldMk cId="371760264" sldId="263"/>
            <ac:cxnSpMk id="75" creationId="{EA11AFEB-0EB9-41D6-8709-499CF1D9941C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74076803" sldId="2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6340045" sldId="264"/>
        </pc:sldMkLst>
      </pc:sldChg>
      <pc:sldChg chg="addSp delSp modSp add mod modTransition">
        <pc:chgData name="Yu-Cheng Lin" userId="2281cbc768c9b62e" providerId="LiveId" clId="{2053B51F-4EA7-403C-B8A2-4CCEFB1FCA94}" dt="2020-11-30T02:57:19.651" v="3138" actId="113"/>
        <pc:sldMkLst>
          <pc:docMk/>
          <pc:sldMk cId="3421070677" sldId="264"/>
        </pc:sldMkLst>
        <pc:spChg chg="add del mod">
          <ac:chgData name="Yu-Cheng Lin" userId="2281cbc768c9b62e" providerId="LiveId" clId="{2053B51F-4EA7-403C-B8A2-4CCEFB1FCA94}" dt="2020-11-29T08:38:34.902" v="877" actId="478"/>
          <ac:spMkLst>
            <pc:docMk/>
            <pc:sldMk cId="3421070677" sldId="264"/>
            <ac:spMk id="3" creationId="{C2CEB4E1-A184-4183-9CFD-5F1B21C71229}"/>
          </ac:spMkLst>
        </pc:spChg>
        <pc:spChg chg="add mod">
          <ac:chgData name="Yu-Cheng Lin" userId="2281cbc768c9b62e" providerId="LiveId" clId="{2053B51F-4EA7-403C-B8A2-4CCEFB1FCA94}" dt="2020-11-29T08:49:41.405" v="1082" actId="1582"/>
          <ac:spMkLst>
            <pc:docMk/>
            <pc:sldMk cId="3421070677" sldId="264"/>
            <ac:spMk id="4" creationId="{85EBBC43-15A6-4DD2-9948-E8A34CB846C0}"/>
          </ac:spMkLst>
        </pc:spChg>
        <pc:spChg chg="mod">
          <ac:chgData name="Yu-Cheng Lin" userId="2281cbc768c9b62e" providerId="LiveId" clId="{2053B51F-4EA7-403C-B8A2-4CCEFB1FCA94}" dt="2020-11-30T02:57:19.651" v="3138" actId="113"/>
          <ac:spMkLst>
            <pc:docMk/>
            <pc:sldMk cId="3421070677" sldId="264"/>
            <ac:spMk id="42" creationId="{D2E2CCB7-CC4D-462E-BE30-D91508B4E351}"/>
          </ac:spMkLst>
        </pc:spChg>
      </pc:sldChg>
      <pc:sldChg chg="add del">
        <pc:chgData name="Yu-Cheng Lin" userId="2281cbc768c9b62e" providerId="LiveId" clId="{2053B51F-4EA7-403C-B8A2-4CCEFB1FCA94}" dt="2020-11-29T08:37:31.138" v="866" actId="47"/>
        <pc:sldMkLst>
          <pc:docMk/>
          <pc:sldMk cId="3620970364" sldId="2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0432914" sldId="265"/>
        </pc:sldMkLst>
      </pc:sldChg>
      <pc:sldChg chg="addSp delSp modSp add mod modTransition">
        <pc:chgData name="Yu-Cheng Lin" userId="2281cbc768c9b62e" providerId="LiveId" clId="{2053B51F-4EA7-403C-B8A2-4CCEFB1FCA94}" dt="2020-11-30T02:57:26.311" v="3141" actId="113"/>
        <pc:sldMkLst>
          <pc:docMk/>
          <pc:sldMk cId="1733304590" sldId="265"/>
        </pc:sldMkLst>
        <pc:spChg chg="mod">
          <ac:chgData name="Yu-Cheng Lin" userId="2281cbc768c9b62e" providerId="LiveId" clId="{2053B51F-4EA7-403C-B8A2-4CCEFB1FCA94}" dt="2020-11-29T08:49:50.103" v="1083" actId="1582"/>
          <ac:spMkLst>
            <pc:docMk/>
            <pc:sldMk cId="1733304590" sldId="265"/>
            <ac:spMk id="4" creationId="{85EBBC43-15A6-4DD2-9948-E8A34CB846C0}"/>
          </ac:spMkLst>
        </pc:spChg>
        <pc:spChg chg="mod topLvl">
          <ac:chgData name="Yu-Cheng Lin" userId="2281cbc768c9b62e" providerId="LiveId" clId="{2053B51F-4EA7-403C-B8A2-4CCEFB1FCA94}" dt="2020-11-29T08:47:48.672" v="1059" actId="552"/>
          <ac:spMkLst>
            <pc:docMk/>
            <pc:sldMk cId="1733304590" sldId="265"/>
            <ac:spMk id="36" creationId="{53879D1A-2860-4BC0-B0FA-6FD2837DFC22}"/>
          </ac:spMkLst>
        </pc:spChg>
        <pc:spChg chg="add del mod topLvl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37" creationId="{447EB307-85B9-44A1-844E-674AC38B5CCB}"/>
          </ac:spMkLst>
        </pc:spChg>
        <pc:spChg chg="mod topLvl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38" creationId="{5830B30C-19E5-4831-A104-A474A55F476A}"/>
          </ac:spMkLst>
        </pc:spChg>
        <pc:spChg chg="mod">
          <ac:chgData name="Yu-Cheng Lin" userId="2281cbc768c9b62e" providerId="LiveId" clId="{2053B51F-4EA7-403C-B8A2-4CCEFB1FCA94}" dt="2020-11-30T02:57:26.311" v="3141" actId="113"/>
          <ac:spMkLst>
            <pc:docMk/>
            <pc:sldMk cId="1733304590" sldId="265"/>
            <ac:spMk id="42" creationId="{D2E2CCB7-CC4D-462E-BE30-D91508B4E351}"/>
          </ac:spMkLst>
        </pc:spChg>
        <pc:spChg chg="del mod topLvl">
          <ac:chgData name="Yu-Cheng Lin" userId="2281cbc768c9b62e" providerId="LiveId" clId="{2053B51F-4EA7-403C-B8A2-4CCEFB1FCA94}" dt="2020-11-29T08:39:59.153" v="930" actId="478"/>
          <ac:spMkLst>
            <pc:docMk/>
            <pc:sldMk cId="1733304590" sldId="265"/>
            <ac:spMk id="45" creationId="{3C802D35-97A8-4EE7-8409-91761BAD1937}"/>
          </ac:spMkLst>
        </pc:spChg>
        <pc:spChg chg="mod topLvl">
          <ac:chgData name="Yu-Cheng Lin" userId="2281cbc768c9b62e" providerId="LiveId" clId="{2053B51F-4EA7-403C-B8A2-4CCEFB1FCA94}" dt="2020-11-29T08:45:43.423" v="1013" actId="1076"/>
          <ac:spMkLst>
            <pc:docMk/>
            <pc:sldMk cId="1733304590" sldId="265"/>
            <ac:spMk id="48" creationId="{99E2A217-B6B1-4C30-AB50-0F217575CBD1}"/>
          </ac:spMkLst>
        </pc:spChg>
        <pc:spChg chg="add mod">
          <ac:chgData name="Yu-Cheng Lin" userId="2281cbc768c9b62e" providerId="LiveId" clId="{2053B51F-4EA7-403C-B8A2-4CCEFB1FCA94}" dt="2020-11-29T08:47:48.672" v="1059" actId="552"/>
          <ac:spMkLst>
            <pc:docMk/>
            <pc:sldMk cId="1733304590" sldId="265"/>
            <ac:spMk id="50" creationId="{FFBF59E6-F4F3-4E83-8B6D-80DA53184CE9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1" creationId="{1EA875F2-5C59-4511-8EBA-5DB404CE3D5A}"/>
          </ac:spMkLst>
        </pc:spChg>
        <pc:spChg chg="add mod">
          <ac:chgData name="Yu-Cheng Lin" userId="2281cbc768c9b62e" providerId="LiveId" clId="{2053B51F-4EA7-403C-B8A2-4CCEFB1FCA94}" dt="2020-11-29T08:45:38.051" v="1012" actId="12789"/>
          <ac:spMkLst>
            <pc:docMk/>
            <pc:sldMk cId="1733304590" sldId="265"/>
            <ac:spMk id="52" creationId="{EA528DAC-9490-4079-88AF-7E1FA95ECAEC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3" creationId="{54A8D9CE-CA00-45B2-9DEC-4E460D48E8AD}"/>
          </ac:spMkLst>
        </pc:spChg>
        <pc:spChg chg="add mod">
          <ac:chgData name="Yu-Cheng Lin" userId="2281cbc768c9b62e" providerId="LiveId" clId="{2053B51F-4EA7-403C-B8A2-4CCEFB1FCA94}" dt="2020-11-29T08:48:17.141" v="1065" actId="408"/>
          <ac:spMkLst>
            <pc:docMk/>
            <pc:sldMk cId="1733304590" sldId="265"/>
            <ac:spMk id="54" creationId="{6177BF0B-AF93-40F7-BDED-A87EA0EBF019}"/>
          </ac:spMkLst>
        </pc:spChg>
        <pc:spChg chg="add mod">
          <ac:chgData name="Yu-Cheng Lin" userId="2281cbc768c9b62e" providerId="LiveId" clId="{2053B51F-4EA7-403C-B8A2-4CCEFB1FCA94}" dt="2020-11-29T08:48:11.910" v="1064" actId="408"/>
          <ac:spMkLst>
            <pc:docMk/>
            <pc:sldMk cId="1733304590" sldId="265"/>
            <ac:spMk id="55" creationId="{3494DC77-B838-4CA1-BA3E-6F0E93DE8CDB}"/>
          </ac:spMkLst>
        </pc:spChg>
        <pc:spChg chg="add mod">
          <ac:chgData name="Yu-Cheng Lin" userId="2281cbc768c9b62e" providerId="LiveId" clId="{2053B51F-4EA7-403C-B8A2-4CCEFB1FCA94}" dt="2020-11-29T08:45:46.868" v="1014" actId="1076"/>
          <ac:spMkLst>
            <pc:docMk/>
            <pc:sldMk cId="1733304590" sldId="265"/>
            <ac:spMk id="56" creationId="{F5901585-D031-4BC6-A7EC-F52ED70AC394}"/>
          </ac:spMkLst>
        </pc:spChg>
        <pc:spChg chg="add mod">
          <ac:chgData name="Yu-Cheng Lin" userId="2281cbc768c9b62e" providerId="LiveId" clId="{2053B51F-4EA7-403C-B8A2-4CCEFB1FCA94}" dt="2020-11-29T08:45:46.868" v="1014" actId="1076"/>
          <ac:spMkLst>
            <pc:docMk/>
            <pc:sldMk cId="1733304590" sldId="265"/>
            <ac:spMk id="58" creationId="{D6618977-E082-4F55-AB75-97B969FC3768}"/>
          </ac:spMkLst>
        </pc:spChg>
        <pc:grpChg chg="add del mod">
          <ac:chgData name="Yu-Cheng Lin" userId="2281cbc768c9b62e" providerId="LiveId" clId="{2053B51F-4EA7-403C-B8A2-4CCEFB1FCA94}" dt="2020-11-29T08:39:55.906" v="929" actId="165"/>
          <ac:grpSpMkLst>
            <pc:docMk/>
            <pc:sldMk cId="1733304590" sldId="265"/>
            <ac:grpSpMk id="34" creationId="{399C0BE7-5D90-4BB8-A9E7-CA651F9B4D69}"/>
          </ac:grpSpMkLst>
        </pc:grpChg>
        <pc:cxnChg chg="del mod">
          <ac:chgData name="Yu-Cheng Lin" userId="2281cbc768c9b62e" providerId="LiveId" clId="{2053B51F-4EA7-403C-B8A2-4CCEFB1FCA94}" dt="2020-11-29T08:39:49.667" v="928" actId="478"/>
          <ac:cxnSpMkLst>
            <pc:docMk/>
            <pc:sldMk cId="1733304590" sldId="265"/>
            <ac:cxnSpMk id="35" creationId="{B3912452-461D-4366-A908-BE91F6DACB4B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6135266" sldId="266"/>
        </pc:sldMkLst>
      </pc:sldChg>
      <pc:sldChg chg="addSp delSp modSp add mod modTransition modAnim">
        <pc:chgData name="Yu-Cheng Lin" userId="2281cbc768c9b62e" providerId="LiveId" clId="{2053B51F-4EA7-403C-B8A2-4CCEFB1FCA94}" dt="2020-11-30T02:59:59.881" v="3197"/>
        <pc:sldMkLst>
          <pc:docMk/>
          <pc:sldMk cId="227829161" sldId="266"/>
        </pc:sldMkLst>
        <pc:spChg chg="add del">
          <ac:chgData name="Yu-Cheng Lin" userId="2281cbc768c9b62e" providerId="LiveId" clId="{2053B51F-4EA7-403C-B8A2-4CCEFB1FCA94}" dt="2020-11-29T08:47:00.236" v="1048" actId="478"/>
          <ac:spMkLst>
            <pc:docMk/>
            <pc:sldMk cId="227829161" sldId="266"/>
            <ac:spMk id="3" creationId="{B4F1E5A9-A5DF-457C-A049-FF972437C654}"/>
          </ac:spMkLst>
        </pc:spChg>
        <pc:spChg chg="del">
          <ac:chgData name="Yu-Cheng Lin" userId="2281cbc768c9b62e" providerId="LiveId" clId="{2053B51F-4EA7-403C-B8A2-4CCEFB1FCA94}" dt="2020-11-29T08:46:06.014" v="1022" actId="478"/>
          <ac:spMkLst>
            <pc:docMk/>
            <pc:sldMk cId="227829161" sldId="266"/>
            <ac:spMk id="4" creationId="{85EBBC43-15A6-4DD2-9948-E8A34CB846C0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6" creationId="{53879D1A-2860-4BC0-B0FA-6FD2837DFC22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7" creationId="{447EB307-85B9-44A1-844E-674AC38B5CCB}"/>
          </ac:spMkLst>
        </pc:spChg>
        <pc:spChg chg="del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38" creationId="{5830B30C-19E5-4831-A104-A474A55F476A}"/>
          </ac:spMkLst>
        </pc:spChg>
        <pc:spChg chg="mod">
          <ac:chgData name="Yu-Cheng Lin" userId="2281cbc768c9b62e" providerId="LiveId" clId="{2053B51F-4EA7-403C-B8A2-4CCEFB1FCA94}" dt="2020-11-30T02:59:20.022" v="3182" actId="122"/>
          <ac:spMkLst>
            <pc:docMk/>
            <pc:sldMk cId="227829161" sldId="266"/>
            <ac:spMk id="42" creationId="{D2E2CCB7-CC4D-462E-BE30-D91508B4E351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48" creationId="{99E2A217-B6B1-4C30-AB50-0F217575CBD1}"/>
          </ac:spMkLst>
        </pc:spChg>
        <pc:spChg chg="add mod">
          <ac:chgData name="Yu-Cheng Lin" userId="2281cbc768c9b62e" providerId="LiveId" clId="{2053B51F-4EA7-403C-B8A2-4CCEFB1FCA94}" dt="2020-11-30T02:59:34.071" v="3194" actId="403"/>
          <ac:spMkLst>
            <pc:docMk/>
            <pc:sldMk cId="227829161" sldId="266"/>
            <ac:spMk id="50" creationId="{C17CE89B-A0A6-48FA-ABAE-65488A8817A3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0" creationId="{FFBF59E6-F4F3-4E83-8B6D-80DA53184CE9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1" creationId="{1EA875F2-5C59-4511-8EBA-5DB404CE3D5A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2" creationId="{EA528DAC-9490-4079-88AF-7E1FA95ECAEC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3" creationId="{54A8D9CE-CA00-45B2-9DEC-4E460D48E8AD}"/>
          </ac:spMkLst>
        </pc:spChg>
        <pc:spChg chg="del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4" creationId="{6177BF0B-AF93-40F7-BDED-A87EA0EBF019}"/>
          </ac:spMkLst>
        </pc:spChg>
        <pc:spChg chg="del mod">
          <ac:chgData name="Yu-Cheng Lin" userId="2281cbc768c9b62e" providerId="LiveId" clId="{2053B51F-4EA7-403C-B8A2-4CCEFB1FCA94}" dt="2020-11-29T08:48:28.483" v="1067" actId="478"/>
          <ac:spMkLst>
            <pc:docMk/>
            <pc:sldMk cId="227829161" sldId="266"/>
            <ac:spMk id="55" creationId="{3494DC77-B838-4CA1-BA3E-6F0E93DE8CDB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1" creationId="{AEE06ACE-3DC2-4D8D-A5C4-AFC8D781866C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2" creationId="{8E7F3D6C-BEDC-4B09-927A-76B587BD15A8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3" creationId="{9FC8D80D-6867-411E-96D6-1FAAE3E67A2A}"/>
          </ac:spMkLst>
        </pc:spChg>
        <pc:spChg chg="add mod">
          <ac:chgData name="Yu-Cheng Lin" userId="2281cbc768c9b62e" providerId="LiveId" clId="{2053B51F-4EA7-403C-B8A2-4CCEFB1FCA94}" dt="2020-11-29T08:48:40.839" v="1070" actId="1076"/>
          <ac:spMkLst>
            <pc:docMk/>
            <pc:sldMk cId="227829161" sldId="266"/>
            <ac:spMk id="64" creationId="{CAE0ACC4-E107-4CC3-915D-FBFD1900490A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5" creationId="{5098B922-B804-4856-A964-2FAE52668B4E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6" creationId="{F6A4F271-183A-42BA-975D-8DA63D160C9B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67" creationId="{417F3301-247E-41FB-8EAB-BD274B76EFF9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68" creationId="{E64638AD-683F-471D-9268-D2AFDA7B895E}"/>
          </ac:spMkLst>
        </pc:spChg>
        <pc:spChg chg="add mod">
          <ac:chgData name="Yu-Cheng Lin" userId="2281cbc768c9b62e" providerId="LiveId" clId="{2053B51F-4EA7-403C-B8A2-4CCEFB1FCA94}" dt="2020-11-29T08:48:32.409" v="1068"/>
          <ac:spMkLst>
            <pc:docMk/>
            <pc:sldMk cId="227829161" sldId="266"/>
            <ac:spMk id="69" creationId="{032F1CEF-1730-48F9-A7AF-40B5A87C5EF7}"/>
          </ac:spMkLst>
        </pc:spChg>
        <pc:spChg chg="add mod">
          <ac:chgData name="Yu-Cheng Lin" userId="2281cbc768c9b62e" providerId="LiveId" clId="{2053B51F-4EA7-403C-B8A2-4CCEFB1FCA94}" dt="2020-11-29T08:48:38.141" v="1069" actId="1076"/>
          <ac:spMkLst>
            <pc:docMk/>
            <pc:sldMk cId="227829161" sldId="266"/>
            <ac:spMk id="70" creationId="{04F20401-4322-417B-B674-3A846C51AA05}"/>
          </ac:spMkLst>
        </pc:spChg>
        <pc:cxnChg chg="add mod">
          <ac:chgData name="Yu-Cheng Lin" userId="2281cbc768c9b62e" providerId="LiveId" clId="{2053B51F-4EA7-403C-B8A2-4CCEFB1FCA94}" dt="2020-11-29T08:48:44.554" v="1071" actId="1076"/>
          <ac:cxnSpMkLst>
            <pc:docMk/>
            <pc:sldMk cId="227829161" sldId="266"/>
            <ac:cxnSpMk id="6" creationId="{2936B114-8CE3-4557-B42F-EB7132B7A0DC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8" creationId="{7893BD74-740B-4C9E-8AD5-C141FE8B24E9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17" creationId="{0AA7FDA4-8B8E-48FD-87F1-BB2925056476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59" creationId="{49FBE5C6-C0DC-4F30-87E0-3853FA161A6F}"/>
          </ac:cxnSpMkLst>
        </pc:cxnChg>
        <pc:cxnChg chg="add del mod">
          <ac:chgData name="Yu-Cheng Lin" userId="2281cbc768c9b62e" providerId="LiveId" clId="{2053B51F-4EA7-403C-B8A2-4CCEFB1FCA94}" dt="2020-11-29T08:48:28.483" v="1067" actId="478"/>
          <ac:cxnSpMkLst>
            <pc:docMk/>
            <pc:sldMk cId="227829161" sldId="266"/>
            <ac:cxnSpMk id="60" creationId="{8271E017-3D52-4388-9010-336A33D6EF79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71" creationId="{52BCE382-728C-4159-8407-47DE4508A45F}"/>
          </ac:cxnSpMkLst>
        </pc:cxnChg>
        <pc:cxnChg chg="add mod">
          <ac:chgData name="Yu-Cheng Lin" userId="2281cbc768c9b62e" providerId="LiveId" clId="{2053B51F-4EA7-403C-B8A2-4CCEFB1FCA94}" dt="2020-11-29T08:50:55.191" v="1092" actId="1582"/>
          <ac:cxnSpMkLst>
            <pc:docMk/>
            <pc:sldMk cId="227829161" sldId="266"/>
            <ac:cxnSpMk id="72" creationId="{0D908003-1B03-4318-9E63-0EA38D3FA81B}"/>
          </ac:cxnSpMkLst>
        </pc:cxnChg>
        <pc:cxnChg chg="add mod">
          <ac:chgData name="Yu-Cheng Lin" userId="2281cbc768c9b62e" providerId="LiveId" clId="{2053B51F-4EA7-403C-B8A2-4CCEFB1FCA94}" dt="2020-11-29T08:49:20.400" v="1081" actId="571"/>
          <ac:cxnSpMkLst>
            <pc:docMk/>
            <pc:sldMk cId="227829161" sldId="266"/>
            <ac:cxnSpMk id="74" creationId="{55CC6830-C89B-4DAC-8104-021533E37504}"/>
          </ac:cxnSpMkLst>
        </pc:cxnChg>
        <pc:cxnChg chg="add mod">
          <ac:chgData name="Yu-Cheng Lin" userId="2281cbc768c9b62e" providerId="LiveId" clId="{2053B51F-4EA7-403C-B8A2-4CCEFB1FCA94}" dt="2020-11-29T08:51:18.195" v="1096" actId="208"/>
          <ac:cxnSpMkLst>
            <pc:docMk/>
            <pc:sldMk cId="227829161" sldId="266"/>
            <ac:cxnSpMk id="76" creationId="{90E1C9AD-085F-448D-B30E-3A6532BAB4B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1481577" sldId="267"/>
        </pc:sldMkLst>
      </pc:sldChg>
      <pc:sldChg chg="addSp delSp modSp add mod modTransition">
        <pc:chgData name="Yu-Cheng Lin" userId="2281cbc768c9b62e" providerId="LiveId" clId="{2053B51F-4EA7-403C-B8A2-4CCEFB1FCA94}" dt="2020-11-30T03:00:17.881" v="3200" actId="113"/>
        <pc:sldMkLst>
          <pc:docMk/>
          <pc:sldMk cId="4275019393" sldId="267"/>
        </pc:sldMkLst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42" creationId="{D2E2CCB7-CC4D-462E-BE30-D91508B4E351}"/>
          </ac:spMkLst>
        </pc:spChg>
        <pc:spChg chg="add mod">
          <ac:chgData name="Yu-Cheng Lin" userId="2281cbc768c9b62e" providerId="LiveId" clId="{2053B51F-4EA7-403C-B8A2-4CCEFB1FCA94}" dt="2020-11-30T03:00:17.881" v="3200" actId="113"/>
          <ac:spMkLst>
            <pc:docMk/>
            <pc:sldMk cId="4275019393" sldId="267"/>
            <ac:spMk id="50" creationId="{AF6D734F-5503-4D5B-A146-260730D4AC94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56" creationId="{F5901585-D031-4BC6-A7EC-F52ED70AC394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58" creationId="{D6618977-E082-4F55-AB75-97B969FC3768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1" creationId="{AEE06ACE-3DC2-4D8D-A5C4-AFC8D781866C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2" creationId="{8E7F3D6C-BEDC-4B09-927A-76B587BD15A8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3" creationId="{9FC8D80D-6867-411E-96D6-1FAAE3E67A2A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4" creationId="{CAE0ACC4-E107-4CC3-915D-FBFD1900490A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5" creationId="{5098B922-B804-4856-A964-2FAE52668B4E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6" creationId="{F6A4F271-183A-42BA-975D-8DA63D160C9B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7" creationId="{417F3301-247E-41FB-8EAB-BD274B76EFF9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8" creationId="{E64638AD-683F-471D-9268-D2AFDA7B895E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69" creationId="{032F1CEF-1730-48F9-A7AF-40B5A87C5EF7}"/>
          </ac:spMkLst>
        </pc:spChg>
        <pc:spChg chg="del">
          <ac:chgData name="Yu-Cheng Lin" userId="2281cbc768c9b62e" providerId="LiveId" clId="{2053B51F-4EA7-403C-B8A2-4CCEFB1FCA94}" dt="2020-11-29T08:51:50.822" v="1098" actId="478"/>
          <ac:spMkLst>
            <pc:docMk/>
            <pc:sldMk cId="4275019393" sldId="267"/>
            <ac:spMk id="70" creationId="{04F20401-4322-417B-B674-3A846C51AA05}"/>
          </ac:spMkLst>
        </pc:spChg>
        <pc:cxnChg chg="del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6" creationId="{2936B114-8CE3-4557-B42F-EB7132B7A0DC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17" creationId="{0AA7FDA4-8B8E-48FD-87F1-BB2925056476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1" creationId="{52BCE382-728C-4159-8407-47DE4508A45F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2" creationId="{0D908003-1B03-4318-9E63-0EA38D3FA81B}"/>
          </ac:cxnSpMkLst>
        </pc:cxnChg>
        <pc:cxnChg chg="del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4" creationId="{55CC6830-C89B-4DAC-8104-021533E37504}"/>
          </ac:cxnSpMkLst>
        </pc:cxnChg>
        <pc:cxnChg chg="del mod">
          <ac:chgData name="Yu-Cheng Lin" userId="2281cbc768c9b62e" providerId="LiveId" clId="{2053B51F-4EA7-403C-B8A2-4CCEFB1FCA94}" dt="2020-11-29T08:51:50.822" v="1098" actId="478"/>
          <ac:cxnSpMkLst>
            <pc:docMk/>
            <pc:sldMk cId="4275019393" sldId="267"/>
            <ac:cxnSpMk id="76" creationId="{90E1C9AD-085F-448D-B30E-3A6532BAB4B6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30365212" sldId="268"/>
        </pc:sldMkLst>
      </pc:sldChg>
      <pc:sldChg chg="addSp delSp modSp add mod modTransition">
        <pc:chgData name="Yu-Cheng Lin" userId="2281cbc768c9b62e" providerId="LiveId" clId="{2053B51F-4EA7-403C-B8A2-4CCEFB1FCA94}" dt="2020-11-30T03:00:56.411" v="3210" actId="1076"/>
        <pc:sldMkLst>
          <pc:docMk/>
          <pc:sldMk cId="2390989608" sldId="268"/>
        </pc:sldMkLst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4" creationId="{7960973C-1D8F-4228-B13A-2328AA002738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4" creationId="{DEE79AF6-2CA9-4D38-859B-166EE0055261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5" creationId="{098A1D3A-C7AE-4D12-8E43-0BB7AC542013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6" creationId="{EB4219E0-770B-4FBC-AB62-D96352F4531F}"/>
          </ac:spMkLst>
        </pc:spChg>
        <pc:spChg chg="add mod">
          <ac:chgData name="Yu-Cheng Lin" userId="2281cbc768c9b62e" providerId="LiveId" clId="{2053B51F-4EA7-403C-B8A2-4CCEFB1FCA94}" dt="2020-11-29T08:58:44.642" v="1340" actId="164"/>
          <ac:spMkLst>
            <pc:docMk/>
            <pc:sldMk cId="2390989608" sldId="268"/>
            <ac:spMk id="37" creationId="{BC48198F-0E11-47DE-9DB9-5D61E9E93706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38" creationId="{21926C1B-D299-4E06-ACBE-D511D5DE4885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2" creationId="{14387DED-D3B5-4998-9A95-F4B1E89989ED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5" creationId="{F11D786D-0036-4C76-89A5-811229B14E50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48" creationId="{F0FDDC24-3FAA-479C-AFC0-9B6C56A640C4}"/>
          </ac:spMkLst>
        </pc:spChg>
        <pc:spChg chg="del">
          <ac:chgData name="Yu-Cheng Lin" userId="2281cbc768c9b62e" providerId="LiveId" clId="{2053B51F-4EA7-403C-B8A2-4CCEFB1FCA94}" dt="2020-11-29T08:53:07.023" v="1133" actId="478"/>
          <ac:spMkLst>
            <pc:docMk/>
            <pc:sldMk cId="2390989608" sldId="268"/>
            <ac:spMk id="50" creationId="{AF6D734F-5503-4D5B-A146-260730D4AC94}"/>
          </ac:spMkLst>
        </pc:spChg>
        <pc:spChg chg="add mod">
          <ac:chgData name="Yu-Cheng Lin" userId="2281cbc768c9b62e" providerId="LiveId" clId="{2053B51F-4EA7-403C-B8A2-4CCEFB1FCA94}" dt="2020-11-29T08:58:30.890" v="1331" actId="164"/>
          <ac:spMkLst>
            <pc:docMk/>
            <pc:sldMk cId="2390989608" sldId="268"/>
            <ac:spMk id="51" creationId="{92CC153E-73F7-4101-AEE0-D550AA3844D4}"/>
          </ac:spMkLst>
        </pc:spChg>
        <pc:spChg chg="add mod">
          <ac:chgData name="Yu-Cheng Lin" userId="2281cbc768c9b62e" providerId="LiveId" clId="{2053B51F-4EA7-403C-B8A2-4CCEFB1FCA94}" dt="2020-11-30T03:00:56.411" v="3210" actId="1076"/>
          <ac:spMkLst>
            <pc:docMk/>
            <pc:sldMk cId="2390989608" sldId="268"/>
            <ac:spMk id="52" creationId="{B65BBAA3-D90F-4651-88A4-682F5BED3C37}"/>
          </ac:spMkLst>
        </pc:spChg>
        <pc:spChg chg="add del">
          <ac:chgData name="Yu-Cheng Lin" userId="2281cbc768c9b62e" providerId="LiveId" clId="{2053B51F-4EA7-403C-B8A2-4CCEFB1FCA94}" dt="2020-11-29T08:59:21.146" v="1361" actId="22"/>
          <ac:spMkLst>
            <pc:docMk/>
            <pc:sldMk cId="2390989608" sldId="268"/>
            <ac:spMk id="53" creationId="{A46145C7-53A2-4D04-9428-8FFDB45AC297}"/>
          </ac:spMkLst>
        </pc:spChg>
        <pc:grpChg chg="add mod">
          <ac:chgData name="Yu-Cheng Lin" userId="2281cbc768c9b62e" providerId="LiveId" clId="{2053B51F-4EA7-403C-B8A2-4CCEFB1FCA94}" dt="2020-11-29T08:58:40.431" v="1339" actId="1035"/>
          <ac:grpSpMkLst>
            <pc:docMk/>
            <pc:sldMk cId="2390989608" sldId="268"/>
            <ac:grpSpMk id="5" creationId="{CC9FCC56-F599-4A1F-993A-4CD68F420461}"/>
          </ac:grpSpMkLst>
        </pc:grpChg>
        <pc:grpChg chg="add mod">
          <ac:chgData name="Yu-Cheng Lin" userId="2281cbc768c9b62e" providerId="LiveId" clId="{2053B51F-4EA7-403C-B8A2-4CCEFB1FCA94}" dt="2020-11-29T08:58:46.656" v="1341" actId="1076"/>
          <ac:grpSpMkLst>
            <pc:docMk/>
            <pc:sldMk cId="2390989608" sldId="268"/>
            <ac:grpSpMk id="6" creationId="{F96EB99F-3793-4B5F-8971-33AE290B8A01}"/>
          </ac:grpSpMkLst>
        </pc:grpChg>
        <pc:graphicFrameChg chg="add mod modGraphic">
          <ac:chgData name="Yu-Cheng Lin" userId="2281cbc768c9b62e" providerId="LiveId" clId="{2053B51F-4EA7-403C-B8A2-4CCEFB1FCA94}" dt="2020-11-29T08:57:40.292" v="1295" actId="1076"/>
          <ac:graphicFrameMkLst>
            <pc:docMk/>
            <pc:sldMk cId="2390989608" sldId="268"/>
            <ac:graphicFrameMk id="3" creationId="{EC110400-1CD6-4393-A2EC-EBE525FCF9E9}"/>
          </ac:graphicFrameMkLst>
        </pc:graphicFrame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1323054" sldId="269"/>
        </pc:sldMkLst>
      </pc:sldChg>
      <pc:sldChg chg="addSp delSp modSp add mod">
        <pc:chgData name="Yu-Cheng Lin" userId="2281cbc768c9b62e" providerId="LiveId" clId="{2053B51F-4EA7-403C-B8A2-4CCEFB1FCA94}" dt="2020-11-30T03:00:46.221" v="3209" actId="113"/>
        <pc:sldMkLst>
          <pc:docMk/>
          <pc:sldMk cId="1932238739" sldId="269"/>
        </pc:sldMkLst>
        <pc:spChg chg="mod">
          <ac:chgData name="Yu-Cheng Lin" userId="2281cbc768c9b62e" providerId="LiveId" clId="{2053B51F-4EA7-403C-B8A2-4CCEFB1FCA94}" dt="2020-11-30T03:00:46.221" v="3209" actId="113"/>
          <ac:spMkLst>
            <pc:docMk/>
            <pc:sldMk cId="1932238739" sldId="269"/>
            <ac:spMk id="52" creationId="{B65BBAA3-D90F-4651-88A4-682F5BED3C37}"/>
          </ac:spMkLst>
        </pc:spChg>
        <pc:grpChg chg="del">
          <ac:chgData name="Yu-Cheng Lin" userId="2281cbc768c9b62e" providerId="LiveId" clId="{2053B51F-4EA7-403C-B8A2-4CCEFB1FCA94}" dt="2020-11-29T08:59:44.462" v="1396" actId="478"/>
          <ac:grpSpMkLst>
            <pc:docMk/>
            <pc:sldMk cId="1932238739" sldId="269"/>
            <ac:grpSpMk id="5" creationId="{CC9FCC56-F599-4A1F-993A-4CD68F420461}"/>
          </ac:grpSpMkLst>
        </pc:grpChg>
        <pc:grpChg chg="del">
          <ac:chgData name="Yu-Cheng Lin" userId="2281cbc768c9b62e" providerId="LiveId" clId="{2053B51F-4EA7-403C-B8A2-4CCEFB1FCA94}" dt="2020-11-29T08:59:44.462" v="1396" actId="478"/>
          <ac:grpSpMkLst>
            <pc:docMk/>
            <pc:sldMk cId="1932238739" sldId="269"/>
            <ac:grpSpMk id="6" creationId="{F96EB99F-3793-4B5F-8971-33AE290B8A01}"/>
          </ac:grpSpMkLst>
        </pc:grpChg>
        <pc:grpChg chg="mod">
          <ac:chgData name="Yu-Cheng Lin" userId="2281cbc768c9b62e" providerId="LiveId" clId="{2053B51F-4EA7-403C-B8A2-4CCEFB1FCA94}" dt="2020-11-29T08:59:59.706" v="1398" actId="554"/>
          <ac:grpSpMkLst>
            <pc:docMk/>
            <pc:sldMk cId="1932238739" sldId="269"/>
            <ac:grpSpMk id="57" creationId="{76F22117-C439-4476-9192-2F1A8359CB8A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77" creationId="{E63C7345-DD09-4F22-A206-9A067E84FCF3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81" creationId="{1BCEB439-1F68-4632-BCAE-4C23B365306A}"/>
          </ac:grpSpMkLst>
        </pc:grpChg>
        <pc:grpChg chg="mod">
          <ac:chgData name="Yu-Cheng Lin" userId="2281cbc768c9b62e" providerId="LiveId" clId="{2053B51F-4EA7-403C-B8A2-4CCEFB1FCA94}" dt="2020-11-29T09:00:18.249" v="1405" actId="465"/>
          <ac:grpSpMkLst>
            <pc:docMk/>
            <pc:sldMk cId="1932238739" sldId="269"/>
            <ac:grpSpMk id="84" creationId="{7BE1094E-285A-48C2-A6FA-5294C33AEDC4}"/>
          </ac:grpSpMkLst>
        </pc:grpChg>
        <pc:graphicFrameChg chg="del">
          <ac:chgData name="Yu-Cheng Lin" userId="2281cbc768c9b62e" providerId="LiveId" clId="{2053B51F-4EA7-403C-B8A2-4CCEFB1FCA94}" dt="2020-11-29T08:59:44.462" v="1396" actId="478"/>
          <ac:graphicFrameMkLst>
            <pc:docMk/>
            <pc:sldMk cId="1932238739" sldId="269"/>
            <ac:graphicFrameMk id="3" creationId="{EC110400-1CD6-4393-A2EC-EBE525FCF9E9}"/>
          </ac:graphicFrameMkLst>
        </pc:graphicFrame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8" creationId="{B6EFA4F9-9A7E-44F1-B70A-CEE43D104230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0" creationId="{D478D03C-EB0E-4A15-9091-5A7E18413D79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3" creationId="{1CCD0DBF-9AF0-470A-BF8C-5258477BAC90}"/>
          </ac:cxnSpMkLst>
        </pc:cxnChg>
        <pc:cxnChg chg="add mod">
          <ac:chgData name="Yu-Cheng Lin" userId="2281cbc768c9b62e" providerId="LiveId" clId="{2053B51F-4EA7-403C-B8A2-4CCEFB1FCA94}" dt="2020-11-29T09:01:58.830" v="1430" actId="692"/>
          <ac:cxnSpMkLst>
            <pc:docMk/>
            <pc:sldMk cId="1932238739" sldId="269"/>
            <ac:cxnSpMk id="54" creationId="{7717762D-3161-4F32-AF60-42E845FE7D27}"/>
          </ac:cxnSpMkLst>
        </pc:cxnChg>
        <pc:cxnChg chg="add mod">
          <ac:chgData name="Yu-Cheng Lin" userId="2281cbc768c9b62e" providerId="LiveId" clId="{2053B51F-4EA7-403C-B8A2-4CCEFB1FCA94}" dt="2020-11-29T09:02:04.331" v="1431" actId="14100"/>
          <ac:cxnSpMkLst>
            <pc:docMk/>
            <pc:sldMk cId="1932238739" sldId="269"/>
            <ac:cxnSpMk id="55" creationId="{CA7C67AF-5664-4F6C-A4E4-3B9E54FEBD21}"/>
          </ac:cxnSpMkLst>
        </pc:cxnChg>
        <pc:cxnChg chg="add mod">
          <ac:chgData name="Yu-Cheng Lin" userId="2281cbc768c9b62e" providerId="LiveId" clId="{2053B51F-4EA7-403C-B8A2-4CCEFB1FCA94}" dt="2020-11-29T09:02:07.459" v="1432" actId="14100"/>
          <ac:cxnSpMkLst>
            <pc:docMk/>
            <pc:sldMk cId="1932238739" sldId="269"/>
            <ac:cxnSpMk id="56" creationId="{F6BEB99B-4665-41EF-9404-BCFF9997FA53}"/>
          </ac:cxnSpMkLst>
        </pc:cxnChg>
        <pc:cxnChg chg="add mod">
          <ac:chgData name="Yu-Cheng Lin" userId="2281cbc768c9b62e" providerId="LiveId" clId="{2053B51F-4EA7-403C-B8A2-4CCEFB1FCA94}" dt="2020-11-29T09:02:50.576" v="1446" actId="14100"/>
          <ac:cxnSpMkLst>
            <pc:docMk/>
            <pc:sldMk cId="1932238739" sldId="269"/>
            <ac:cxnSpMk id="58" creationId="{D1827E75-D939-4682-B8BB-3E0EDB1B298F}"/>
          </ac:cxnSpMkLst>
        </pc:cxnChg>
        <pc:cxnChg chg="add mod">
          <ac:chgData name="Yu-Cheng Lin" userId="2281cbc768c9b62e" providerId="LiveId" clId="{2053B51F-4EA7-403C-B8A2-4CCEFB1FCA94}" dt="2020-11-29T09:02:31.809" v="1439" actId="14100"/>
          <ac:cxnSpMkLst>
            <pc:docMk/>
            <pc:sldMk cId="1932238739" sldId="269"/>
            <ac:cxnSpMk id="59" creationId="{AFAF866C-C173-4374-AB92-2F3C69B32018}"/>
          </ac:cxnSpMkLst>
        </pc:cxnChg>
        <pc:cxnChg chg="add mod">
          <ac:chgData name="Yu-Cheng Lin" userId="2281cbc768c9b62e" providerId="LiveId" clId="{2053B51F-4EA7-403C-B8A2-4CCEFB1FCA94}" dt="2020-11-29T09:02:39.999" v="1442" actId="14100"/>
          <ac:cxnSpMkLst>
            <pc:docMk/>
            <pc:sldMk cId="1932238739" sldId="269"/>
            <ac:cxnSpMk id="63" creationId="{D758562A-F810-44CA-ABDB-A08DDE1237EF}"/>
          </ac:cxnSpMkLst>
        </pc:cxnChg>
        <pc:cxnChg chg="add mod">
          <ac:chgData name="Yu-Cheng Lin" userId="2281cbc768c9b62e" providerId="LiveId" clId="{2053B51F-4EA7-403C-B8A2-4CCEFB1FCA94}" dt="2020-11-29T09:02:48.641" v="1445" actId="14100"/>
          <ac:cxnSpMkLst>
            <pc:docMk/>
            <pc:sldMk cId="1932238739" sldId="269"/>
            <ac:cxnSpMk id="65" creationId="{F48BE864-49B5-4F65-BD91-807EE79EB2A0}"/>
          </ac:cxnSpMkLst>
        </pc:cxn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71842499" sldId="270"/>
        </pc:sldMkLst>
      </pc:sldChg>
      <pc:sldChg chg="addSp delSp modSp new mod modClrScheme chgLayout">
        <pc:chgData name="Yu-Cheng Lin" userId="2281cbc768c9b62e" providerId="LiveId" clId="{2053B51F-4EA7-403C-B8A2-4CCEFB1FCA94}" dt="2020-11-29T09:07:22.157" v="1591" actId="22"/>
        <pc:sldMkLst>
          <pc:docMk/>
          <pc:sldMk cId="4198053563" sldId="270"/>
        </pc:sldMkLst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2" creationId="{BC1B53C4-9C42-4562-9019-6CC28562CF3C}"/>
          </ac:spMkLst>
        </pc:spChg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3" creationId="{FE6BA8F3-8FF7-45E7-A0C9-3AE4F3C05474}"/>
          </ac:spMkLst>
        </pc:spChg>
        <pc:spChg chg="mod ord">
          <ac:chgData name="Yu-Cheng Lin" userId="2281cbc768c9b62e" providerId="LiveId" clId="{2053B51F-4EA7-403C-B8A2-4CCEFB1FCA94}" dt="2020-11-29T09:04:49.491" v="1561" actId="700"/>
          <ac:spMkLst>
            <pc:docMk/>
            <pc:sldMk cId="4198053563" sldId="270"/>
            <ac:spMk id="4" creationId="{19E242A3-4453-404B-B05A-91C58AC83CCF}"/>
          </ac:spMkLst>
        </pc:spChg>
        <pc:spChg chg="add del">
          <ac:chgData name="Yu-Cheng Lin" userId="2281cbc768c9b62e" providerId="LiveId" clId="{2053B51F-4EA7-403C-B8A2-4CCEFB1FCA94}" dt="2020-11-29T09:07:22.157" v="1591" actId="22"/>
          <ac:spMkLst>
            <pc:docMk/>
            <pc:sldMk cId="4198053563" sldId="270"/>
            <ac:spMk id="6" creationId="{BE5A449A-DF92-40EA-9121-CA4FC1A46443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15501475" sldId="271"/>
        </pc:sldMkLst>
      </pc:sldChg>
      <pc:sldChg chg="modSp add mod modTransition">
        <pc:chgData name="Yu-Cheng Lin" userId="2281cbc768c9b62e" providerId="LiveId" clId="{2053B51F-4EA7-403C-B8A2-4CCEFB1FCA94}" dt="2020-11-29T09:08:07.375" v="1610" actId="403"/>
        <pc:sldMkLst>
          <pc:docMk/>
          <pc:sldMk cId="1302153779" sldId="271"/>
        </pc:sldMkLst>
        <pc:spChg chg="mod">
          <ac:chgData name="Yu-Cheng Lin" userId="2281cbc768c9b62e" providerId="LiveId" clId="{2053B51F-4EA7-403C-B8A2-4CCEFB1FCA94}" dt="2020-11-29T09:08:07.375" v="1610" actId="403"/>
          <ac:spMkLst>
            <pc:docMk/>
            <pc:sldMk cId="1302153779" sldId="271"/>
            <ac:spMk id="3" creationId="{FE6BA8F3-8FF7-45E7-A0C9-3AE4F3C05474}"/>
          </ac:spMkLst>
        </pc:spChg>
      </pc:sldChg>
      <pc:sldChg chg="add">
        <pc:chgData name="Yu-Cheng Lin" userId="2281cbc768c9b62e" providerId="LiveId" clId="{2053B51F-4EA7-403C-B8A2-4CCEFB1FCA94}" dt="2020-11-29T09:08:17.212" v="1611"/>
        <pc:sldMkLst>
          <pc:docMk/>
          <pc:sldMk cId="403016670" sldId="2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12657712" sldId="2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6677084" sldId="273"/>
        </pc:sldMkLst>
      </pc:sldChg>
      <pc:sldChg chg="modSp add mod">
        <pc:chgData name="Yu-Cheng Lin" userId="2281cbc768c9b62e" providerId="LiveId" clId="{2053B51F-4EA7-403C-B8A2-4CCEFB1FCA94}" dt="2020-11-29T09:08:34.415" v="1618" actId="403"/>
        <pc:sldMkLst>
          <pc:docMk/>
          <pc:sldMk cId="712665610" sldId="273"/>
        </pc:sldMkLst>
        <pc:spChg chg="mod">
          <ac:chgData name="Yu-Cheng Lin" userId="2281cbc768c9b62e" providerId="LiveId" clId="{2053B51F-4EA7-403C-B8A2-4CCEFB1FCA94}" dt="2020-11-29T09:08:34.415" v="1618" actId="403"/>
          <ac:spMkLst>
            <pc:docMk/>
            <pc:sldMk cId="712665610" sldId="273"/>
            <ac:spMk id="3" creationId="{FE6BA8F3-8FF7-45E7-A0C9-3AE4F3C05474}"/>
          </ac:spMkLst>
        </pc:spChg>
      </pc:sldChg>
      <pc:sldChg chg="addSp delSp modSp new mod chgLayout">
        <pc:chgData name="Yu-Cheng Lin" userId="2281cbc768c9b62e" providerId="LiveId" clId="{2053B51F-4EA7-403C-B8A2-4CCEFB1FCA94}" dt="2020-11-29T21:59:23.394" v="2422"/>
        <pc:sldMkLst>
          <pc:docMk/>
          <pc:sldMk cId="3091894924" sldId="274"/>
        </pc:sldMkLst>
        <pc:spChg chg="del mod ord">
          <ac:chgData name="Yu-Cheng Lin" userId="2281cbc768c9b62e" providerId="LiveId" clId="{2053B51F-4EA7-403C-B8A2-4CCEFB1FCA94}" dt="2020-11-29T21:41:34.169" v="1620" actId="700"/>
          <ac:spMkLst>
            <pc:docMk/>
            <pc:sldMk cId="3091894924" sldId="274"/>
            <ac:spMk id="2" creationId="{F0FC468D-AD61-4919-932E-9B24BC58A543}"/>
          </ac:spMkLst>
        </pc:spChg>
        <pc:spChg chg="mod ord">
          <ac:chgData name="Yu-Cheng Lin" userId="2281cbc768c9b62e" providerId="LiveId" clId="{2053B51F-4EA7-403C-B8A2-4CCEFB1FCA94}" dt="2020-11-29T21:41:34.169" v="1620" actId="700"/>
          <ac:spMkLst>
            <pc:docMk/>
            <pc:sldMk cId="3091894924" sldId="274"/>
            <ac:spMk id="3" creationId="{4FED2D7C-4719-43A6-95B9-61A4F03AFD7A}"/>
          </ac:spMkLst>
        </pc:spChg>
        <pc:spChg chg="add mod ord">
          <ac:chgData name="Yu-Cheng Lin" userId="2281cbc768c9b62e" providerId="LiveId" clId="{2053B51F-4EA7-403C-B8A2-4CCEFB1FCA94}" dt="2020-11-29T21:59:23.394" v="2422"/>
          <ac:spMkLst>
            <pc:docMk/>
            <pc:sldMk cId="3091894924" sldId="274"/>
            <ac:spMk id="4" creationId="{AE7BC6B7-BF20-48EC-B4C3-7EA1A200F8FA}"/>
          </ac:spMkLst>
        </pc:spChg>
        <pc:spChg chg="add mod">
          <ac:chgData name="Yu-Cheng Lin" userId="2281cbc768c9b62e" providerId="LiveId" clId="{2053B51F-4EA7-403C-B8A2-4CCEFB1FCA94}" dt="2020-11-29T21:54:31.535" v="2158" actId="5793"/>
          <ac:spMkLst>
            <pc:docMk/>
            <pc:sldMk cId="3091894924" sldId="274"/>
            <ac:spMk id="5" creationId="{F829CF67-845E-4CA5-8C98-F4AFD13D5009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6" creationId="{82531637-37AA-49BF-A047-933B81BD72F8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7" creationId="{0FCEE7CF-9E7E-44FA-A587-A41DFA0185C6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8" creationId="{B4FB6BC8-E5BB-49FB-AD4B-76396F5A7ECF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9" creationId="{E4D7247B-ED8D-4F21-BD28-1F42C4B511CD}"/>
          </ac:spMkLst>
        </pc:spChg>
        <pc:spChg chg="add del mod">
          <ac:chgData name="Yu-Cheng Lin" userId="2281cbc768c9b62e" providerId="LiveId" clId="{2053B51F-4EA7-403C-B8A2-4CCEFB1FCA94}" dt="2020-11-29T21:52:01.917" v="2085" actId="478"/>
          <ac:spMkLst>
            <pc:docMk/>
            <pc:sldMk cId="3091894924" sldId="274"/>
            <ac:spMk id="10" creationId="{EF056757-A1F7-4590-A8B1-53B8224874D0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95213265" sldId="274"/>
        </pc:sldMkLst>
      </pc:sldChg>
      <pc:sldChg chg="addSp delSp modSp add mod modAnim">
        <pc:chgData name="Yu-Cheng Lin" userId="2281cbc768c9b62e" providerId="LiveId" clId="{2053B51F-4EA7-403C-B8A2-4CCEFB1FCA94}" dt="2020-11-29T22:19:50.770" v="2793"/>
        <pc:sldMkLst>
          <pc:docMk/>
          <pc:sldMk cId="421502219" sldId="275"/>
        </pc:sldMkLst>
        <pc:spChg chg="add mod">
          <ac:chgData name="Yu-Cheng Lin" userId="2281cbc768c9b62e" providerId="LiveId" clId="{2053B51F-4EA7-403C-B8A2-4CCEFB1FCA94}" dt="2020-11-29T22:19:18.102" v="2788" actId="1582"/>
          <ac:spMkLst>
            <pc:docMk/>
            <pc:sldMk cId="421502219" sldId="275"/>
            <ac:spMk id="2" creationId="{072F0375-4E7A-422A-B83F-02DF9546ABAE}"/>
          </ac:spMkLst>
        </pc:spChg>
        <pc:spChg chg="mod">
          <ac:chgData name="Yu-Cheng Lin" userId="2281cbc768c9b62e" providerId="LiveId" clId="{2053B51F-4EA7-403C-B8A2-4CCEFB1FCA94}" dt="2020-11-29T21:59:20.185" v="2421" actId="2711"/>
          <ac:spMkLst>
            <pc:docMk/>
            <pc:sldMk cId="421502219" sldId="275"/>
            <ac:spMk id="4" creationId="{AE7BC6B7-BF20-48EC-B4C3-7EA1A200F8FA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6" creationId="{82531637-37AA-49BF-A047-933B81BD72F8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8" creationId="{B4FB6BC8-E5BB-49FB-AD4B-76396F5A7ECF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9" creationId="{E4D7247B-ED8D-4F21-BD28-1F42C4B511CD}"/>
          </ac:spMkLst>
        </pc:spChg>
        <pc:spChg chg="add del">
          <ac:chgData name="Yu-Cheng Lin" userId="2281cbc768c9b62e" providerId="LiveId" clId="{2053B51F-4EA7-403C-B8A2-4CCEFB1FCA94}" dt="2020-11-29T21:51:56.945" v="2084" actId="478"/>
          <ac:spMkLst>
            <pc:docMk/>
            <pc:sldMk cId="421502219" sldId="275"/>
            <ac:spMk id="10" creationId="{EF056757-A1F7-4590-A8B1-53B8224874D0}"/>
          </ac:spMkLst>
        </pc:spChg>
        <pc:spChg chg="add del mod">
          <ac:chgData name="Yu-Cheng Lin" userId="2281cbc768c9b62e" providerId="LiveId" clId="{2053B51F-4EA7-403C-B8A2-4CCEFB1FCA94}" dt="2020-11-29T22:18:23.116" v="2778" actId="478"/>
          <ac:spMkLst>
            <pc:docMk/>
            <pc:sldMk cId="421502219" sldId="275"/>
            <ac:spMk id="11" creationId="{386A9446-957B-4B70-9891-3B6EF983373A}"/>
          </ac:spMkLst>
        </pc:spChg>
        <pc:spChg chg="add mod">
          <ac:chgData name="Yu-Cheng Lin" userId="2281cbc768c9b62e" providerId="LiveId" clId="{2053B51F-4EA7-403C-B8A2-4CCEFB1FCA94}" dt="2020-11-29T22:19:18.102" v="2788" actId="1582"/>
          <ac:spMkLst>
            <pc:docMk/>
            <pc:sldMk cId="421502219" sldId="275"/>
            <ac:spMk id="12" creationId="{F175D438-C78E-48B4-AFDB-26471818F354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26738430" sldId="275"/>
        </pc:sldMkLst>
      </pc:sldChg>
      <pc:sldChg chg="modSp add mod modTransition">
        <pc:chgData name="Yu-Cheng Lin" userId="2281cbc768c9b62e" providerId="LiveId" clId="{2053B51F-4EA7-403C-B8A2-4CCEFB1FCA94}" dt="2020-11-29T21:59:25.556" v="2423"/>
        <pc:sldMkLst>
          <pc:docMk/>
          <pc:sldMk cId="1031091435" sldId="276"/>
        </pc:sldMkLst>
        <pc:spChg chg="mod">
          <ac:chgData name="Yu-Cheng Lin" userId="2281cbc768c9b62e" providerId="LiveId" clId="{2053B51F-4EA7-403C-B8A2-4CCEFB1FCA94}" dt="2020-11-29T21:59:25.556" v="2423"/>
          <ac:spMkLst>
            <pc:docMk/>
            <pc:sldMk cId="1031091435" sldId="276"/>
            <ac:spMk id="4" creationId="{AE7BC6B7-BF20-48EC-B4C3-7EA1A200F8FA}"/>
          </ac:spMkLst>
        </pc:spChg>
        <pc:spChg chg="mod">
          <ac:chgData name="Yu-Cheng Lin" userId="2281cbc768c9b62e" providerId="LiveId" clId="{2053B51F-4EA7-403C-B8A2-4CCEFB1FCA94}" dt="2020-11-29T21:58:02.143" v="2370" actId="948"/>
          <ac:spMkLst>
            <pc:docMk/>
            <pc:sldMk cId="1031091435" sldId="276"/>
            <ac:spMk id="5" creationId="{F829CF67-845E-4CA5-8C98-F4AFD13D5009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000361922" sldId="276"/>
        </pc:sldMkLst>
      </pc:sldChg>
      <pc:sldChg chg="addSp modSp new mod">
        <pc:chgData name="Yu-Cheng Lin" userId="2281cbc768c9b62e" providerId="LiveId" clId="{2053B51F-4EA7-403C-B8A2-4CCEFB1FCA94}" dt="2020-11-29T21:58:40.637" v="2376" actId="2711"/>
        <pc:sldMkLst>
          <pc:docMk/>
          <pc:sldMk cId="2356012816" sldId="277"/>
        </pc:sldMkLst>
        <pc:spChg chg="mod">
          <ac:chgData name="Yu-Cheng Lin" userId="2281cbc768c9b62e" providerId="LiveId" clId="{2053B51F-4EA7-403C-B8A2-4CCEFB1FCA94}" dt="2020-11-29T21:58:40.637" v="2376" actId="2711"/>
          <ac:spMkLst>
            <pc:docMk/>
            <pc:sldMk cId="2356012816" sldId="277"/>
            <ac:spMk id="2" creationId="{8327F0EE-5E04-4D3D-9D3E-3C3BCAEDB16C}"/>
          </ac:spMkLst>
        </pc:spChg>
        <pc:spChg chg="add mod">
          <ac:chgData name="Yu-Cheng Lin" userId="2281cbc768c9b62e" providerId="LiveId" clId="{2053B51F-4EA7-403C-B8A2-4CCEFB1FCA94}" dt="2020-11-29T21:58:10.431" v="2371" actId="948"/>
          <ac:spMkLst>
            <pc:docMk/>
            <pc:sldMk cId="2356012816" sldId="277"/>
            <ac:spMk id="4" creationId="{31CA22FF-4ED1-4CFB-A496-0597B2E0D234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05855274" sldId="277"/>
        </pc:sldMkLst>
      </pc:sldChg>
      <pc:sldChg chg="modSp new mod">
        <pc:chgData name="Yu-Cheng Lin" userId="2281cbc768c9b62e" providerId="LiveId" clId="{2053B51F-4EA7-403C-B8A2-4CCEFB1FCA94}" dt="2020-11-30T03:05:25.531" v="3333" actId="20577"/>
        <pc:sldMkLst>
          <pc:docMk/>
          <pc:sldMk cId="1954759560" sldId="278"/>
        </pc:sldMkLst>
        <pc:spChg chg="mod">
          <ac:chgData name="Yu-Cheng Lin" userId="2281cbc768c9b62e" providerId="LiveId" clId="{2053B51F-4EA7-403C-B8A2-4CCEFB1FCA94}" dt="2020-11-30T03:05:25.531" v="3333" actId="20577"/>
          <ac:spMkLst>
            <pc:docMk/>
            <pc:sldMk cId="1954759560" sldId="278"/>
            <ac:spMk id="2" creationId="{F2E6A6B8-02B3-4C3D-BB92-6A100023D756}"/>
          </ac:spMkLst>
        </pc:spChg>
        <pc:spChg chg="mod">
          <ac:chgData name="Yu-Cheng Lin" userId="2281cbc768c9b62e" providerId="LiveId" clId="{2053B51F-4EA7-403C-B8A2-4CCEFB1FCA94}" dt="2020-11-29T22:05:10.071" v="2716" actId="2711"/>
          <ac:spMkLst>
            <pc:docMk/>
            <pc:sldMk cId="1954759560" sldId="278"/>
            <ac:spMk id="3" creationId="{F559D1C9-8584-4FC0-BD6D-BBC7F02ED183}"/>
          </ac:spMkLst>
        </pc:spChg>
      </pc:sldChg>
      <pc:sldChg chg="addSp delSp modSp new mod">
        <pc:chgData name="Yu-Cheng Lin" userId="2281cbc768c9b62e" providerId="LiveId" clId="{2053B51F-4EA7-403C-B8A2-4CCEFB1FCA94}" dt="2020-11-30T03:06:11.213" v="3338"/>
        <pc:sldMkLst>
          <pc:docMk/>
          <pc:sldMk cId="1858563197" sldId="279"/>
        </pc:sldMkLst>
        <pc:spChg chg="add del mod">
          <ac:chgData name="Yu-Cheng Lin" userId="2281cbc768c9b62e" providerId="LiveId" clId="{2053B51F-4EA7-403C-B8A2-4CCEFB1FCA94}" dt="2020-11-29T22:06:22.239" v="2719" actId="767"/>
          <ac:spMkLst>
            <pc:docMk/>
            <pc:sldMk cId="1858563197" sldId="279"/>
            <ac:spMk id="3" creationId="{9C7F91E8-C8DE-4000-B2EB-78760C188058}"/>
          </ac:spMkLst>
        </pc:spChg>
        <pc:spChg chg="add del">
          <ac:chgData name="Yu-Cheng Lin" userId="2281cbc768c9b62e" providerId="LiveId" clId="{2053B51F-4EA7-403C-B8A2-4CCEFB1FCA94}" dt="2020-11-29T22:06:24.110" v="2721" actId="22"/>
          <ac:spMkLst>
            <pc:docMk/>
            <pc:sldMk cId="1858563197" sldId="279"/>
            <ac:spMk id="5" creationId="{2014B2B6-D42A-4F3E-A657-CFF386F19C10}"/>
          </ac:spMkLst>
        </pc:spChg>
        <pc:spChg chg="add mod">
          <ac:chgData name="Yu-Cheng Lin" userId="2281cbc768c9b62e" providerId="LiveId" clId="{2053B51F-4EA7-403C-B8A2-4CCEFB1FCA94}" dt="2020-11-30T03:06:11.213" v="3338"/>
          <ac:spMkLst>
            <pc:docMk/>
            <pc:sldMk cId="1858563197" sldId="279"/>
            <ac:spMk id="6" creationId="{D1E06D6D-5CFE-462D-8DEC-EAEC12E90EA6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17505174" sldId="27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181541540" sldId="280"/>
        </pc:sldMkLst>
      </pc:sldChg>
      <pc:sldChg chg="addSp delSp modSp new mod modAnim">
        <pc:chgData name="Yu-Cheng Lin" userId="2281cbc768c9b62e" providerId="LiveId" clId="{2053B51F-4EA7-403C-B8A2-4CCEFB1FCA94}" dt="2020-11-30T03:04:34.246" v="3331"/>
        <pc:sldMkLst>
          <pc:docMk/>
          <pc:sldMk cId="1274688418" sldId="280"/>
        </pc:sldMkLst>
        <pc:spChg chg="mod">
          <ac:chgData name="Yu-Cheng Lin" userId="2281cbc768c9b62e" providerId="LiveId" clId="{2053B51F-4EA7-403C-B8A2-4CCEFB1FCA94}" dt="2020-11-30T03:01:29.321" v="3256" actId="20577"/>
          <ac:spMkLst>
            <pc:docMk/>
            <pc:sldMk cId="1274688418" sldId="280"/>
            <ac:spMk id="2" creationId="{8D6B8258-90E6-49EE-8B99-D9AC31E1FA47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7" creationId="{EA40168B-EBA8-4CB1-BDAA-6B62087432FE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8" creationId="{DE60CB1C-5C87-4BDE-8B52-C6B14C79F958}"/>
          </ac:spMkLst>
        </pc:spChg>
        <pc:spChg chg="add mod">
          <ac:chgData name="Yu-Cheng Lin" userId="2281cbc768c9b62e" providerId="LiveId" clId="{2053B51F-4EA7-403C-B8A2-4CCEFB1FCA94}" dt="2020-11-30T03:03:11.781" v="3283" actId="207"/>
          <ac:spMkLst>
            <pc:docMk/>
            <pc:sldMk cId="1274688418" sldId="280"/>
            <ac:spMk id="9" creationId="{846F0D30-E91C-409B-84A5-6E13B0CA568B}"/>
          </ac:spMkLst>
        </pc:spChg>
        <pc:spChg chg="add mod">
          <ac:chgData name="Yu-Cheng Lin" userId="2281cbc768c9b62e" providerId="LiveId" clId="{2053B51F-4EA7-403C-B8A2-4CCEFB1FCA94}" dt="2020-11-30T03:03:34.721" v="3301" actId="1076"/>
          <ac:spMkLst>
            <pc:docMk/>
            <pc:sldMk cId="1274688418" sldId="280"/>
            <ac:spMk id="10" creationId="{F3FBCB01-4431-4B1D-BB22-7F1A938BC9DE}"/>
          </ac:spMkLst>
        </pc:spChg>
        <pc:spChg chg="add mod">
          <ac:chgData name="Yu-Cheng Lin" userId="2281cbc768c9b62e" providerId="LiveId" clId="{2053B51F-4EA7-403C-B8A2-4CCEFB1FCA94}" dt="2020-11-30T03:03:41.972" v="3307" actId="20577"/>
          <ac:spMkLst>
            <pc:docMk/>
            <pc:sldMk cId="1274688418" sldId="280"/>
            <ac:spMk id="11" creationId="{A5E95C0B-406B-4908-AC1F-781B6AF132EA}"/>
          </ac:spMkLst>
        </pc:spChg>
        <pc:spChg chg="add mod">
          <ac:chgData name="Yu-Cheng Lin" userId="2281cbc768c9b62e" providerId="LiveId" clId="{2053B51F-4EA7-403C-B8A2-4CCEFB1FCA94}" dt="2020-11-30T03:04:04.561" v="3327" actId="20577"/>
          <ac:spMkLst>
            <pc:docMk/>
            <pc:sldMk cId="1274688418" sldId="280"/>
            <ac:spMk id="12" creationId="{52BE1229-E7C4-48A4-B861-142D72C78085}"/>
          </ac:spMkLst>
        </pc:spChg>
        <pc:graphicFrameChg chg="add del mod">
          <ac:chgData name="Yu-Cheng Lin" userId="2281cbc768c9b62e" providerId="LiveId" clId="{2053B51F-4EA7-403C-B8A2-4CCEFB1FCA94}" dt="2020-11-30T03:01:50.231" v="3261" actId="478"/>
          <ac:graphicFrameMkLst>
            <pc:docMk/>
            <pc:sldMk cId="1274688418" sldId="280"/>
            <ac:graphicFrameMk id="4" creationId="{0D0A7DA7-6771-450E-8821-1C8AD2551FEF}"/>
          </ac:graphicFrameMkLst>
        </pc:graphicFrameChg>
        <pc:picChg chg="add mod">
          <ac:chgData name="Yu-Cheng Lin" userId="2281cbc768c9b62e" providerId="LiveId" clId="{2053B51F-4EA7-403C-B8A2-4CCEFB1FCA94}" dt="2020-11-30T03:02:01.382" v="3266" actId="1076"/>
          <ac:picMkLst>
            <pc:docMk/>
            <pc:sldMk cId="1274688418" sldId="280"/>
            <ac:picMk id="6" creationId="{209D80AE-5123-42D2-BFBD-18B356E665BC}"/>
          </ac:picMkLst>
        </pc:picChg>
      </pc:sldChg>
      <pc:sldChg chg="delSp add del mod">
        <pc:chgData name="Yu-Cheng Lin" userId="2281cbc768c9b62e" providerId="LiveId" clId="{2053B51F-4EA7-403C-B8A2-4CCEFB1FCA94}" dt="2020-11-29T22:17:14.940" v="2761" actId="47"/>
        <pc:sldMkLst>
          <pc:docMk/>
          <pc:sldMk cId="2638823434" sldId="280"/>
        </pc:sldMkLst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6" creationId="{82531637-37AA-49BF-A047-933B81BD72F8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8" creationId="{B4FB6BC8-E5BB-49FB-AD4B-76396F5A7ECF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9" creationId="{E4D7247B-ED8D-4F21-BD28-1F42C4B511CD}"/>
          </ac:spMkLst>
        </pc:spChg>
        <pc:spChg chg="del">
          <ac:chgData name="Yu-Cheng Lin" userId="2281cbc768c9b62e" providerId="LiveId" clId="{2053B51F-4EA7-403C-B8A2-4CCEFB1FCA94}" dt="2020-11-29T22:15:05.725" v="2756" actId="478"/>
          <ac:spMkLst>
            <pc:docMk/>
            <pc:sldMk cId="2638823434" sldId="280"/>
            <ac:spMk id="10" creationId="{EF056757-A1F7-4590-A8B1-53B8224874D0}"/>
          </ac:spMkLst>
        </pc:spChg>
      </pc:sldChg>
      <pc:sldChg chg="new modTransition">
        <pc:chgData name="Yu-Cheng Lin" userId="2281cbc768c9b62e" providerId="LiveId" clId="{2053B51F-4EA7-403C-B8A2-4CCEFB1FCA94}" dt="2020-11-30T03:14:27.851" v="3344"/>
        <pc:sldMkLst>
          <pc:docMk/>
          <pc:sldMk cId="3732713933" sldId="281"/>
        </pc:sldMkLst>
      </pc:sldChg>
      <pc:sldChg chg="addSp modSp new del">
        <pc:chgData name="Yu-Cheng Lin" userId="2281cbc768c9b62e" providerId="LiveId" clId="{2053B51F-4EA7-403C-B8A2-4CCEFB1FCA94}" dt="2020-11-30T03:09:10.068" v="3341" actId="47"/>
        <pc:sldMkLst>
          <pc:docMk/>
          <pc:sldMk cId="3747178705" sldId="281"/>
        </pc:sldMkLst>
        <pc:spChg chg="add mod">
          <ac:chgData name="Yu-Cheng Lin" userId="2281cbc768c9b62e" providerId="LiveId" clId="{2053B51F-4EA7-403C-B8A2-4CCEFB1FCA94}" dt="2020-11-30T03:09:05.605" v="3340"/>
          <ac:spMkLst>
            <pc:docMk/>
            <pc:sldMk cId="3747178705" sldId="281"/>
            <ac:spMk id="3" creationId="{34CCD0C5-D05B-4AD7-8BFB-BA3B08321AE0}"/>
          </ac:spMkLst>
        </pc:spChg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44739467" sldId="28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08706955" sldId="28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35493931" sldId="2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22073271" sldId="28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35178570" sldId="28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69724139" sldId="28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24469466" sldId="29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81147572" sldId="29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29741752" sldId="29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240760491" sldId="29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092664010" sldId="29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67669089" sldId="2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79356364" sldId="2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655232448" sldId="2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5804968" sldId="3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67042191" sldId="30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35249" sldId="30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1079195" sldId="304"/>
        </pc:sldMkLst>
      </pc:sldChg>
      <pc:sldChg chg="add del">
        <pc:chgData name="Yu-Cheng Lin" userId="2281cbc768c9b62e" providerId="LiveId" clId="{2053B51F-4EA7-403C-B8A2-4CCEFB1FCA94}" dt="2020-11-29T07:52:12.245" v="3" actId="47"/>
        <pc:sldMkLst>
          <pc:docMk/>
          <pc:sldMk cId="4260312091" sldId="3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29811725" sldId="44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78232963" sldId="44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31936668" sldId="45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33190041" sldId="45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7383824" sldId="45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7348679" sldId="45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424442048" sldId="45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210942291" sldId="45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72670769" sldId="4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71026358" sldId="4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55715526" sldId="4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26897957" sldId="4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79011468" sldId="4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793561250" sldId="4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287341252" sldId="4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90635952" sldId="48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96388916" sldId="48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10384578" sldId="49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76651976" sldId="4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24127942" sldId="4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60416384" sldId="4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11448581" sldId="50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11187761" sldId="5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45775206" sldId="50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10297595" sldId="50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435143104" sldId="51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13455117" sldId="53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33036480" sldId="53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200859244" sldId="53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8466912" sldId="53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89388979" sldId="53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11270765" sldId="53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27062771" sldId="53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55382060" sldId="54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90392091" sldId="54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246999218" sldId="54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60705623" sldId="54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0051714" sldId="54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26059369" sldId="54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87085610" sldId="54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67444198" sldId="55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85988214" sldId="55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24183639" sldId="55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46124896" sldId="55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33216464" sldId="55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78555965" sldId="55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116911567" sldId="55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1221447" sldId="56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454370961" sldId="56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39467657" sldId="5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36799511" sldId="5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41698899" sldId="5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95223995" sldId="56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91568660" sldId="5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29134909" sldId="57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24895167" sldId="57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9124605" sldId="5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044310100" sldId="58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62930591" sldId="58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3343250" sldId="59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19402018" sldId="59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421058039" sldId="59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29477128" sldId="60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099135960" sldId="60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78672376" sldId="60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616590581" sldId="60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17180230" sldId="60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01236632" sldId="61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1476686" sldId="61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06763105" sldId="61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8515077" sldId="62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109458941" sldId="62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07610153" sldId="62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19974210" sldId="62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528423530" sldId="62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92631703" sldId="62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9897764" sldId="63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61145253" sldId="63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46824592" sldId="63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894222228" sldId="63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27328185" sldId="63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07423996" sldId="63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64341365" sldId="63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87493892" sldId="64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78608577" sldId="64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09698713" sldId="64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687235681" sldId="64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13682689" sldId="64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211503386" sldId="64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588832848" sldId="64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45205065" sldId="65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86564951" sldId="65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015155962" sldId="65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91940943" sldId="66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11685171" sldId="66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73439826" sldId="66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792060909" sldId="66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354225147" sldId="66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519707884" sldId="66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72303366" sldId="66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339942120" sldId="667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43801983" sldId="668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505411799" sldId="669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840520175" sldId="670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72931986" sldId="671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3968383125" sldId="672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4156356795" sldId="673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809012455" sldId="674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2978023931" sldId="675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800973604" sldId="676"/>
        </pc:sldMkLst>
      </pc:sldChg>
      <pc:sldChg chg="add del">
        <pc:chgData name="Yu-Cheng Lin" userId="2281cbc768c9b62e" providerId="LiveId" clId="{2053B51F-4EA7-403C-B8A2-4CCEFB1FCA94}" dt="2020-11-29T07:52:09.020" v="2" actId="47"/>
        <pc:sldMkLst>
          <pc:docMk/>
          <pc:sldMk cId="1905175456" sldId="677"/>
        </pc:sldMkLst>
      </pc:sldChg>
    </pc:docChg>
  </pc:docChgLst>
  <pc:docChgLst>
    <pc:chgData name="Yu-Cheng Lin" userId="2281cbc768c9b62e" providerId="LiveId" clId="{3ACB1321-A081-49AE-B36F-4FBFEADA31CE}"/>
    <pc:docChg chg="undo custSel addSld delSld modSld">
      <pc:chgData name="Yu-Cheng Lin" userId="2281cbc768c9b62e" providerId="LiveId" clId="{3ACB1321-A081-49AE-B36F-4FBFEADA31CE}" dt="2020-09-04T00:37:41.307" v="213" actId="1076"/>
      <pc:docMkLst>
        <pc:docMk/>
      </pc:docMkLst>
      <pc:sldChg chg="addSp modSp modAnim">
        <pc:chgData name="Yu-Cheng Lin" userId="2281cbc768c9b62e" providerId="LiveId" clId="{3ACB1321-A081-49AE-B36F-4FBFEADA31CE}" dt="2020-09-04T00:27:13.489" v="41" actId="1076"/>
        <pc:sldMkLst>
          <pc:docMk/>
          <pc:sldMk cId="246677084" sldId="273"/>
        </pc:sldMkLst>
        <pc:picChg chg="add mod">
          <ac:chgData name="Yu-Cheng Lin" userId="2281cbc768c9b62e" providerId="LiveId" clId="{3ACB1321-A081-49AE-B36F-4FBFEADA31CE}" dt="2020-09-04T00:27:13.489" v="41" actId="1076"/>
          <ac:picMkLst>
            <pc:docMk/>
            <pc:sldMk cId="246677084" sldId="273"/>
            <ac:picMk id="21" creationId="{A19B9C40-26EA-402D-96E9-4A1D0B32F9D0}"/>
          </ac:picMkLst>
        </pc:picChg>
      </pc:sldChg>
      <pc:sldChg chg="addSp delSp modSp mod delAnim modAnim">
        <pc:chgData name="Yu-Cheng Lin" userId="2281cbc768c9b62e" providerId="LiveId" clId="{3ACB1321-A081-49AE-B36F-4FBFEADA31CE}" dt="2020-09-04T00:30:12.714" v="71" actId="21"/>
        <pc:sldMkLst>
          <pc:docMk/>
          <pc:sldMk cId="3092664010" sldId="296"/>
        </pc:sldMkLst>
        <pc:spChg chg="add del mod">
          <ac:chgData name="Yu-Cheng Lin" userId="2281cbc768c9b62e" providerId="LiveId" clId="{3ACB1321-A081-49AE-B36F-4FBFEADA31CE}" dt="2020-09-04T00:30:12.714" v="71" actId="21"/>
          <ac:spMkLst>
            <pc:docMk/>
            <pc:sldMk cId="3092664010" sldId="296"/>
            <ac:spMk id="142" creationId="{AE68AF73-4DAE-47B0-9786-ABA9C7F6E892}"/>
          </ac:spMkLst>
        </pc:spChg>
        <pc:spChg chg="mod">
          <ac:chgData name="Yu-Cheng Lin" userId="2281cbc768c9b62e" providerId="LiveId" clId="{3ACB1321-A081-49AE-B36F-4FBFEADA31CE}" dt="2020-09-04T00:30:10.631" v="70" actId="554"/>
          <ac:spMkLst>
            <pc:docMk/>
            <pc:sldMk cId="3092664010" sldId="296"/>
            <ac:spMk id="180" creationId="{2EA1F4F5-F7B1-40F2-917E-32B50CC08671}"/>
          </ac:spMkLst>
        </pc:spChg>
      </pc:sldChg>
      <pc:sldChg chg="addSp delSp modSp mod delAnim modAnim">
        <pc:chgData name="Yu-Cheng Lin" userId="2281cbc768c9b62e" providerId="LiveId" clId="{3ACB1321-A081-49AE-B36F-4FBFEADA31CE}" dt="2020-09-04T00:37:41.307" v="213" actId="1076"/>
        <pc:sldMkLst>
          <pc:docMk/>
          <pc:sldMk cId="2079356364" sldId="298"/>
        </pc:sldMkLst>
        <pc:spChg chg="add del mod">
          <ac:chgData name="Yu-Cheng Lin" userId="2281cbc768c9b62e" providerId="LiveId" clId="{3ACB1321-A081-49AE-B36F-4FBFEADA31CE}" dt="2020-09-04T00:36:42.681" v="192" actId="478"/>
          <ac:spMkLst>
            <pc:docMk/>
            <pc:sldMk cId="2079356364" sldId="298"/>
            <ac:spMk id="17" creationId="{5A7E12D1-988B-4497-B68F-B77434711184}"/>
          </ac:spMkLst>
        </pc:spChg>
        <pc:spChg chg="add">
          <ac:chgData name="Yu-Cheng Lin" userId="2281cbc768c9b62e" providerId="LiveId" clId="{3ACB1321-A081-49AE-B36F-4FBFEADA31CE}" dt="2020-09-04T00:37:35.474" v="212" actId="22"/>
          <ac:spMkLst>
            <pc:docMk/>
            <pc:sldMk cId="2079356364" sldId="298"/>
            <ac:spMk id="25" creationId="{9783D605-1000-4BDF-88A6-CADE08629224}"/>
          </ac:spMkLst>
        </pc:spChg>
        <pc:spChg chg="del mod">
          <ac:chgData name="Yu-Cheng Lin" userId="2281cbc768c9b62e" providerId="LiveId" clId="{3ACB1321-A081-49AE-B36F-4FBFEADA31CE}" dt="2020-09-04T00:30:05.965" v="68" actId="21"/>
          <ac:spMkLst>
            <pc:docMk/>
            <pc:sldMk cId="2079356364" sldId="298"/>
            <ac:spMk id="180" creationId="{2EA1F4F5-F7B1-40F2-917E-32B50CC08671}"/>
          </ac:spMkLst>
        </pc:spChg>
        <pc:spChg chg="add mod">
          <ac:chgData name="Yu-Cheng Lin" userId="2281cbc768c9b62e" providerId="LiveId" clId="{3ACB1321-A081-49AE-B36F-4FBFEADA31CE}" dt="2020-09-04T00:37:41.307" v="213" actId="1076"/>
          <ac:spMkLst>
            <pc:docMk/>
            <pc:sldMk cId="2079356364" sldId="298"/>
            <ac:spMk id="455" creationId="{917E0C84-B45D-40E1-A2E2-32B8A2580B0D}"/>
          </ac:spMkLst>
        </pc:spChg>
        <pc:grpChg chg="del mod">
          <ac:chgData name="Yu-Cheng Lin" userId="2281cbc768c9b62e" providerId="LiveId" clId="{3ACB1321-A081-49AE-B36F-4FBFEADA31CE}" dt="2020-09-04T00:29:40.961" v="64" actId="478"/>
          <ac:grpSpMkLst>
            <pc:docMk/>
            <pc:sldMk cId="2079356364" sldId="298"/>
            <ac:grpSpMk id="11" creationId="{90294757-FC09-4257-BC0E-7174BDD10E93}"/>
          </ac:grpSpMkLst>
        </pc:grpChg>
        <pc:grpChg chg="mod">
          <ac:chgData name="Yu-Cheng Lin" userId="2281cbc768c9b62e" providerId="LiveId" clId="{3ACB1321-A081-49AE-B36F-4FBFEADA31CE}" dt="2020-09-04T00:36:19.133" v="189" actId="1076"/>
          <ac:grpSpMkLst>
            <pc:docMk/>
            <pc:sldMk cId="2079356364" sldId="298"/>
            <ac:grpSpMk id="14" creationId="{0E83AF75-E728-43AB-BFE5-A01FA5ED2894}"/>
          </ac:grpSpMkLst>
        </pc:grpChg>
        <pc:grpChg chg="add del mod">
          <ac:chgData name="Yu-Cheng Lin" userId="2281cbc768c9b62e" providerId="LiveId" clId="{3ACB1321-A081-49AE-B36F-4FBFEADA31CE}" dt="2020-09-04T00:29:27.784" v="61"/>
          <ac:grpSpMkLst>
            <pc:docMk/>
            <pc:sldMk cId="2079356364" sldId="298"/>
            <ac:grpSpMk id="273" creationId="{E23BAA47-4F6D-4904-A7AE-E3BBBF79A906}"/>
          </ac:grpSpMkLst>
        </pc:grpChg>
        <pc:grpChg chg="add del mod">
          <ac:chgData name="Yu-Cheng Lin" userId="2281cbc768c9b62e" providerId="LiveId" clId="{3ACB1321-A081-49AE-B36F-4FBFEADA31CE}" dt="2020-09-04T00:32:48.779" v="141" actId="165"/>
          <ac:grpSpMkLst>
            <pc:docMk/>
            <pc:sldMk cId="2079356364" sldId="298"/>
            <ac:grpSpMk id="364" creationId="{A0E5DD0A-AA5D-49E3-860E-076718EA0983}"/>
          </ac:grpSpMkLst>
        </pc:grpChg>
        <pc:picChg chg="add del mod">
          <ac:chgData name="Yu-Cheng Lin" userId="2281cbc768c9b62e" providerId="LiveId" clId="{3ACB1321-A081-49AE-B36F-4FBFEADA31CE}" dt="2020-09-04T00:36:53.879" v="202" actId="478"/>
          <ac:picMkLst>
            <pc:docMk/>
            <pc:sldMk cId="2079356364" sldId="298"/>
            <ac:picMk id="16" creationId="{787E82B1-6AF9-4929-870D-F1611AFFE0D1}"/>
          </ac:picMkLst>
        </pc:picChg>
        <pc:picChg chg="add del mod">
          <ac:chgData name="Yu-Cheng Lin" userId="2281cbc768c9b62e" providerId="LiveId" clId="{3ACB1321-A081-49AE-B36F-4FBFEADA31CE}" dt="2020-09-04T00:36:52.700" v="201" actId="478"/>
          <ac:picMkLst>
            <pc:docMk/>
            <pc:sldMk cId="2079356364" sldId="298"/>
            <ac:picMk id="18" creationId="{AFC9938A-20EE-4BC5-B665-04DB2EB76E48}"/>
          </ac:picMkLst>
        </pc:picChg>
        <pc:picChg chg="add del mod">
          <ac:chgData name="Yu-Cheng Lin" userId="2281cbc768c9b62e" providerId="LiveId" clId="{3ACB1321-A081-49AE-B36F-4FBFEADA31CE}" dt="2020-09-04T00:36:51.400" v="199" actId="478"/>
          <ac:picMkLst>
            <pc:docMk/>
            <pc:sldMk cId="2079356364" sldId="298"/>
            <ac:picMk id="19" creationId="{9092A652-F2B3-406A-A6C2-360F4028765A}"/>
          </ac:picMkLst>
        </pc:picChg>
        <pc:picChg chg="add del mod">
          <ac:chgData name="Yu-Cheng Lin" userId="2281cbc768c9b62e" providerId="LiveId" clId="{3ACB1321-A081-49AE-B36F-4FBFEADA31CE}" dt="2020-09-04T00:36:46.678" v="194" actId="478"/>
          <ac:picMkLst>
            <pc:docMk/>
            <pc:sldMk cId="2079356364" sldId="298"/>
            <ac:picMk id="20" creationId="{EA8A690F-6FD4-4764-A548-4B1BC3A4CF2B}"/>
          </ac:picMkLst>
        </pc:picChg>
        <pc:picChg chg="add del mod">
          <ac:chgData name="Yu-Cheng Lin" userId="2281cbc768c9b62e" providerId="LiveId" clId="{3ACB1321-A081-49AE-B36F-4FBFEADA31CE}" dt="2020-09-04T00:36:50.711" v="198" actId="478"/>
          <ac:picMkLst>
            <pc:docMk/>
            <pc:sldMk cId="2079356364" sldId="298"/>
            <ac:picMk id="21" creationId="{F96C2177-2A62-49AA-8FF0-1D6281DD552E}"/>
          </ac:picMkLst>
        </pc:picChg>
        <pc:picChg chg="add del mod">
          <ac:chgData name="Yu-Cheng Lin" userId="2281cbc768c9b62e" providerId="LiveId" clId="{3ACB1321-A081-49AE-B36F-4FBFEADA31CE}" dt="2020-09-04T00:36:47.086" v="195" actId="478"/>
          <ac:picMkLst>
            <pc:docMk/>
            <pc:sldMk cId="2079356364" sldId="298"/>
            <ac:picMk id="22" creationId="{F8780F46-9E8A-405D-9BF3-0CC5B516C39C}"/>
          </ac:picMkLst>
        </pc:picChg>
        <pc:picChg chg="add del mod">
          <ac:chgData name="Yu-Cheng Lin" userId="2281cbc768c9b62e" providerId="LiveId" clId="{3ACB1321-A081-49AE-B36F-4FBFEADA31CE}" dt="2020-09-04T00:37:01.683" v="208" actId="478"/>
          <ac:picMkLst>
            <pc:docMk/>
            <pc:sldMk cId="2079356364" sldId="298"/>
            <ac:picMk id="23" creationId="{0D96D29B-3D4A-45C7-A33F-E4260981FF9A}"/>
          </ac:picMkLst>
        </pc:picChg>
        <pc:picChg chg="add del mod">
          <ac:chgData name="Yu-Cheng Lin" userId="2281cbc768c9b62e" providerId="LiveId" clId="{3ACB1321-A081-49AE-B36F-4FBFEADA31CE}" dt="2020-09-04T00:37:01.198" v="207" actId="478"/>
          <ac:picMkLst>
            <pc:docMk/>
            <pc:sldMk cId="2079356364" sldId="298"/>
            <ac:picMk id="24" creationId="{D9216F84-2CF0-4495-B777-539EF66DEC59}"/>
          </ac:picMkLst>
        </pc:picChg>
        <pc:picChg chg="add del mod">
          <ac:chgData name="Yu-Cheng Lin" userId="2281cbc768c9b62e" providerId="LiveId" clId="{3ACB1321-A081-49AE-B36F-4FBFEADA31CE}" dt="2020-09-04T00:37:00.619" v="206" actId="478"/>
          <ac:picMkLst>
            <pc:docMk/>
            <pc:sldMk cId="2079356364" sldId="298"/>
            <ac:picMk id="457" creationId="{EF1DD7AA-CFD9-4BC2-9268-B23DDF8C4C65}"/>
          </ac:picMkLst>
        </pc:pic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3" creationId="{1775B826-FD3E-4265-9EC0-E40F6BC3518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4" creationId="{4F3EAF28-D92C-4526-981F-46DB92A254F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5" creationId="{A393ED67-A479-48E6-8F27-E89CB792A48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6" creationId="{3F049A5F-AB88-4E19-9F7B-EECCCE1A6D8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7" creationId="{635CA8C4-0403-4A99-BC48-A28215E74ED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8" creationId="{37715B60-5F4E-4AC7-989C-80E94F7E206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89" creationId="{9FAB22B2-EA2C-4B0B-9020-737A58EC93B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0" creationId="{F061437A-B8A9-4334-8F9B-41A990EE290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1" creationId="{63C4DC12-E30B-40FE-ABEB-AC2BDCCDA35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2" creationId="{D78C059F-1D5C-4137-844B-597698CF7AB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3" creationId="{9CCC5DB4-38D2-453D-BC0E-1D63779915E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4" creationId="{3F8BE0D2-7B62-48BC-8069-E57B74FDCE9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5" creationId="{C7E9DC66-6DCD-48CD-B136-7AA0E77C9B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6" creationId="{C03A03E5-F243-475C-9DAA-B60F1D0EB99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7" creationId="{00C58F02-4586-4623-B5D8-958F243D7CD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8" creationId="{5F2D895C-39E8-46E3-8443-C27FC0D6ED4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199" creationId="{3C14529B-637E-4876-B74B-709166BDBDD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0" creationId="{4BF29682-A3BE-40B0-8179-49CEB786602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1" creationId="{1406C72F-3303-4116-8C1E-548300DDB2C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2" creationId="{04F1566D-B28E-487F-B9CA-2874CDE853C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3" creationId="{8F0DF064-3710-4D5A-933E-37B1050372E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4" creationId="{0AE54460-D73C-4858-B7E7-FBB5DCF2DEA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5" creationId="{8AC3934B-6559-4401-9DB8-5A729D4CF72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6" creationId="{6DE1D821-754E-4501-8C4C-2329D8F3A60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7" creationId="{854FC751-E780-45E0-8C42-8B0CF810326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8" creationId="{34A7AB04-00C3-4415-9CC9-38430880069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09" creationId="{970EC167-9DB8-4401-ACAC-464689F4603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0" creationId="{6892CC2C-9BD7-4CA7-A853-BEB734D18AD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1" creationId="{D6640DFB-18DA-4B22-9E2C-36ACA0E1937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2" creationId="{6E7B4EFA-5FB6-44F5-9B4D-1F32F0872B7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3" creationId="{ACB1C480-1F67-4814-B507-3CD2E026CD1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4" creationId="{B4A41125-F496-4F6E-B9DB-7B270751D10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5" creationId="{104FB8EF-FE2D-4D97-9E5D-651D4EF01B4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6" creationId="{D466E154-377D-4AEA-B230-9960E92331A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7" creationId="{759DD1E8-BC81-4F6F-A883-F6C3F45E479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8" creationId="{3574159B-0EB0-4B61-8209-E312661C89B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19" creationId="{223D403D-CF50-4F90-B9AB-61323112E09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0" creationId="{A9202C89-F6CF-4C5F-8877-03949F475C2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1" creationId="{C1CEC500-3779-4F88-B6E6-0E023F5F766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2" creationId="{F07A746D-C499-4A50-AD9E-A0BADEFBD57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3" creationId="{F3620FC6-8978-4F5E-96E8-E0688AD8BAD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4" creationId="{DE206AB7-A824-41B4-89CA-EB91C3C9B7A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5" creationId="{C670FA24-C174-4782-AF7B-6AE7F4BFD3A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6" creationId="{991EB198-5414-4C89-A74A-78CEE50497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7" creationId="{C4C09137-3477-4A10-9630-8C4681E01B6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8" creationId="{D156DC8D-7F5B-42D0-B0EA-87B95868E61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29" creationId="{8F83C829-7CCE-49CF-8B14-7D4F01E7380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0" creationId="{4EA70D88-DD84-4F17-A567-1F5A8AB1B20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1" creationId="{918ABB38-547F-488B-9533-6875D6E1DF2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2" creationId="{6D44EB42-4F5A-4456-8436-B1C1BFC6E9C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3" creationId="{7BB68408-2D2D-4FF1-AC14-C80EBC48A02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4" creationId="{5DA1D447-9007-430D-B88C-727D2D01A58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5" creationId="{5C407C0B-EAB9-449A-8FBB-9EE8804E6AE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6" creationId="{8B94D792-6C2F-49DC-BCFA-E49CEB7D82D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7" creationId="{43D7D7FE-8DF1-4F5C-A03C-7736612A0ED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8" creationId="{CDBF7A4F-5476-4278-ACD2-9A04A065AB4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39" creationId="{344380FA-F549-4890-AED3-6629D000BB3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0" creationId="{CEE08B38-88DB-4398-B810-985CA688F0A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1" creationId="{0838608A-7050-4855-AF1E-898B24A8A50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2" creationId="{E305483C-23A0-4F79-A960-E360A046E38C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3" creationId="{11B90893-B36A-41EA-9C6F-EF0049570FA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4" creationId="{703868B3-B492-4C31-8A34-ECAE1383F95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5" creationId="{2F52217C-906D-4FE2-AAA3-E9EE44FA597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6" creationId="{23038B8C-59B5-49AA-AF59-F2873B2B814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7" creationId="{484A9F0E-414B-4704-8063-9E6AAF2D3D6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8" creationId="{58139EE1-B356-4D01-AC2B-77B912E036A0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49" creationId="{63D60804-D56A-43E6-B6FB-8875BA1C37B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0" creationId="{2CCCD2B6-C254-4B50-84AF-FA188CDCFB92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1" creationId="{2B76BF96-6128-4BEC-8766-CE9C68A8311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2" creationId="{6C4DBEFA-5DD0-40C1-8E34-1B0C1D48178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3" creationId="{3A6E5445-971C-43DE-B63F-857D0FFEC506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4" creationId="{90550FC3-94D0-46D8-B1CC-268D9A287554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5" creationId="{5BEBA8C4-5CEC-4B82-89BF-82841CB86865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6" creationId="{44D9A6C1-0992-4DA1-8364-5B9E91EB34D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7" creationId="{53871480-17F2-43C2-ACBF-4B3E0FDF305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8" creationId="{A4C24665-17CA-4FA9-A82F-EFC1FC4E291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59" creationId="{23D63A2C-F270-4150-9121-EC6D5BC63BE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0" creationId="{746FF605-6C98-48CB-B32D-51C3FC5BC03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1" creationId="{904ED6F0-9BE1-4DBB-B548-4D5B384FE808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2" creationId="{4B2A0056-756A-4DD6-BAB5-9C074520B35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3" creationId="{3C33A6BB-938A-4BAB-9AEE-9702C896DF57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4" creationId="{37D5607C-EB30-4FB5-85F5-1F542C17611A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5" creationId="{9C6CE9FF-35D1-4ED8-9D5E-461B3997E1F1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6" creationId="{9D971199-76E4-467D-BA62-965DEDCEF8AD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7" creationId="{FA56ADC2-9BC2-4B47-922C-469F97435239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8" creationId="{D23E1707-D7D6-4B95-B5CC-C5A574524BEB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69" creationId="{64B8A018-330B-4FB3-AC48-F2420DA7D5EE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0" creationId="{5BCFC666-898C-4267-9613-554D7E280003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1" creationId="{3B5EE1D4-833A-4CFE-AF80-563F4107CC2F}"/>
          </ac:cxnSpMkLst>
        </pc:cxnChg>
        <pc:cxnChg chg="add del mod">
          <ac:chgData name="Yu-Cheng Lin" userId="2281cbc768c9b62e" providerId="LiveId" clId="{3ACB1321-A081-49AE-B36F-4FBFEADA31CE}" dt="2020-09-04T00:28:53.487" v="57"/>
          <ac:cxnSpMkLst>
            <pc:docMk/>
            <pc:sldMk cId="2079356364" sldId="298"/>
            <ac:cxnSpMk id="272" creationId="{1845E498-D022-4C96-A0B8-E277890C365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4" creationId="{8645DE04-23A9-4D33-AC7B-CF5675BE821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5" creationId="{604C5E43-1BB9-41AF-947E-AB48FE5893C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6" creationId="{EB11493C-B319-40B3-BF13-884D1834D1E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7" creationId="{D579A2A3-28BE-4550-A20F-9F831B1FAA9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8" creationId="{0DD0D82A-2074-4981-9BB5-C67769C3C16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79" creationId="{B41A1730-81AC-4301-988D-E54FDFF5A21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0" creationId="{8F4B2E0A-08C9-4D30-BDDF-00588774BA2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1" creationId="{FDAA6AC2-A098-471C-8EB4-4F36BE54778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2" creationId="{A9DCE2F0-2E63-476A-B022-AB5FDBB65EF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3" creationId="{0A571C60-1A4C-4E31-8350-D8197F53326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4" creationId="{D02E9DF5-96A3-4486-BD8A-1C21278ECC3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5" creationId="{EB3174E0-1A0B-4BD5-A89D-A198F5ECF3B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6" creationId="{EA16C9E1-3A13-40E2-95EA-B79962949FA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7" creationId="{9825A31D-8744-434C-B498-5BAB045B7C6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8" creationId="{EA92EC97-BF36-4F71-9FBB-C3882BB2C18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89" creationId="{67AA48E3-B734-4886-956F-3344C2AA0B3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0" creationId="{D414F315-6FBB-40A7-AF8F-45E2B3043A0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1" creationId="{8917BA84-933B-42C5-B0C3-C7D67A5CE10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2" creationId="{2C06DE90-AB82-4EDA-BC72-F384FB766D2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3" creationId="{97BFCD07-A8A8-4567-B1B7-2D87C2F32A4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4" creationId="{AAA78E54-2448-42C1-88EB-3CBDD696EF7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5" creationId="{8A333394-2A25-460D-805E-320B36350BE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6" creationId="{02705C45-186C-4F5A-9840-3692EFB88CE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7" creationId="{97C6823D-95CC-4D83-8B45-15178E47216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8" creationId="{FBF34673-F049-433B-933D-EFBE5FB01FE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299" creationId="{04E1D02E-AC5F-4AD5-958E-70BE02629FD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0" creationId="{E81070AF-D913-4F08-AB99-90FFB0310A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1" creationId="{2CF20CAD-506E-4FD7-8744-3DF08B8EA6F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2" creationId="{468520FA-39AC-4600-B68F-995B69CD2BC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3" creationId="{85433037-E8A7-4EC2-8DEB-5356608324F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4" creationId="{78723DD3-5FD5-4056-80B9-DAE852CB48F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5" creationId="{E5DD522E-F1B4-4B30-87C0-19BE40438E2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6" creationId="{1FBDD2ED-417A-4F4A-A2D8-F3AD8443BC7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7" creationId="{CC834D87-B0BB-4F43-8EA2-642EDEB7DA0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8" creationId="{0946AACF-C571-4B9D-91E0-33C528E2170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09" creationId="{7BDC5C8D-3D97-486B-B280-6CF6BB2711A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0" creationId="{D434379B-A76B-4849-BDBB-5D36D06C57C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1" creationId="{DE669A66-87D2-406D-B2F1-08396D7308D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2" creationId="{D7FA18FE-11FE-4EFB-A317-5E2568D8652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3" creationId="{BA5A5D2C-5D5E-46BD-BAA7-EEC9A90882E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4" creationId="{A7851AFA-A4C1-4DDB-85FF-8F27CB43985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5" creationId="{2A7BAC76-4C50-47CB-A542-91A13F6960C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6" creationId="{2077FBE3-0873-4B0B-9D6A-37A0455C5BF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7" creationId="{61EFA3CB-46EC-4EF1-B5C1-9315030739F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8" creationId="{50D18428-C523-4C3F-A419-147CEEF46F1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19" creationId="{293487EA-6EF9-42BF-9FDF-C612D8D62DF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0" creationId="{5C88823C-FFBF-42EF-AF23-46D5249E86B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1" creationId="{4834177B-E11B-46BF-89D1-2A4B24EBFD3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2" creationId="{EA675FF6-277E-41D5-9365-B293495CE0F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3" creationId="{35ABA209-AE64-4B9E-B8F2-EE9864C6864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4" creationId="{1A580C36-0F5F-4421-A2C2-48210D4C5F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5" creationId="{E8138B54-AC23-4098-8D80-A7C9A2AC4C6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6" creationId="{6ED37179-37BA-40B2-AF35-386424BB3FC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7" creationId="{8E6DF924-7801-4629-8579-46881E221EB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8" creationId="{C784F31D-3AB2-4D43-8AB4-C88E5B3F85D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29" creationId="{427FC452-C2C4-4FBF-AA18-9D17EBAFA45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0" creationId="{5B2D6860-7C5A-45B9-A3E3-DB39B9B448A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1" creationId="{4D9C5657-C4A0-4D74-97DA-6FF5655448A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2" creationId="{97DC6278-F46E-4E2C-A0A6-5AB590E1F38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3" creationId="{E52271CC-9939-4D97-93A0-2BBB81161DA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4" creationId="{AC15CF9B-F933-493D-A0FF-6D983975F49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5" creationId="{689F5210-7DA0-4AAC-95B2-0B33F7503E3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6" creationId="{790FBC3E-C1FE-47DE-BBCC-7B953971883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7" creationId="{6BC6270B-0C66-4952-82BB-35656148C9C1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8" creationId="{41DFB485-1024-4254-83CE-D7E75EB2440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39" creationId="{85E55364-DC20-43C2-BFFF-B84A37CB5C3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0" creationId="{1C8B70F5-1A65-494E-9AE6-E31E82547FCC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1" creationId="{1E6DBCE5-2553-4AAF-8412-90AA04FC200C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2" creationId="{080EB3CA-980A-4144-A586-5A86AEE6E987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3" creationId="{308DE2F8-FFE3-4CA6-B3B4-46495E6F59E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4" creationId="{DE1C8D51-05FC-4447-BAA3-BB7B5FAE0A5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5" creationId="{E27AF5D8-E64F-452E-9D8A-98B3D75997C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6" creationId="{41E4F20B-4382-4067-A970-EB4720CCAABD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7" creationId="{A7C21BA9-1D3D-45BB-B8CA-91AED21A931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8" creationId="{965B7E82-AB2C-48E6-91B9-B46BC72F7E06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49" creationId="{7ACA1BA5-9DED-4434-9D51-847BFB127EF9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0" creationId="{5E6836A5-22C4-4D23-8AAF-97D3A8BAA97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1" creationId="{BB303400-66E8-4787-B5BE-F94ECE590F74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2" creationId="{2604508E-02AB-48FE-8AA7-B5D3D4EEA860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3" creationId="{3C189D7F-9147-4D40-8B78-12B47031A1C2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4" creationId="{4747F10E-89C6-4C98-8B7C-26A46EC3CEDA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5" creationId="{E7BAEDC9-31C6-4B21-B21B-01ECE5B29A18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6" creationId="{40BB2E6D-00DC-4B0E-830A-582590B72C53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7" creationId="{A0D119B0-6A61-446F-92DB-A11F70868C8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8" creationId="{B16512B6-C7A9-4E14-BF6C-E62911B5477B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59" creationId="{9E5483C3-93DE-4648-8411-0354948707E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0" creationId="{9F4FC587-B438-4A9A-8EAC-FBF858E94475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1" creationId="{23140BDE-9F59-4BD8-B82B-3FAAE1C5034F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2" creationId="{CD71F96E-7EDE-4152-A58C-D7EF014FB01E}"/>
          </ac:cxnSpMkLst>
        </pc:cxnChg>
        <pc:cxnChg chg="mod">
          <ac:chgData name="Yu-Cheng Lin" userId="2281cbc768c9b62e" providerId="LiveId" clId="{3ACB1321-A081-49AE-B36F-4FBFEADA31CE}" dt="2020-09-04T00:29:23.254" v="60"/>
          <ac:cxnSpMkLst>
            <pc:docMk/>
            <pc:sldMk cId="2079356364" sldId="298"/>
            <ac:cxnSpMk id="363" creationId="{3B8E359B-4023-4A58-9E07-3C58354AF06E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5" creationId="{44C0DF21-0BBE-4901-81D9-D85626E8459A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6" creationId="{E9E0BA4B-BB22-48AA-B9D5-44FC1FF62B63}"/>
          </ac:cxnSpMkLst>
        </pc:cxnChg>
        <pc:cxnChg chg="del mod or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7" creationId="{F6751254-DE69-40BA-969F-7FCD4CC170FD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8" creationId="{6935E157-79C2-4020-BD57-87FE9935A16F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69" creationId="{D24BF7A6-B99E-4210-878E-F4F448952ED1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0" creationId="{CF348BA6-2C9A-4AE4-ABE0-6F2642E9F185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1" creationId="{13A0E721-5927-4392-A07A-4536F9C09C30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2" creationId="{02FF07BA-36A2-49C1-95B4-AF35DF16A89C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3" creationId="{5F68C68E-7412-4933-84F6-BA759BB0C636}"/>
          </ac:cxnSpMkLst>
        </pc:cxnChg>
        <pc:cxnChg chg="del mod topLvl">
          <ac:chgData name="Yu-Cheng Lin" userId="2281cbc768c9b62e" providerId="LiveId" clId="{3ACB1321-A081-49AE-B36F-4FBFEADA31CE}" dt="2020-09-04T00:36:56.323" v="203" actId="478"/>
          <ac:cxnSpMkLst>
            <pc:docMk/>
            <pc:sldMk cId="2079356364" sldId="298"/>
            <ac:cxnSpMk id="374" creationId="{657A252A-AA41-4149-B354-1D3C087996DA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5" creationId="{FDAC6273-C64A-4199-BF1F-534550E59794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6" creationId="{ACBB1D09-A4EB-4EC2-AF45-C65B451D6F3F}"/>
          </ac:cxnSpMkLst>
        </pc:cxnChg>
        <pc:cxnChg chg="del mod or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7" creationId="{C17D59D5-C27D-417B-AC84-BC3613334DC5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78" creationId="{76297A34-A788-41FF-96A4-5827E734E764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379" creationId="{0B8E04A6-696F-4F2C-A2E5-BA73EA0491C4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0" creationId="{A4B49606-F1A3-425F-853E-5A40F337B332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1" creationId="{CDAD1B06-EB2E-4237-8FF9-0E88098522D6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2" creationId="{3479AE4C-7294-4BD4-985E-54A1A22B9835}"/>
          </ac:cxnSpMkLst>
        </pc:cxnChg>
        <pc:cxnChg chg="del mod topLvl">
          <ac:chgData name="Yu-Cheng Lin" userId="2281cbc768c9b62e" providerId="LiveId" clId="{3ACB1321-A081-49AE-B36F-4FBFEADA31CE}" dt="2020-09-04T00:36:57.543" v="204" actId="478"/>
          <ac:cxnSpMkLst>
            <pc:docMk/>
            <pc:sldMk cId="2079356364" sldId="298"/>
            <ac:cxnSpMk id="383" creationId="{CA82039F-CF54-4AEF-9D02-F2E8A771C025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384" creationId="{A772B3F1-AB2E-46E7-959F-784DDBD92E1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5" creationId="{5997A8E7-6550-44F8-BC31-00E2B88FF52D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6" creationId="{7971DADB-C5FE-425E-9A02-CC98150ADFF4}"/>
          </ac:cxnSpMkLst>
        </pc:cxnChg>
        <pc:cxnChg chg="del mod or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7" creationId="{87CB74CF-AC59-4732-A414-777CAD77AE78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8" creationId="{51498A6D-D24B-4ABC-9D9B-00A6631F2118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89" creationId="{97340355-A978-4A0A-8F7C-34A73496AF9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0" creationId="{5FCB0FAC-206D-4359-AE5C-CF8D3D897029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1" creationId="{C6E2B253-A006-41D4-9196-FAD9E8A249BF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2" creationId="{F2DDDA83-AB81-4CC5-9E9F-A88850E4FF65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3" creationId="{2E7B107E-ACB6-4E2F-9D82-E1F832CB12FC}"/>
          </ac:cxnSpMkLst>
        </pc:cxnChg>
        <pc:cxnChg chg="del mod topLvl">
          <ac:chgData name="Yu-Cheng Lin" userId="2281cbc768c9b62e" providerId="LiveId" clId="{3ACB1321-A081-49AE-B36F-4FBFEADA31CE}" dt="2020-09-04T00:36:45.786" v="193" actId="478"/>
          <ac:cxnSpMkLst>
            <pc:docMk/>
            <pc:sldMk cId="2079356364" sldId="298"/>
            <ac:cxnSpMk id="394" creationId="{ACE6FE55-43D1-4E79-97BE-E4CDD40350B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5" creationId="{5337948F-CB72-4F03-9C7A-E82F40EE8C1E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6" creationId="{78293A88-9D85-4EE1-8C42-FE555A751939}"/>
          </ac:cxnSpMkLst>
        </pc:cxnChg>
        <pc:cxnChg chg="del mod or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397" creationId="{4CBED678-91D8-4B1A-9044-3FCB874924A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398" creationId="{9C463594-3EBA-4F09-8733-B0ACD118F413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399" creationId="{63E76A57-2F78-4712-8DA4-1E5FFEC9CA0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0" creationId="{EDA98FDC-7CD3-42C2-8090-6B74A4AE46FB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1" creationId="{F65827B4-BB04-421C-B5F2-6ED06304135E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2" creationId="{451FD393-52A3-4322-9A89-1030D3AB4DB5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3" creationId="{468E65DB-62FB-48AE-96BB-97C36B681682}"/>
          </ac:cxnSpMkLst>
        </pc:cxnChg>
        <pc:cxnChg chg="del mod topLvl">
          <ac:chgData name="Yu-Cheng Lin" userId="2281cbc768c9b62e" providerId="LiveId" clId="{3ACB1321-A081-49AE-B36F-4FBFEADA31CE}" dt="2020-09-04T00:36:49.508" v="197" actId="478"/>
          <ac:cxnSpMkLst>
            <pc:docMk/>
            <pc:sldMk cId="2079356364" sldId="298"/>
            <ac:cxnSpMk id="404" creationId="{8912FB31-C42E-44E0-B19D-5B76926FFBC7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5" creationId="{6DF10F40-1F56-4B95-82F2-290397728BE4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6" creationId="{0FAF0175-DBC5-422A-AB67-A43FC9658BCD}"/>
          </ac:cxnSpMkLst>
        </pc:cxnChg>
        <pc:cxnChg chg="del mod or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7" creationId="{9FE93E6C-4A39-45FC-9DFC-19BC6E88B0F6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8" creationId="{729FF99C-B19C-4AE4-9004-3FBADEF3199F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09" creationId="{4C13F134-68A4-465A-988F-4529C901EEE8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0" creationId="{DCF34916-C394-4155-A521-78A0EDC645CE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1" creationId="{83A3C97D-3657-46BB-B51C-C3CF1E58CEAC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2" creationId="{C19DBA3C-C6F9-48CB-8B61-06D54936DB61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3" creationId="{95829D90-4FA9-4454-A803-8CD9A5F0E17B}"/>
          </ac:cxnSpMkLst>
        </pc:cxnChg>
        <pc:cxnChg chg="del mod topLvl">
          <ac:chgData name="Yu-Cheng Lin" userId="2281cbc768c9b62e" providerId="LiveId" clId="{3ACB1321-A081-49AE-B36F-4FBFEADA31CE}" dt="2020-09-04T00:37:03.908" v="210" actId="478"/>
          <ac:cxnSpMkLst>
            <pc:docMk/>
            <pc:sldMk cId="2079356364" sldId="298"/>
            <ac:cxnSpMk id="414" creationId="{A4FAF149-6016-484F-B996-35616F3F83C6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5" creationId="{DB36F887-4A0D-44A1-96F6-8C75F0979335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6" creationId="{C40166A9-F3E5-4558-962F-69DE44260223}"/>
          </ac:cxnSpMkLst>
        </pc:cxnChg>
        <pc:cxnChg chg="del mod or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7" creationId="{B251097B-0EE5-4113-8DE2-3F6BCB3FBF7F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8" creationId="{FC257454-A62F-4BF8-95C5-4E83F9D721C7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19" creationId="{49F324EB-BCB4-4B00-B332-85FB4D421D4F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0" creationId="{20309696-4A27-4692-9DB3-2C9E504E532E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1" creationId="{0C1A303E-D806-4D4E-9290-0C729BD348D6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2" creationId="{3EAB6D46-8840-4964-A83D-AD631F91767B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3" creationId="{BD59F331-5CD3-4564-AB47-2E1D0907773B}"/>
          </ac:cxnSpMkLst>
        </pc:cxnChg>
        <pc:cxnChg chg="del mod topLvl">
          <ac:chgData name="Yu-Cheng Lin" userId="2281cbc768c9b62e" providerId="LiveId" clId="{3ACB1321-A081-49AE-B36F-4FBFEADA31CE}" dt="2020-09-04T00:36:59.433" v="205" actId="478"/>
          <ac:cxnSpMkLst>
            <pc:docMk/>
            <pc:sldMk cId="2079356364" sldId="298"/>
            <ac:cxnSpMk id="424" creationId="{34DE4D1B-5677-4E1F-8AEF-A1A2FDE26E38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5" creationId="{E03C2B19-B5C0-4DAD-97CF-610AECAFCEC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6" creationId="{4631F238-B106-453D-805A-0E41FF5712A7}"/>
          </ac:cxnSpMkLst>
        </pc:cxnChg>
        <pc:cxnChg chg="del mod or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7" creationId="{9E2E9B5E-F874-4FA8-A433-DCDE598E95D4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8" creationId="{D186EAAE-EADB-4983-942B-E7CB4C3E629E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29" creationId="{BE98DE67-C444-4005-8CC7-836FE20D16CE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0" creationId="{F419818C-97D4-46D9-85D6-7C2EDFF24B9B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1" creationId="{70BE5AE5-0220-4F0B-ADFB-F9C145D46618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2" creationId="{24538C93-CC33-48CD-AAA3-8C78430F0FA1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3" creationId="{2E34370A-E994-44BF-8532-B7D9EA9AC743}"/>
          </ac:cxnSpMkLst>
        </pc:cxnChg>
        <pc:cxnChg chg="del mod topLvl">
          <ac:chgData name="Yu-Cheng Lin" userId="2281cbc768c9b62e" providerId="LiveId" clId="{3ACB1321-A081-49AE-B36F-4FBFEADA31CE}" dt="2020-09-04T00:36:48.105" v="196" actId="478"/>
          <ac:cxnSpMkLst>
            <pc:docMk/>
            <pc:sldMk cId="2079356364" sldId="298"/>
            <ac:cxnSpMk id="434" creationId="{37E23599-9429-4110-AA34-7F8B69F38436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5" creationId="{394DBC0D-0818-4EB7-86EB-0159E3323E9F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6" creationId="{9D34FEB0-A37A-43C0-8960-B5E806C3A377}"/>
          </ac:cxnSpMkLst>
        </pc:cxnChg>
        <pc:cxnChg chg="del mod ord topLvl">
          <ac:chgData name="Yu-Cheng Lin" userId="2281cbc768c9b62e" providerId="LiveId" clId="{3ACB1321-A081-49AE-B36F-4FBFEADA31CE}" dt="2020-09-04T00:36:52.089" v="200" actId="478"/>
          <ac:cxnSpMkLst>
            <pc:docMk/>
            <pc:sldMk cId="2079356364" sldId="298"/>
            <ac:cxnSpMk id="437" creationId="{7D525F20-DF42-4A33-8727-70C8735C2C6D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8" creationId="{2B08018C-17A2-48FE-B625-D77D7F01B859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39" creationId="{51CD1DC1-155B-4A1E-8A0E-F560446C277B}"/>
          </ac:cxnSpMkLst>
        </pc:cxnChg>
        <pc:cxnChg chg="del mod or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0" creationId="{DF8DCDCC-FAE3-4150-A657-F1A3783EE250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1" creationId="{1E7EEA54-C754-48FA-9DFB-3A89203B5419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2" creationId="{0A7E9298-3A03-4F00-B3EF-1CF985B0459C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3" creationId="{3D50A6E5-00CF-480C-8B56-9D4ACEBCB384}"/>
          </ac:cxnSpMkLst>
        </pc:cxnChg>
        <pc:cxnChg chg="del mod topLvl">
          <ac:chgData name="Yu-Cheng Lin" userId="2281cbc768c9b62e" providerId="LiveId" clId="{3ACB1321-A081-49AE-B36F-4FBFEADA31CE}" dt="2020-09-04T00:36:53.879" v="202" actId="478"/>
          <ac:cxnSpMkLst>
            <pc:docMk/>
            <pc:sldMk cId="2079356364" sldId="298"/>
            <ac:cxnSpMk id="444" creationId="{E3F83FB2-440E-45BD-95FB-9433E124094D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5" creationId="{A006A447-0E97-40C7-A750-1964DB5EED58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6" creationId="{3D0C6157-4803-4AC0-8C56-8DD99FBF8418}"/>
          </ac:cxnSpMkLst>
        </pc:cxnChg>
        <pc:cxnChg chg="del mod or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7" creationId="{14DB971A-DA8A-47B1-95C8-5C0B7FFDA9CC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8" creationId="{996C3B08-3334-4A89-BB67-56144495462A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49" creationId="{F1816FC8-1FD8-4489-B1A5-6137F056B35D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0" creationId="{9953952F-435B-4382-8774-84371E932A41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1" creationId="{2EBCE8A8-7F43-438A-804E-083F2A404E27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2" creationId="{26F5735F-8897-41A5-BDDB-1974D7978475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3" creationId="{7A98C01C-72E0-4E9D-9E2D-352C921765BC}"/>
          </ac:cxnSpMkLst>
        </pc:cxnChg>
        <pc:cxnChg chg="del mod topLvl">
          <ac:chgData name="Yu-Cheng Lin" userId="2281cbc768c9b62e" providerId="LiveId" clId="{3ACB1321-A081-49AE-B36F-4FBFEADA31CE}" dt="2020-09-04T00:37:02.693" v="209" actId="478"/>
          <ac:cxnSpMkLst>
            <pc:docMk/>
            <pc:sldMk cId="2079356364" sldId="298"/>
            <ac:cxnSpMk id="454" creationId="{09FC041F-0148-4A84-B18B-5EE3D3E66F99}"/>
          </ac:cxnSpMkLst>
        </pc:cxnChg>
      </pc:sldChg>
      <pc:sldChg chg="delSp add mod delAnim">
        <pc:chgData name="Yu-Cheng Lin" userId="2281cbc768c9b62e" providerId="LiveId" clId="{3ACB1321-A081-49AE-B36F-4FBFEADA31CE}" dt="2020-09-04T00:36:35.381" v="191" actId="478"/>
        <pc:sldMkLst>
          <pc:docMk/>
          <pc:sldMk cId="1905175456" sldId="677"/>
        </pc:sldMkLst>
        <pc:spChg chg="del">
          <ac:chgData name="Yu-Cheng Lin" userId="2281cbc768c9b62e" providerId="LiveId" clId="{3ACB1321-A081-49AE-B36F-4FBFEADA31CE}" dt="2020-09-04T00:36:35.381" v="191" actId="478"/>
          <ac:spMkLst>
            <pc:docMk/>
            <pc:sldMk cId="1905175456" sldId="677"/>
            <ac:spMk id="455" creationId="{917E0C84-B45D-40E1-A2E2-32B8A2580B0D}"/>
          </ac:spMkLst>
        </pc:spChg>
      </pc:sldChg>
      <pc:sldChg chg="addSp delSp modSp new del mod">
        <pc:chgData name="Yu-Cheng Lin" userId="2281cbc768c9b62e" providerId="LiveId" clId="{3ACB1321-A081-49AE-B36F-4FBFEADA31CE}" dt="2020-09-04T00:29:45.650" v="66" actId="47"/>
        <pc:sldMkLst>
          <pc:docMk/>
          <pc:sldMk cId="1985856898" sldId="677"/>
        </pc:sldMkLst>
        <pc:grpChg chg="add mod">
          <ac:chgData name="Yu-Cheng Lin" userId="2281cbc768c9b62e" providerId="LiveId" clId="{3ACB1321-A081-49AE-B36F-4FBFEADA31CE}" dt="2020-09-04T00:29:21.605" v="59" actId="164"/>
          <ac:grpSpMkLst>
            <pc:docMk/>
            <pc:sldMk cId="1985856898" sldId="677"/>
            <ac:grpSpMk id="124" creationId="{84E7DAE6-0DE6-4970-832F-1BA6ED550A38}"/>
          </ac:grpSpMkLst>
        </pc:grp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3" creationId="{87198104-0105-4091-8F5F-1911C1E084CB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4" creationId="{0B904744-6278-44AC-BF36-FC831174D063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5" creationId="{B4F3DED9-2EA9-40A5-84CC-531384D1B4AE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6" creationId="{2A673D30-8071-42DD-B42E-27F21A071732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7" creationId="{42CBF5F4-131B-4901-AE25-FB72EA90DBFA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8" creationId="{AE5C7B86-FB09-4B89-B0A5-B9052B1B2987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9" creationId="{C6C04825-843F-4E41-9759-A6A1D00EB841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0" creationId="{5D0E9282-4701-4F5A-B1CC-EB440488900D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1" creationId="{A0D0DDFF-5396-4B0F-9310-D58EECE52910}"/>
          </ac:cxnSpMkLst>
        </pc:cxnChg>
        <pc:cxnChg chg="add del mod">
          <ac:chgData name="Yu-Cheng Lin" userId="2281cbc768c9b62e" providerId="LiveId" clId="{3ACB1321-A081-49AE-B36F-4FBFEADA31CE}" dt="2020-09-04T00:28:46.790" v="54" actId="478"/>
          <ac:cxnSpMkLst>
            <pc:docMk/>
            <pc:sldMk cId="1985856898" sldId="677"/>
            <ac:cxnSpMk id="12" creationId="{FF323EE9-A2A9-4014-B5A6-E4E2FE0906B7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3" creationId="{A39AE4F4-BCC6-4CB6-90A1-E329711B8C91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4" creationId="{17906541-01D7-46BF-BB90-5247B9F5B64A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5" creationId="{3BCB55E8-CE4B-4C26-9959-55ADC9DA718E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6" creationId="{1A9835D3-BE16-4077-AE0B-747C789271E5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7" creationId="{BF3FCA52-B764-4D4F-94DE-1077D438E4F2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8" creationId="{8DE0EE3D-2590-4FB7-A3A6-4A165889482C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19" creationId="{FFFBCBFE-5D9E-43E8-947B-53BF47614D9A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0" creationId="{4EA1C880-0C88-438B-9F27-175FEF5A7118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1" creationId="{1B970067-240A-4C2A-AA41-759CC4003ED2}"/>
          </ac:cxnSpMkLst>
        </pc:cxnChg>
        <pc:cxnChg chg="add del mod">
          <ac:chgData name="Yu-Cheng Lin" userId="2281cbc768c9b62e" providerId="LiveId" clId="{3ACB1321-A081-49AE-B36F-4FBFEADA31CE}" dt="2020-09-04T00:28:45.336" v="53" actId="478"/>
          <ac:cxnSpMkLst>
            <pc:docMk/>
            <pc:sldMk cId="1985856898" sldId="677"/>
            <ac:cxnSpMk id="22" creationId="{3BD9271C-6E5C-4CED-A58E-72F76EB2662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3" creationId="{2E4FD502-5BA5-4F37-8A12-3E621F48D4D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4" creationId="{7B0D5C64-2971-48A4-B908-9F6B60C9ADE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5" creationId="{37C63C7F-C584-4460-9895-3BFDB57D377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6" creationId="{D52EB7BC-94B3-496A-AD20-FD19B2DF8EE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7" creationId="{F8E8E0C6-7641-4329-9DD2-0943CB20A00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8" creationId="{D59EFF60-6C8F-44DD-8688-31FC435484C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29" creationId="{2DEB0F20-D636-4797-94C5-392EB387A3A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0" creationId="{33F99F81-F643-4507-A230-112165855DE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1" creationId="{969B59B3-79A1-4840-BBD5-D8E205CC712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32" creationId="{D3B2FA1A-6BB3-4096-8EB4-9935EF78F608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3" creationId="{0911FA30-1843-4D83-8EBC-319397FD9CA8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4" creationId="{6DA5538F-7279-47B4-82A7-954DBCC0F5B4}"/>
          </ac:cxnSpMkLst>
        </pc:cxnChg>
        <pc:cxnChg chg="add del mod">
          <ac:chgData name="Yu-Cheng Lin" userId="2281cbc768c9b62e" providerId="LiveId" clId="{3ACB1321-A081-49AE-B36F-4FBFEADA31CE}" dt="2020-09-04T00:28:38.472" v="47" actId="478"/>
          <ac:cxnSpMkLst>
            <pc:docMk/>
            <pc:sldMk cId="1985856898" sldId="677"/>
            <ac:cxnSpMk id="35" creationId="{D2C2BEA9-9050-4DB1-ACB1-8C90BF53A329}"/>
          </ac:cxnSpMkLst>
        </pc:cxnChg>
        <pc:cxnChg chg="add del mod">
          <ac:chgData name="Yu-Cheng Lin" userId="2281cbc768c9b62e" providerId="LiveId" clId="{3ACB1321-A081-49AE-B36F-4FBFEADA31CE}" dt="2020-09-04T00:28:39.614" v="49" actId="478"/>
          <ac:cxnSpMkLst>
            <pc:docMk/>
            <pc:sldMk cId="1985856898" sldId="677"/>
            <ac:cxnSpMk id="36" creationId="{B65E6F20-34B9-415E-AA08-1E749A2E8AC3}"/>
          </ac:cxnSpMkLst>
        </pc:cxnChg>
        <pc:cxnChg chg="add del mod">
          <ac:chgData name="Yu-Cheng Lin" userId="2281cbc768c9b62e" providerId="LiveId" clId="{3ACB1321-A081-49AE-B36F-4FBFEADA31CE}" dt="2020-09-04T00:28:37.386" v="44" actId="478"/>
          <ac:cxnSpMkLst>
            <pc:docMk/>
            <pc:sldMk cId="1985856898" sldId="677"/>
            <ac:cxnSpMk id="37" creationId="{81B178DA-9845-44CA-A628-0F58D264A459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8" creationId="{7C030826-F89A-499A-8571-7EA470F32647}"/>
          </ac:cxnSpMkLst>
        </pc:cxnChg>
        <pc:cxnChg chg="add del mod">
          <ac:chgData name="Yu-Cheng Lin" userId="2281cbc768c9b62e" providerId="LiveId" clId="{3ACB1321-A081-49AE-B36F-4FBFEADA31CE}" dt="2020-09-04T00:28:42.614" v="52" actId="478"/>
          <ac:cxnSpMkLst>
            <pc:docMk/>
            <pc:sldMk cId="1985856898" sldId="677"/>
            <ac:cxnSpMk id="39" creationId="{35BAB960-D2CB-4B6A-BD9A-6AADCD566068}"/>
          </ac:cxnSpMkLst>
        </pc:cxnChg>
        <pc:cxnChg chg="add del mod">
          <ac:chgData name="Yu-Cheng Lin" userId="2281cbc768c9b62e" providerId="LiveId" clId="{3ACB1321-A081-49AE-B36F-4FBFEADA31CE}" dt="2020-09-04T00:28:38.170" v="46" actId="478"/>
          <ac:cxnSpMkLst>
            <pc:docMk/>
            <pc:sldMk cId="1985856898" sldId="677"/>
            <ac:cxnSpMk id="40" creationId="{6C6DF539-A7EF-49D1-9AB6-C8A4D03BEC9D}"/>
          </ac:cxnSpMkLst>
        </pc:cxnChg>
        <pc:cxnChg chg="add del mod">
          <ac:chgData name="Yu-Cheng Lin" userId="2281cbc768c9b62e" providerId="LiveId" clId="{3ACB1321-A081-49AE-B36F-4FBFEADA31CE}" dt="2020-09-04T00:28:41.154" v="51" actId="478"/>
          <ac:cxnSpMkLst>
            <pc:docMk/>
            <pc:sldMk cId="1985856898" sldId="677"/>
            <ac:cxnSpMk id="41" creationId="{B09BA97C-074E-4795-8C67-42F8E421C650}"/>
          </ac:cxnSpMkLst>
        </pc:cxnChg>
        <pc:cxnChg chg="add del mod">
          <ac:chgData name="Yu-Cheng Lin" userId="2281cbc768c9b62e" providerId="LiveId" clId="{3ACB1321-A081-49AE-B36F-4FBFEADA31CE}" dt="2020-09-04T00:28:40.176" v="50" actId="478"/>
          <ac:cxnSpMkLst>
            <pc:docMk/>
            <pc:sldMk cId="1985856898" sldId="677"/>
            <ac:cxnSpMk id="42" creationId="{8F3C9FB5-3967-400C-92A8-EB3E2601ED4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3" creationId="{EBDE8B5D-2BB7-4230-941D-76B6F9B3B5E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4" creationId="{E5755F4E-7055-4496-AEE6-1EDA7049804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5" creationId="{7E18CA48-C3DC-44C8-AF07-2D11684A21B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6" creationId="{17D60EC0-3C78-42BB-AC3C-AE26ECEDE26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7" creationId="{80DEA16B-928C-44BD-BA77-6F682342514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8" creationId="{D150183A-38C3-422B-951C-B96935E4AB2B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49" creationId="{E92894E3-016B-4ACA-9CCD-DE456B12AD0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0" creationId="{E6F16DB7-081D-4564-A4AF-5CD533598C3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1" creationId="{94E6C5FE-41F5-427E-B0B8-48CF412916F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2" creationId="{BED922EC-CBD8-4FCB-B3E7-61777A80530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3" creationId="{91396D68-905C-49A8-B16F-2D060594819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4" creationId="{1AA5FBCB-9C8B-4F4F-A452-893127BB944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5" creationId="{3ED9AEEF-30C1-4B9B-80BD-3CA42BDB2E0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6" creationId="{2024DF54-4022-4C56-B3FF-339EC66A112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7" creationId="{2E8E6EC1-3DB8-46B7-B2C2-1639A55A85F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8" creationId="{776832B0-713B-4DC8-B91F-3925B70996A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59" creationId="{824892FE-74D7-4C6A-8CE0-7699D7DF64A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0" creationId="{C7D64601-07D4-48CA-B232-3E79988D7C0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1" creationId="{22028C97-432F-4B87-B4D8-B5984DCE8E6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2" creationId="{A1209F48-08B2-4BCD-B95E-CB77FD2AF7B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3" creationId="{F182FAF9-6961-4C7E-A9D8-F64719B324F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4" creationId="{71E7830E-556D-4973-9007-66C746C2211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5" creationId="{F3253CC3-8319-4B32-ABE9-3BDEC70C836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6" creationId="{D15B7D6F-D48C-416B-8011-C2D735432E7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7" creationId="{60507B30-C40D-47EA-9614-6F6EA85BD5A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8" creationId="{68EEB0EE-C49F-4CFB-8046-6911FB205F7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69" creationId="{BD9CD8A2-9F1A-436C-A60B-39C483E3D45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0" creationId="{5F4774A3-0EF1-45F7-A722-DE874CC700E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1" creationId="{6DB79129-667F-4DCB-A6F2-8E2138A68A3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2" creationId="{E102F07A-27AD-42B1-A7B1-224BFA045F9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3" creationId="{97B2B75E-70E0-4410-A7AF-54452F36B22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4" creationId="{874E6529-D458-4594-A22C-E04FF99267A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5" creationId="{6F483C33-96CD-441B-8475-637756244C0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6" creationId="{24A7461A-B084-4564-8DA3-95B163E30A7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7" creationId="{13D1F1FA-2BAB-442B-9357-D18E2A7CA7B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8" creationId="{439F0BE2-B356-4B97-A99D-84D5F782127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79" creationId="{F52E8270-C43A-4DAD-BCE1-B10342CF5B9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0" creationId="{58C0B777-B712-4E30-B210-F9EBEBF22F1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1" creationId="{8A83F265-E42B-4DC1-8F94-7BC08725ABB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2" creationId="{37F5E6F7-0A56-48CB-A156-6B55E9D96E7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3" creationId="{0727B942-2F17-437D-8821-71FD0482FE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4" creationId="{04849061-62A4-4285-9D33-20CB8122886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5" creationId="{7BA82DEF-511A-43FB-8B95-0AEA07067C5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6" creationId="{50F13D6A-61AF-463B-BD2C-DFA80760F2B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7" creationId="{6B60EEFA-8112-4582-B00E-6CF1619213C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8" creationId="{23EA0F45-B960-44F1-ADC8-3EC2460870C1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89" creationId="{FBF687FC-C9E1-415C-9A2B-93BF22AE6F7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0" creationId="{44561FC9-4B15-42D5-B2C9-851A4652104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1" creationId="{1C386765-6BA7-4628-9FAF-CBB7A386973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2" creationId="{6D1672DA-3DCA-41B0-96B1-BF6C2657415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3" creationId="{F3C67F60-37C8-4B09-B03C-E6390C2611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4" creationId="{D6C7C00E-57F6-419F-AFF9-94DC03B7CAE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5" creationId="{74A64820-8E7E-4489-88F3-4FE1393DD41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6" creationId="{050749B2-9D19-427A-A830-05A245B30EF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7" creationId="{3B41953B-2202-4F9D-AEE6-538244FBFFF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8" creationId="{5F861B1E-BDE6-4ACE-9CF8-5B93D0AF9A35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99" creationId="{C4FA1849-38CE-4F41-877E-FDFC6297FC38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0" creationId="{168FF71C-F128-43CD-8FD7-AD8D83836F8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1" creationId="{0D36918B-9A07-4FD5-9D2D-B4474C42D6A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2" creationId="{47EFE110-1F0A-414C-A7A4-8E6548B38B34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3" creationId="{9264CBAA-87BE-473E-A14B-9AB6709680D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4" creationId="{650CB15A-CB91-4CC5-81E4-ED20AA7B5FC3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5" creationId="{CB56ED2A-C735-4059-9592-9B72A06F5BD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6" creationId="{E8ABCBAA-7C41-48CA-A73C-5CE01DD9420F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7" creationId="{C668674B-DB1F-41EF-960A-16E9BF741F5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8" creationId="{33449AB5-A258-41E9-86EF-75750F9CB1D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09" creationId="{C7D7C2FE-50B8-4113-AEB0-6D0FFE058BE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0" creationId="{F2D73C06-3476-4DEA-99F5-398B65D7857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1" creationId="{EC671590-8EF5-4684-A247-91421E34A610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2" creationId="{7EFBEBA3-316D-424C-B2B2-0388BE84D2BC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3" creationId="{E5ADDE8A-8D31-4DBD-85DC-2CC3D068417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4" creationId="{3A312741-12E8-41C4-92D3-EC70B1839622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5" creationId="{764A1E83-2A68-4986-8A41-2BD163C341AA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6" creationId="{D08ED7E5-D7DC-4631-B439-DC9B8F184DAD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7" creationId="{C2E3A65C-6301-43BA-92E9-6CAA683B2107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8" creationId="{E0A16745-93E2-43B2-8CA4-41647D463B1E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19" creationId="{3B9B260A-EBC7-4549-8436-8EF0EE7543F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0" creationId="{2D239BA1-8E52-4D3C-9581-C3A96F4696F6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1" creationId="{F05F706B-09C1-44A8-A93E-B28C11624679}"/>
          </ac:cxnSpMkLst>
        </pc:cxnChg>
        <pc:cxnChg chg="add del mod">
          <ac:chgData name="Yu-Cheng Lin" userId="2281cbc768c9b62e" providerId="LiveId" clId="{3ACB1321-A081-49AE-B36F-4FBFEADA31CE}" dt="2020-09-04T00:29:21.605" v="59" actId="164"/>
          <ac:cxnSpMkLst>
            <pc:docMk/>
            <pc:sldMk cId="1985856898" sldId="677"/>
            <ac:cxnSpMk id="122" creationId="{EDD42E39-4177-4F53-8E72-31F90F863ED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6D3DB9-DE6E-4349-867E-69F455A29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1279-687F-4B21-8633-F2740C7F6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A6EC7-FA56-44EB-AC13-EC27687EED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2B07A-0E48-459C-B9F7-52B35184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9CD4-8DDF-459A-8378-683DC068D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98F97-F1A9-49C2-9589-0AD47A9F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7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039DC-49D0-4265-857F-1FB46A0764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039DC-49D0-4265-857F-1FB46A0764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99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93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33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2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60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895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86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7811"/>
            <a:ext cx="12192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C95E7-D89F-42A6-AF26-A3E240301E13}"/>
              </a:ext>
            </a:extLst>
          </p:cNvPr>
          <p:cNvSpPr txBox="1"/>
          <p:nvPr userDrawn="1"/>
        </p:nvSpPr>
        <p:spPr>
          <a:xfrm>
            <a:off x="4258604" y="5406767"/>
            <a:ext cx="3674788" cy="140551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School of Dentistry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National Yang Ming Chiao Tung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國立陽明交通大學 牙醫學系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Yu-Cheng Lin, DDS, MS, PhD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林宥成 助理教授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4653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41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07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40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23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61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4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8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30704AF-28CA-42E4-9F9C-944115AF966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A0F1A44-5EE0-4DFF-A5FD-B172E83C0DA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">
                  <a:srgbClr val="54A6D1"/>
                </a:gs>
                <a:gs pos="100000">
                  <a:srgbClr val="16437B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  <a:ea typeface="Microsoft JhengHei" panose="020B0604030504040204" pitchFamily="34" charset="-12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7E634E-DBB1-4C95-9BDD-0249C6CF02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244954" y="3202781"/>
              <a:ext cx="2947046" cy="2947047"/>
            </a:xfrm>
            <a:prstGeom prst="line">
              <a:avLst/>
            </a:prstGeom>
            <a:ln w="952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8CA383-0F69-4110-852C-CAD80C1D477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58390" y="3131344"/>
              <a:ext cx="1733610" cy="1733610"/>
            </a:xfrm>
            <a:prstGeom prst="line">
              <a:avLst/>
            </a:prstGeom>
            <a:ln w="2857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10F661-65DE-4B2E-A3F1-15702EC34F0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94269" y="2959894"/>
              <a:ext cx="897731" cy="897732"/>
            </a:xfrm>
            <a:prstGeom prst="line">
              <a:avLst/>
            </a:prstGeom>
            <a:ln w="12700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6438CD5-595B-452A-93FF-E4841098779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279874" y="3298031"/>
              <a:ext cx="1912126" cy="1912126"/>
            </a:xfrm>
            <a:prstGeom prst="line">
              <a:avLst/>
            </a:prstGeom>
            <a:ln w="6350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BB4B9B-E099-453E-9A69-407A0DF1FB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90477" y="3662363"/>
              <a:ext cx="1301523" cy="1301524"/>
            </a:xfrm>
            <a:prstGeom prst="line">
              <a:avLst/>
            </a:prstGeom>
            <a:ln w="28575">
              <a:solidFill>
                <a:srgbClr val="99C0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1172C17-6B6A-4FA9-B173-9EEFA127BDEE}"/>
                </a:ext>
              </a:extLst>
            </p:cNvPr>
            <p:cNvGrpSpPr/>
            <p:nvPr userDrawn="1"/>
          </p:nvGrpSpPr>
          <p:grpSpPr>
            <a:xfrm>
              <a:off x="11247213" y="5632526"/>
              <a:ext cx="793793" cy="978600"/>
              <a:chOff x="10268750" y="5146429"/>
              <a:chExt cx="1208849" cy="1490291"/>
            </a:xfrm>
            <a:gradFill>
              <a:gsLst>
                <a:gs pos="0">
                  <a:srgbClr val="508EC6"/>
                </a:gs>
                <a:gs pos="100000">
                  <a:srgbClr val="2E6DA6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52" name="Flowchart: Terminator 151">
                <a:extLst>
                  <a:ext uri="{FF2B5EF4-FFF2-40B4-BE49-F238E27FC236}">
                    <a16:creationId xmlns:a16="http://schemas.microsoft.com/office/drawing/2014/main" id="{B60B696F-AAE8-4219-B083-30A3F9DBDC94}"/>
                  </a:ext>
                </a:extLst>
              </p:cNvPr>
              <p:cNvSpPr/>
              <p:nvPr/>
            </p:nvSpPr>
            <p:spPr>
              <a:xfrm rot="2700000">
                <a:off x="9908527" y="5506652"/>
                <a:ext cx="1075293" cy="354847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91BCDA5-8189-49C2-B7C4-CFFDBDAD7A6B}"/>
                  </a:ext>
                </a:extLst>
              </p:cNvPr>
              <p:cNvSpPr/>
              <p:nvPr/>
            </p:nvSpPr>
            <p:spPr>
              <a:xfrm>
                <a:off x="10823549" y="6065220"/>
                <a:ext cx="654050" cy="571500"/>
              </a:xfrm>
              <a:custGeom>
                <a:avLst/>
                <a:gdLst>
                  <a:gd name="connsiteX0" fmla="*/ 0 w 654050"/>
                  <a:gd name="connsiteY0" fmla="*/ 0 h 571500"/>
                  <a:gd name="connsiteX1" fmla="*/ 177800 w 654050"/>
                  <a:gd name="connsiteY1" fmla="*/ 88900 h 571500"/>
                  <a:gd name="connsiteX2" fmla="*/ 222250 w 654050"/>
                  <a:gd name="connsiteY2" fmla="*/ 330200 h 571500"/>
                  <a:gd name="connsiteX3" fmla="*/ 444500 w 654050"/>
                  <a:gd name="connsiteY3" fmla="*/ 425450 h 571500"/>
                  <a:gd name="connsiteX4" fmla="*/ 654050 w 654050"/>
                  <a:gd name="connsiteY4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571500">
                    <a:moveTo>
                      <a:pt x="0" y="0"/>
                    </a:moveTo>
                    <a:cubicBezTo>
                      <a:pt x="70379" y="16933"/>
                      <a:pt x="140758" y="33867"/>
                      <a:pt x="177800" y="88900"/>
                    </a:cubicBezTo>
                    <a:cubicBezTo>
                      <a:pt x="214842" y="143933"/>
                      <a:pt x="177800" y="274108"/>
                      <a:pt x="222250" y="330200"/>
                    </a:cubicBezTo>
                    <a:cubicBezTo>
                      <a:pt x="266700" y="386292"/>
                      <a:pt x="372533" y="385233"/>
                      <a:pt x="444500" y="425450"/>
                    </a:cubicBezTo>
                    <a:cubicBezTo>
                      <a:pt x="516467" y="465667"/>
                      <a:pt x="585258" y="518583"/>
                      <a:pt x="654050" y="571500"/>
                    </a:cubicBezTo>
                  </a:path>
                </a:pathLst>
              </a:custGeom>
              <a:noFill/>
              <a:ln w="19050" cap="rnd">
                <a:solidFill>
                  <a:srgbClr val="4887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C27F786-DB95-4756-9AC6-BCE6DC680127}"/>
                </a:ext>
              </a:extLst>
            </p:cNvPr>
            <p:cNvGrpSpPr/>
            <p:nvPr userDrawn="1"/>
          </p:nvGrpSpPr>
          <p:grpSpPr>
            <a:xfrm rot="20671431">
              <a:off x="10125156" y="6053870"/>
              <a:ext cx="384878" cy="527447"/>
              <a:chOff x="10257149" y="5514564"/>
              <a:chExt cx="329575" cy="451658"/>
            </a:xfrm>
          </p:grpSpPr>
          <p:sp>
            <p:nvSpPr>
              <p:cNvPr id="133" name="Rounded Rectangle 30">
                <a:extLst>
                  <a:ext uri="{FF2B5EF4-FFF2-40B4-BE49-F238E27FC236}">
                    <a16:creationId xmlns:a16="http://schemas.microsoft.com/office/drawing/2014/main" id="{16FBC4FF-0CC2-4E09-91CF-E28D01391C12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34" name="Rounded Rectangle 30">
                <a:extLst>
                  <a:ext uri="{FF2B5EF4-FFF2-40B4-BE49-F238E27FC236}">
                    <a16:creationId xmlns:a16="http://schemas.microsoft.com/office/drawing/2014/main" id="{62A8933A-7C30-4E76-835C-4E790B885E85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35" name="Hexagon 134">
                <a:extLst>
                  <a:ext uri="{FF2B5EF4-FFF2-40B4-BE49-F238E27FC236}">
                    <a16:creationId xmlns:a16="http://schemas.microsoft.com/office/drawing/2014/main" id="{F5A99D5B-3A44-45A1-8629-0D1C4E01035F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176C068-DEDD-47BC-9B68-FB49517A04AC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41" name="Rounded Rectangle 19">
                  <a:extLst>
                    <a:ext uri="{FF2B5EF4-FFF2-40B4-BE49-F238E27FC236}">
                      <a16:creationId xmlns:a16="http://schemas.microsoft.com/office/drawing/2014/main" id="{6606C726-71C2-40A4-BBD6-9190E88C0784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2" name="Rounded Rectangle 20">
                  <a:extLst>
                    <a:ext uri="{FF2B5EF4-FFF2-40B4-BE49-F238E27FC236}">
                      <a16:creationId xmlns:a16="http://schemas.microsoft.com/office/drawing/2014/main" id="{003F2292-B3DD-464D-A89D-727E23202AD1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3" name="Rounded Rectangle 21">
                  <a:extLst>
                    <a:ext uri="{FF2B5EF4-FFF2-40B4-BE49-F238E27FC236}">
                      <a16:creationId xmlns:a16="http://schemas.microsoft.com/office/drawing/2014/main" id="{3C1C6B36-06B3-4484-A25E-A3878475C256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4" name="Rounded Rectangle 22">
                  <a:extLst>
                    <a:ext uri="{FF2B5EF4-FFF2-40B4-BE49-F238E27FC236}">
                      <a16:creationId xmlns:a16="http://schemas.microsoft.com/office/drawing/2014/main" id="{FD605952-174E-42DA-B0EA-D56A87B2194E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5" name="Rounded Rectangle 23">
                  <a:extLst>
                    <a:ext uri="{FF2B5EF4-FFF2-40B4-BE49-F238E27FC236}">
                      <a16:creationId xmlns:a16="http://schemas.microsoft.com/office/drawing/2014/main" id="{3B819B77-4B72-4867-B6E0-087E06E2C212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6" name="Rounded Rectangle 24">
                  <a:extLst>
                    <a:ext uri="{FF2B5EF4-FFF2-40B4-BE49-F238E27FC236}">
                      <a16:creationId xmlns:a16="http://schemas.microsoft.com/office/drawing/2014/main" id="{B08AB20B-4FB2-4DED-8278-9FD3DA47CEE3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7" name="Rounded Rectangle 25">
                  <a:extLst>
                    <a:ext uri="{FF2B5EF4-FFF2-40B4-BE49-F238E27FC236}">
                      <a16:creationId xmlns:a16="http://schemas.microsoft.com/office/drawing/2014/main" id="{C8FB26F6-D88B-4E95-AF69-1021E58FEE07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8" name="Rounded Rectangle 26">
                  <a:extLst>
                    <a:ext uri="{FF2B5EF4-FFF2-40B4-BE49-F238E27FC236}">
                      <a16:creationId xmlns:a16="http://schemas.microsoft.com/office/drawing/2014/main" id="{E4FC5EAF-CDFF-433D-9A3D-3A29261E0ACD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49" name="Rounded Rectangle 27">
                  <a:extLst>
                    <a:ext uri="{FF2B5EF4-FFF2-40B4-BE49-F238E27FC236}">
                      <a16:creationId xmlns:a16="http://schemas.microsoft.com/office/drawing/2014/main" id="{B3503F68-730A-4DA2-94CB-948C124E4C24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50" name="Rounded Rectangle 28">
                  <a:extLst>
                    <a:ext uri="{FF2B5EF4-FFF2-40B4-BE49-F238E27FC236}">
                      <a16:creationId xmlns:a16="http://schemas.microsoft.com/office/drawing/2014/main" id="{24E5B187-20BB-47A5-ACA1-271364B78FF3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51" name="Rounded Rectangle 29">
                  <a:extLst>
                    <a:ext uri="{FF2B5EF4-FFF2-40B4-BE49-F238E27FC236}">
                      <a16:creationId xmlns:a16="http://schemas.microsoft.com/office/drawing/2014/main" id="{5EF60DD1-68FB-416A-904F-660341B7AA8E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146BDC7-17C8-4DD3-9C20-E24CA35D3A28}"/>
                  </a:ext>
                </a:extLst>
              </p:cNvPr>
              <p:cNvCxnSpPr>
                <a:cxnSpLocks/>
                <a:endCxn id="133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28EA0D-0481-4ECB-9E51-E129BC657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A710379-6301-4E76-B0DA-DE118F0A9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CD34E1-88B3-42DC-8759-0FC8B20E2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4D9BBB4-3F08-48FC-9A25-1A9CE44FCF71}"/>
                </a:ext>
              </a:extLst>
            </p:cNvPr>
            <p:cNvGrpSpPr/>
            <p:nvPr userDrawn="1"/>
          </p:nvGrpSpPr>
          <p:grpSpPr>
            <a:xfrm rot="20671431">
              <a:off x="11247470" y="4996323"/>
              <a:ext cx="384878" cy="527447"/>
              <a:chOff x="10257149" y="5514564"/>
              <a:chExt cx="329575" cy="451658"/>
            </a:xfrm>
          </p:grpSpPr>
          <p:sp>
            <p:nvSpPr>
              <p:cNvPr id="114" name="Rounded Rectangle 30">
                <a:extLst>
                  <a:ext uri="{FF2B5EF4-FFF2-40B4-BE49-F238E27FC236}">
                    <a16:creationId xmlns:a16="http://schemas.microsoft.com/office/drawing/2014/main" id="{83BA0FD7-465D-4BDA-A665-53ECADF61788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5" name="Rounded Rectangle 30">
                <a:extLst>
                  <a:ext uri="{FF2B5EF4-FFF2-40B4-BE49-F238E27FC236}">
                    <a16:creationId xmlns:a16="http://schemas.microsoft.com/office/drawing/2014/main" id="{32A084C8-D070-49F8-825B-3A331BE3D4FD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6" name="Hexagon 115">
                <a:extLst>
                  <a:ext uri="{FF2B5EF4-FFF2-40B4-BE49-F238E27FC236}">
                    <a16:creationId xmlns:a16="http://schemas.microsoft.com/office/drawing/2014/main" id="{F995C1CB-EFFE-473D-BA04-166C95EA382F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B627B8A-3743-4656-9F14-701C4BABE789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22" name="Rounded Rectangle 19">
                  <a:extLst>
                    <a:ext uri="{FF2B5EF4-FFF2-40B4-BE49-F238E27FC236}">
                      <a16:creationId xmlns:a16="http://schemas.microsoft.com/office/drawing/2014/main" id="{189128F0-1F73-44BA-9725-2C24C2207818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3" name="Rounded Rectangle 20">
                  <a:extLst>
                    <a:ext uri="{FF2B5EF4-FFF2-40B4-BE49-F238E27FC236}">
                      <a16:creationId xmlns:a16="http://schemas.microsoft.com/office/drawing/2014/main" id="{2401A5B0-896B-432E-8B95-09916BB12B93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4" name="Rounded Rectangle 21">
                  <a:extLst>
                    <a:ext uri="{FF2B5EF4-FFF2-40B4-BE49-F238E27FC236}">
                      <a16:creationId xmlns:a16="http://schemas.microsoft.com/office/drawing/2014/main" id="{1DBAA50F-7992-4F4E-8E38-9BB55D25BB3C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5" name="Rounded Rectangle 22">
                  <a:extLst>
                    <a:ext uri="{FF2B5EF4-FFF2-40B4-BE49-F238E27FC236}">
                      <a16:creationId xmlns:a16="http://schemas.microsoft.com/office/drawing/2014/main" id="{54B47743-9617-44E5-B751-E2C2002DBBA4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6" name="Rounded Rectangle 23">
                  <a:extLst>
                    <a:ext uri="{FF2B5EF4-FFF2-40B4-BE49-F238E27FC236}">
                      <a16:creationId xmlns:a16="http://schemas.microsoft.com/office/drawing/2014/main" id="{282248BD-8DB4-48C2-A736-C7898D1D6896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7" name="Rounded Rectangle 24">
                  <a:extLst>
                    <a:ext uri="{FF2B5EF4-FFF2-40B4-BE49-F238E27FC236}">
                      <a16:creationId xmlns:a16="http://schemas.microsoft.com/office/drawing/2014/main" id="{1BC19BCE-2CDE-4E01-84E2-09369301C5B1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8" name="Rounded Rectangle 25">
                  <a:extLst>
                    <a:ext uri="{FF2B5EF4-FFF2-40B4-BE49-F238E27FC236}">
                      <a16:creationId xmlns:a16="http://schemas.microsoft.com/office/drawing/2014/main" id="{BB9D63F0-234E-434C-98ED-BB4E2F650632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29" name="Rounded Rectangle 26">
                  <a:extLst>
                    <a:ext uri="{FF2B5EF4-FFF2-40B4-BE49-F238E27FC236}">
                      <a16:creationId xmlns:a16="http://schemas.microsoft.com/office/drawing/2014/main" id="{3D690C0E-E0CF-415E-9FA9-54F0F2A0F691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0" name="Rounded Rectangle 27">
                  <a:extLst>
                    <a:ext uri="{FF2B5EF4-FFF2-40B4-BE49-F238E27FC236}">
                      <a16:creationId xmlns:a16="http://schemas.microsoft.com/office/drawing/2014/main" id="{6F53D6A6-5C30-4516-992A-4E6648D9E017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1" name="Rounded Rectangle 28">
                  <a:extLst>
                    <a:ext uri="{FF2B5EF4-FFF2-40B4-BE49-F238E27FC236}">
                      <a16:creationId xmlns:a16="http://schemas.microsoft.com/office/drawing/2014/main" id="{B4613D54-F675-470D-986D-460FA9C60D01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32" name="Rounded Rectangle 29">
                  <a:extLst>
                    <a:ext uri="{FF2B5EF4-FFF2-40B4-BE49-F238E27FC236}">
                      <a16:creationId xmlns:a16="http://schemas.microsoft.com/office/drawing/2014/main" id="{BD8BFC61-2CF5-423D-8282-42630142BF18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4DD1E0C-137D-45E1-911C-28E21FFB027A}"/>
                  </a:ext>
                </a:extLst>
              </p:cNvPr>
              <p:cNvCxnSpPr>
                <a:cxnSpLocks/>
                <a:endCxn id="114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39A8AE0-1DA6-4F39-9E1A-CBAC73141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E81F40-FA75-41CF-808C-93D76A7C3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7163D87-74DB-4636-9BE4-FD5E9C82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AEE13D8-EA33-42DB-AEF2-9EE14FEEEA69}"/>
                </a:ext>
              </a:extLst>
            </p:cNvPr>
            <p:cNvGrpSpPr/>
            <p:nvPr userDrawn="1"/>
          </p:nvGrpSpPr>
          <p:grpSpPr>
            <a:xfrm rot="616154">
              <a:off x="10620759" y="5403802"/>
              <a:ext cx="793793" cy="978600"/>
              <a:chOff x="10268750" y="5146429"/>
              <a:chExt cx="1208849" cy="1490291"/>
            </a:xfrm>
            <a:gradFill>
              <a:gsLst>
                <a:gs pos="0">
                  <a:srgbClr val="508EC6"/>
                </a:gs>
                <a:gs pos="100000">
                  <a:srgbClr val="2E6DA6"/>
                </a:gs>
              </a:gsLst>
              <a:path path="circle">
                <a:fillToRect l="100000" t="100000"/>
              </a:path>
            </a:gradFill>
          </p:grpSpPr>
          <p:sp>
            <p:nvSpPr>
              <p:cNvPr id="112" name="Flowchart: Terminator 111">
                <a:extLst>
                  <a:ext uri="{FF2B5EF4-FFF2-40B4-BE49-F238E27FC236}">
                    <a16:creationId xmlns:a16="http://schemas.microsoft.com/office/drawing/2014/main" id="{37FB2738-CE99-4243-B0A9-98E75C9D8CB1}"/>
                  </a:ext>
                </a:extLst>
              </p:cNvPr>
              <p:cNvSpPr/>
              <p:nvPr/>
            </p:nvSpPr>
            <p:spPr>
              <a:xfrm rot="2700000">
                <a:off x="9908527" y="5506652"/>
                <a:ext cx="1075293" cy="354847"/>
              </a:xfrm>
              <a:prstGeom prst="flowChartTermina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36CA4D9-7776-49B9-97D0-F7DB2E99AA04}"/>
                  </a:ext>
                </a:extLst>
              </p:cNvPr>
              <p:cNvSpPr/>
              <p:nvPr/>
            </p:nvSpPr>
            <p:spPr>
              <a:xfrm>
                <a:off x="10823549" y="6065220"/>
                <a:ext cx="654050" cy="571500"/>
              </a:xfrm>
              <a:custGeom>
                <a:avLst/>
                <a:gdLst>
                  <a:gd name="connsiteX0" fmla="*/ 0 w 654050"/>
                  <a:gd name="connsiteY0" fmla="*/ 0 h 571500"/>
                  <a:gd name="connsiteX1" fmla="*/ 177800 w 654050"/>
                  <a:gd name="connsiteY1" fmla="*/ 88900 h 571500"/>
                  <a:gd name="connsiteX2" fmla="*/ 222250 w 654050"/>
                  <a:gd name="connsiteY2" fmla="*/ 330200 h 571500"/>
                  <a:gd name="connsiteX3" fmla="*/ 444500 w 654050"/>
                  <a:gd name="connsiteY3" fmla="*/ 425450 h 571500"/>
                  <a:gd name="connsiteX4" fmla="*/ 654050 w 654050"/>
                  <a:gd name="connsiteY4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571500">
                    <a:moveTo>
                      <a:pt x="0" y="0"/>
                    </a:moveTo>
                    <a:cubicBezTo>
                      <a:pt x="70379" y="16933"/>
                      <a:pt x="140758" y="33867"/>
                      <a:pt x="177800" y="88900"/>
                    </a:cubicBezTo>
                    <a:cubicBezTo>
                      <a:pt x="214842" y="143933"/>
                      <a:pt x="177800" y="274108"/>
                      <a:pt x="222250" y="330200"/>
                    </a:cubicBezTo>
                    <a:cubicBezTo>
                      <a:pt x="266700" y="386292"/>
                      <a:pt x="372533" y="385233"/>
                      <a:pt x="444500" y="425450"/>
                    </a:cubicBezTo>
                    <a:cubicBezTo>
                      <a:pt x="516467" y="465667"/>
                      <a:pt x="585258" y="518583"/>
                      <a:pt x="654050" y="571500"/>
                    </a:cubicBezTo>
                  </a:path>
                </a:pathLst>
              </a:custGeom>
              <a:noFill/>
              <a:ln w="19050" cap="rnd">
                <a:solidFill>
                  <a:srgbClr val="4887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07B457F-D9FB-43D7-ACCF-A5CE7B85D1E2}"/>
                </a:ext>
              </a:extLst>
            </p:cNvPr>
            <p:cNvGrpSpPr/>
            <p:nvPr userDrawn="1"/>
          </p:nvGrpSpPr>
          <p:grpSpPr>
            <a:xfrm rot="1800000">
              <a:off x="10007354" y="5321537"/>
              <a:ext cx="384878" cy="527447"/>
              <a:chOff x="10257149" y="5514564"/>
              <a:chExt cx="329575" cy="451658"/>
            </a:xfrm>
          </p:grpSpPr>
          <p:sp>
            <p:nvSpPr>
              <p:cNvPr id="93" name="Rounded Rectangle 30">
                <a:extLst>
                  <a:ext uri="{FF2B5EF4-FFF2-40B4-BE49-F238E27FC236}">
                    <a16:creationId xmlns:a16="http://schemas.microsoft.com/office/drawing/2014/main" id="{69CC0DC5-7C2D-4A5F-8049-20DD9D5D7F77}"/>
                  </a:ext>
                </a:extLst>
              </p:cNvPr>
              <p:cNvSpPr/>
              <p:nvPr/>
            </p:nvSpPr>
            <p:spPr>
              <a:xfrm>
                <a:off x="10377132" y="5917565"/>
                <a:ext cx="92890" cy="20114"/>
              </a:xfrm>
              <a:prstGeom prst="roundRect">
                <a:avLst>
                  <a:gd name="adj" fmla="val 24166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4" name="Rounded Rectangle 30">
                <a:extLst>
                  <a:ext uri="{FF2B5EF4-FFF2-40B4-BE49-F238E27FC236}">
                    <a16:creationId xmlns:a16="http://schemas.microsoft.com/office/drawing/2014/main" id="{F722EE8F-6B00-4FE9-9709-C4103056233D}"/>
                  </a:ext>
                </a:extLst>
              </p:cNvPr>
              <p:cNvSpPr/>
              <p:nvPr/>
            </p:nvSpPr>
            <p:spPr>
              <a:xfrm>
                <a:off x="10398235" y="5726390"/>
                <a:ext cx="50686" cy="25976"/>
              </a:xfrm>
              <a:custGeom>
                <a:avLst/>
                <a:gdLst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100320 w 119127"/>
                  <a:gd name="connsiteY2" fmla="*/ 0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18807 h 77825"/>
                  <a:gd name="connsiteX1" fmla="*/ 18807 w 119127"/>
                  <a:gd name="connsiteY1" fmla="*/ 0 h 77825"/>
                  <a:gd name="connsiteX2" fmla="*/ 60925 w 119127"/>
                  <a:gd name="connsiteY2" fmla="*/ 41215 h 77825"/>
                  <a:gd name="connsiteX3" fmla="*/ 119127 w 119127"/>
                  <a:gd name="connsiteY3" fmla="*/ 18807 h 77825"/>
                  <a:gd name="connsiteX4" fmla="*/ 119127 w 119127"/>
                  <a:gd name="connsiteY4" fmla="*/ 59018 h 77825"/>
                  <a:gd name="connsiteX5" fmla="*/ 100320 w 119127"/>
                  <a:gd name="connsiteY5" fmla="*/ 77825 h 77825"/>
                  <a:gd name="connsiteX6" fmla="*/ 18807 w 119127"/>
                  <a:gd name="connsiteY6" fmla="*/ 77825 h 77825"/>
                  <a:gd name="connsiteX7" fmla="*/ 0 w 119127"/>
                  <a:gd name="connsiteY7" fmla="*/ 59018 h 77825"/>
                  <a:gd name="connsiteX8" fmla="*/ 0 w 119127"/>
                  <a:gd name="connsiteY8" fmla="*/ 18807 h 77825"/>
                  <a:gd name="connsiteX0" fmla="*/ 0 w 119127"/>
                  <a:gd name="connsiteY0" fmla="*/ 2033 h 61051"/>
                  <a:gd name="connsiteX1" fmla="*/ 60925 w 119127"/>
                  <a:gd name="connsiteY1" fmla="*/ 24441 h 61051"/>
                  <a:gd name="connsiteX2" fmla="*/ 119127 w 119127"/>
                  <a:gd name="connsiteY2" fmla="*/ 2033 h 61051"/>
                  <a:gd name="connsiteX3" fmla="*/ 119127 w 119127"/>
                  <a:gd name="connsiteY3" fmla="*/ 42244 h 61051"/>
                  <a:gd name="connsiteX4" fmla="*/ 100320 w 119127"/>
                  <a:gd name="connsiteY4" fmla="*/ 61051 h 61051"/>
                  <a:gd name="connsiteX5" fmla="*/ 18807 w 119127"/>
                  <a:gd name="connsiteY5" fmla="*/ 61051 h 61051"/>
                  <a:gd name="connsiteX6" fmla="*/ 0 w 119127"/>
                  <a:gd name="connsiteY6" fmla="*/ 42244 h 61051"/>
                  <a:gd name="connsiteX7" fmla="*/ 0 w 119127"/>
                  <a:gd name="connsiteY7" fmla="*/ 2033 h 6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127" h="61051">
                    <a:moveTo>
                      <a:pt x="0" y="2033"/>
                    </a:moveTo>
                    <a:cubicBezTo>
                      <a:pt x="10154" y="-934"/>
                      <a:pt x="41071" y="24441"/>
                      <a:pt x="60925" y="24441"/>
                    </a:cubicBezTo>
                    <a:cubicBezTo>
                      <a:pt x="71312" y="24441"/>
                      <a:pt x="119127" y="-8354"/>
                      <a:pt x="119127" y="2033"/>
                    </a:cubicBezTo>
                    <a:lnTo>
                      <a:pt x="119127" y="42244"/>
                    </a:lnTo>
                    <a:cubicBezTo>
                      <a:pt x="119127" y="52631"/>
                      <a:pt x="110707" y="61051"/>
                      <a:pt x="100320" y="61051"/>
                    </a:cubicBezTo>
                    <a:lnTo>
                      <a:pt x="18807" y="61051"/>
                    </a:lnTo>
                    <a:cubicBezTo>
                      <a:pt x="8420" y="61051"/>
                      <a:pt x="0" y="52631"/>
                      <a:pt x="0" y="42244"/>
                    </a:cubicBezTo>
                    <a:lnTo>
                      <a:pt x="0" y="2033"/>
                    </a:lnTo>
                    <a:close/>
                  </a:path>
                </a:pathLst>
              </a:cu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id="{77228243-5164-435A-B37B-AC45B105983D}"/>
                  </a:ext>
                </a:extLst>
              </p:cNvPr>
              <p:cNvSpPr/>
              <p:nvPr/>
            </p:nvSpPr>
            <p:spPr>
              <a:xfrm rot="16200000">
                <a:off x="10311393" y="5528194"/>
                <a:ext cx="224368" cy="197108"/>
              </a:xfrm>
              <a:prstGeom prst="hexagon">
                <a:avLst>
                  <a:gd name="adj" fmla="val 28866"/>
                  <a:gd name="vf" fmla="val 115470"/>
                </a:avLst>
              </a:prstGeom>
              <a:solidFill>
                <a:srgbClr val="2E6DA6">
                  <a:alpha val="30196"/>
                </a:srgbClr>
              </a:solidFill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  <a:ea typeface="Microsoft JhengHei" panose="020B0604030504040204" pitchFamily="34" charset="-120"/>
                </a:endParaRP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7132415-DF1D-4954-BC62-4CFA1395BA4E}"/>
                  </a:ext>
                </a:extLst>
              </p:cNvPr>
              <p:cNvGrpSpPr/>
              <p:nvPr/>
            </p:nvGrpSpPr>
            <p:grpSpPr>
              <a:xfrm>
                <a:off x="10389449" y="5752365"/>
                <a:ext cx="68257" cy="165199"/>
                <a:chOff x="459869" y="784460"/>
                <a:chExt cx="1123124" cy="2718277"/>
              </a:xfrm>
              <a:solidFill>
                <a:srgbClr val="2E6DA6">
                  <a:alpha val="30196"/>
                </a:srgbClr>
              </a:solidFill>
            </p:grpSpPr>
            <p:sp>
              <p:nvSpPr>
                <p:cNvPr id="101" name="Rounded Rectangle 19">
                  <a:extLst>
                    <a:ext uri="{FF2B5EF4-FFF2-40B4-BE49-F238E27FC236}">
                      <a16:creationId xmlns:a16="http://schemas.microsoft.com/office/drawing/2014/main" id="{B9DAFCDF-2228-46C2-8A2F-F0C209E9587B}"/>
                    </a:ext>
                  </a:extLst>
                </p:cNvPr>
                <p:cNvSpPr/>
                <p:nvPr/>
              </p:nvSpPr>
              <p:spPr>
                <a:xfrm>
                  <a:off x="459869" y="78446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2" name="Rounded Rectangle 20">
                  <a:extLst>
                    <a:ext uri="{FF2B5EF4-FFF2-40B4-BE49-F238E27FC236}">
                      <a16:creationId xmlns:a16="http://schemas.microsoft.com/office/drawing/2014/main" id="{12AF7819-62F1-4481-9FE6-7DF27F1188DB}"/>
                    </a:ext>
                  </a:extLst>
                </p:cNvPr>
                <p:cNvSpPr/>
                <p:nvPr/>
              </p:nvSpPr>
              <p:spPr>
                <a:xfrm>
                  <a:off x="459869" y="103157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3" name="Rounded Rectangle 21">
                  <a:extLst>
                    <a:ext uri="{FF2B5EF4-FFF2-40B4-BE49-F238E27FC236}">
                      <a16:creationId xmlns:a16="http://schemas.microsoft.com/office/drawing/2014/main" id="{5220286E-A88B-413B-9BB3-1542B4B50786}"/>
                    </a:ext>
                  </a:extLst>
                </p:cNvPr>
                <p:cNvSpPr/>
                <p:nvPr/>
              </p:nvSpPr>
              <p:spPr>
                <a:xfrm>
                  <a:off x="459869" y="1278692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4" name="Rounded Rectangle 22">
                  <a:extLst>
                    <a:ext uri="{FF2B5EF4-FFF2-40B4-BE49-F238E27FC236}">
                      <a16:creationId xmlns:a16="http://schemas.microsoft.com/office/drawing/2014/main" id="{33F9B3F7-830E-42C8-8862-63D283BFBCD6}"/>
                    </a:ext>
                  </a:extLst>
                </p:cNvPr>
                <p:cNvSpPr/>
                <p:nvPr/>
              </p:nvSpPr>
              <p:spPr>
                <a:xfrm>
                  <a:off x="459869" y="1525808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5" name="Rounded Rectangle 23">
                  <a:extLst>
                    <a:ext uri="{FF2B5EF4-FFF2-40B4-BE49-F238E27FC236}">
                      <a16:creationId xmlns:a16="http://schemas.microsoft.com/office/drawing/2014/main" id="{AE97920B-5808-40C9-8639-B50587FAF5A4}"/>
                    </a:ext>
                  </a:extLst>
                </p:cNvPr>
                <p:cNvSpPr/>
                <p:nvPr/>
              </p:nvSpPr>
              <p:spPr>
                <a:xfrm>
                  <a:off x="459869" y="1772924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6" name="Rounded Rectangle 24">
                  <a:extLst>
                    <a:ext uri="{FF2B5EF4-FFF2-40B4-BE49-F238E27FC236}">
                      <a16:creationId xmlns:a16="http://schemas.microsoft.com/office/drawing/2014/main" id="{F8C3F08A-39AF-4E6E-BE48-4C048413E269}"/>
                    </a:ext>
                  </a:extLst>
                </p:cNvPr>
                <p:cNvSpPr/>
                <p:nvPr/>
              </p:nvSpPr>
              <p:spPr>
                <a:xfrm>
                  <a:off x="459869" y="2020040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7" name="Rounded Rectangle 25">
                  <a:extLst>
                    <a:ext uri="{FF2B5EF4-FFF2-40B4-BE49-F238E27FC236}">
                      <a16:creationId xmlns:a16="http://schemas.microsoft.com/office/drawing/2014/main" id="{B14AE50A-2868-4318-93BB-296520B994AA}"/>
                    </a:ext>
                  </a:extLst>
                </p:cNvPr>
                <p:cNvSpPr/>
                <p:nvPr/>
              </p:nvSpPr>
              <p:spPr>
                <a:xfrm>
                  <a:off x="459869" y="2267156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8" name="Rounded Rectangle 26">
                  <a:extLst>
                    <a:ext uri="{FF2B5EF4-FFF2-40B4-BE49-F238E27FC236}">
                      <a16:creationId xmlns:a16="http://schemas.microsoft.com/office/drawing/2014/main" id="{434E8842-30C3-4D55-9EAD-E91C36D28770}"/>
                    </a:ext>
                  </a:extLst>
                </p:cNvPr>
                <p:cNvSpPr/>
                <p:nvPr/>
              </p:nvSpPr>
              <p:spPr>
                <a:xfrm>
                  <a:off x="459869" y="2514273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9" name="Rounded Rectangle 27">
                  <a:extLst>
                    <a:ext uri="{FF2B5EF4-FFF2-40B4-BE49-F238E27FC236}">
                      <a16:creationId xmlns:a16="http://schemas.microsoft.com/office/drawing/2014/main" id="{1A06C859-CA35-457D-8A34-7CEA4CBA3EB1}"/>
                    </a:ext>
                  </a:extLst>
                </p:cNvPr>
                <p:cNvSpPr/>
                <p:nvPr/>
              </p:nvSpPr>
              <p:spPr>
                <a:xfrm>
                  <a:off x="459869" y="2761389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10" name="Rounded Rectangle 28">
                  <a:extLst>
                    <a:ext uri="{FF2B5EF4-FFF2-40B4-BE49-F238E27FC236}">
                      <a16:creationId xmlns:a16="http://schemas.microsoft.com/office/drawing/2014/main" id="{0567F936-85CF-4441-B653-6E9AE12A231E}"/>
                    </a:ext>
                  </a:extLst>
                </p:cNvPr>
                <p:cNvSpPr/>
                <p:nvPr/>
              </p:nvSpPr>
              <p:spPr>
                <a:xfrm>
                  <a:off x="459869" y="3008505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11" name="Rounded Rectangle 29">
                  <a:extLst>
                    <a:ext uri="{FF2B5EF4-FFF2-40B4-BE49-F238E27FC236}">
                      <a16:creationId xmlns:a16="http://schemas.microsoft.com/office/drawing/2014/main" id="{A6F48AEC-379B-4AF0-AB89-DFCB3891C47B}"/>
                    </a:ext>
                  </a:extLst>
                </p:cNvPr>
                <p:cNvSpPr/>
                <p:nvPr/>
              </p:nvSpPr>
              <p:spPr>
                <a:xfrm>
                  <a:off x="459869" y="3255621"/>
                  <a:ext cx="1123124" cy="247116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solidFill>
                    <a:srgbClr val="488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Century Gothic" panose="020B0502020202020204" pitchFamily="34" charset="0"/>
                    <a:ea typeface="Microsoft JhengHei" panose="020B0604030504040204" pitchFamily="34" charset="-120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F8F12D0-6C9D-470A-9753-504FC6571AC5}"/>
                  </a:ext>
                </a:extLst>
              </p:cNvPr>
              <p:cNvCxnSpPr>
                <a:cxnSpLocks/>
                <a:endCxn id="93" idx="3"/>
              </p:cNvCxnSpPr>
              <p:nvPr/>
            </p:nvCxnSpPr>
            <p:spPr>
              <a:xfrm flipH="1">
                <a:off x="10470022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4C258BC-E304-47FF-83C2-BFB9378FF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771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E4C333-378B-44B1-9E32-398A010CB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5383" y="5887528"/>
                <a:ext cx="68468" cy="400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E7F4458-2663-4ABD-B7CF-DA2602806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7149" y="5887528"/>
                <a:ext cx="44953" cy="78694"/>
              </a:xfrm>
              <a:prstGeom prst="line">
                <a:avLst/>
              </a:prstGeom>
              <a:ln w="12700">
                <a:solidFill>
                  <a:srgbClr val="4886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D17FD6-BA37-451E-8A0E-88670579DAEC}"/>
                </a:ext>
              </a:extLst>
            </p:cNvPr>
            <p:cNvSpPr txBox="1"/>
            <p:nvPr userDrawn="1"/>
          </p:nvSpPr>
          <p:spPr>
            <a:xfrm>
              <a:off x="6189059" y="6082985"/>
              <a:ext cx="3568285" cy="775015"/>
            </a:xfrm>
            <a:prstGeom prst="rect">
              <a:avLst/>
            </a:prstGeom>
            <a:noFill/>
          </p:spPr>
          <p:txBody>
            <a:bodyPr wrap="none" lIns="0" tIns="0" rIns="0" bIns="36000" rtlCol="0" anchor="b">
              <a:spAutoFit/>
            </a:bodyPr>
            <a:lstStyle/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100110001001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0101010001010010101010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101001000010100100100010110101010</a:t>
              </a:r>
            </a:p>
            <a:p>
              <a:pPr algn="r"/>
              <a:r>
                <a:rPr lang="en-US" sz="1200" dirty="0">
                  <a:solidFill>
                    <a:srgbClr val="3877AF"/>
                  </a:solidFill>
                  <a:latin typeface="Century Gothic" panose="020B0502020202020204" pitchFamily="34" charset="0"/>
                  <a:ea typeface="Microsoft JhengHei" panose="020B0604030504040204" pitchFamily="34" charset="-120"/>
                </a:rPr>
                <a:t>110100101001010010101001001010010100101010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157FAC05-0AE7-455A-AA7D-87AC040111FE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bg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8" r:id="rId2"/>
    <p:sldLayoutId id="2147483679" r:id="rId3"/>
    <p:sldLayoutId id="2147483682" r:id="rId4"/>
    <p:sldLayoutId id="2147483686" r:id="rId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157FAC05-0AE7-455A-AA7D-87AC040111FE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157FAC05-0AE7-455A-AA7D-87AC040111FE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157FAC05-0AE7-455A-AA7D-87AC040111FE}" type="datetime1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Microsoft JhengHei" panose="020B0604030504040204" pitchFamily="34" charset="-12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2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8" r:id="rId3"/>
    <p:sldLayoutId id="2147483702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github.com/linyc74/somatic_pipelin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1B348-865C-4903-B24C-B403E7B7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is a h</a:t>
            </a:r>
            <a:r>
              <a:rPr lang="en-US" dirty="0"/>
              <a:t>igh-level summary of the computational graph of the </a:t>
            </a:r>
            <a:r>
              <a:rPr lang="en-US" dirty="0">
                <a:hlinkClick r:id="rId2" action="ppaction://hlinkfile"/>
              </a:rPr>
              <a:t>Somatic Pipeline</a:t>
            </a:r>
            <a:r>
              <a:rPr lang="en-US" dirty="0"/>
              <a:t>, focusing on variant calling and annotation</a:t>
            </a:r>
          </a:p>
          <a:p>
            <a:endParaRPr lang="en-US" dirty="0"/>
          </a:p>
          <a:p>
            <a:r>
              <a:rPr lang="en-US" dirty="0"/>
              <a:t>Input reference and resource data (e.g. </a:t>
            </a:r>
            <a:r>
              <a:rPr lang="en-US" dirty="0" err="1"/>
              <a:t>PoN</a:t>
            </a:r>
            <a:r>
              <a:rPr lang="en-US" dirty="0"/>
              <a:t>) are ignored for simplicity</a:t>
            </a:r>
          </a:p>
          <a:p>
            <a:endParaRPr lang="en-US" dirty="0"/>
          </a:p>
          <a:p>
            <a:r>
              <a:rPr lang="en-US" dirty="0"/>
              <a:t>Custom python CLIs were implemented in this temporary repo: </a:t>
            </a:r>
            <a:r>
              <a:rPr lang="en-US" dirty="0">
                <a:solidFill>
                  <a:srgbClr val="0563C1"/>
                </a:solidFill>
              </a:rPr>
              <a:t>github.com/linyc74/variant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BCD4C-CA74-40D4-B4C5-5325B744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21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6">
            <a:extLst>
              <a:ext uri="{FF2B5EF4-FFF2-40B4-BE49-F238E27FC236}">
                <a16:creationId xmlns:a16="http://schemas.microsoft.com/office/drawing/2014/main" id="{B34CF0EE-AB6B-406F-A622-5EA6D7C5BCC6}"/>
              </a:ext>
            </a:extLst>
          </p:cNvPr>
          <p:cNvSpPr/>
          <p:nvPr/>
        </p:nvSpPr>
        <p:spPr>
          <a:xfrm>
            <a:off x="471681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B130143F-2D35-4F01-A74E-145E83BA01AF}"/>
              </a:ext>
            </a:extLst>
          </p:cNvPr>
          <p:cNvSpPr/>
          <p:nvPr/>
        </p:nvSpPr>
        <p:spPr>
          <a:xfrm>
            <a:off x="556895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Oval 36">
            <a:extLst>
              <a:ext uri="{FF2B5EF4-FFF2-40B4-BE49-F238E27FC236}">
                <a16:creationId xmlns:a16="http://schemas.microsoft.com/office/drawing/2014/main" id="{B0D271AC-DDA3-4622-93F8-7A5E8D997ED1}"/>
              </a:ext>
            </a:extLst>
          </p:cNvPr>
          <p:cNvSpPr/>
          <p:nvPr/>
        </p:nvSpPr>
        <p:spPr>
          <a:xfrm>
            <a:off x="727323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Oval 36">
            <a:extLst>
              <a:ext uri="{FF2B5EF4-FFF2-40B4-BE49-F238E27FC236}">
                <a16:creationId xmlns:a16="http://schemas.microsoft.com/office/drawing/2014/main" id="{8761E1C3-3501-4288-AD70-45EA37D54E7C}"/>
              </a:ext>
            </a:extLst>
          </p:cNvPr>
          <p:cNvSpPr/>
          <p:nvPr/>
        </p:nvSpPr>
        <p:spPr>
          <a:xfrm>
            <a:off x="642109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6555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36">
            <a:extLst>
              <a:ext uri="{FF2B5EF4-FFF2-40B4-BE49-F238E27FC236}">
                <a16:creationId xmlns:a16="http://schemas.microsoft.com/office/drawing/2014/main" id="{8E179AA5-8EE9-4593-9E26-0111F4AB2599}"/>
              </a:ext>
            </a:extLst>
          </p:cNvPr>
          <p:cNvSpPr/>
          <p:nvPr/>
        </p:nvSpPr>
        <p:spPr>
          <a:xfrm>
            <a:off x="471681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Oval 36">
            <a:extLst>
              <a:ext uri="{FF2B5EF4-FFF2-40B4-BE49-F238E27FC236}">
                <a16:creationId xmlns:a16="http://schemas.microsoft.com/office/drawing/2014/main" id="{627542C0-9350-4508-BEEF-443481BC0603}"/>
              </a:ext>
            </a:extLst>
          </p:cNvPr>
          <p:cNvSpPr/>
          <p:nvPr/>
        </p:nvSpPr>
        <p:spPr>
          <a:xfrm>
            <a:off x="556895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Oval 36">
            <a:extLst>
              <a:ext uri="{FF2B5EF4-FFF2-40B4-BE49-F238E27FC236}">
                <a16:creationId xmlns:a16="http://schemas.microsoft.com/office/drawing/2014/main" id="{CB5AADCD-98AC-4607-A32B-B1A2B4E6DD7F}"/>
              </a:ext>
            </a:extLst>
          </p:cNvPr>
          <p:cNvSpPr/>
          <p:nvPr/>
        </p:nvSpPr>
        <p:spPr>
          <a:xfrm>
            <a:off x="727323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Oval 36">
            <a:extLst>
              <a:ext uri="{FF2B5EF4-FFF2-40B4-BE49-F238E27FC236}">
                <a16:creationId xmlns:a16="http://schemas.microsoft.com/office/drawing/2014/main" id="{64E48843-C5D5-4BD6-BFD7-F1BEC31CE398}"/>
              </a:ext>
            </a:extLst>
          </p:cNvPr>
          <p:cNvSpPr/>
          <p:nvPr/>
        </p:nvSpPr>
        <p:spPr>
          <a:xfrm>
            <a:off x="642109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E9BA73-840D-4543-A1EE-77892C2C1F40}"/>
              </a:ext>
            </a:extLst>
          </p:cNvPr>
          <p:cNvSpPr/>
          <p:nvPr/>
        </p:nvSpPr>
        <p:spPr>
          <a:xfrm>
            <a:off x="5556550" y="1964422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picking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728C48-48A6-46BE-8B29-735C1E7372D5}"/>
              </a:ext>
            </a:extLst>
          </p:cNvPr>
          <p:cNvCxnSpPr>
            <a:cxnSpLocks/>
            <a:stCxn id="129" idx="5"/>
            <a:endCxn id="8" idx="0"/>
          </p:cNvCxnSpPr>
          <p:nvPr/>
        </p:nvCxnSpPr>
        <p:spPr>
          <a:xfrm>
            <a:off x="4889195" y="1431981"/>
            <a:ext cx="1206805" cy="532441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D5E34-595C-4BD8-9FA2-8C67C50F723C}"/>
              </a:ext>
            </a:extLst>
          </p:cNvPr>
          <p:cNvCxnSpPr>
            <a:cxnSpLocks/>
            <a:stCxn id="170" idx="4"/>
            <a:endCxn id="8" idx="0"/>
          </p:cNvCxnSpPr>
          <p:nvPr/>
        </p:nvCxnSpPr>
        <p:spPr>
          <a:xfrm>
            <a:off x="5669931" y="1461557"/>
            <a:ext cx="426069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EFBC7-9447-48D8-9CDA-E76C5A4CC7C0}"/>
              </a:ext>
            </a:extLst>
          </p:cNvPr>
          <p:cNvCxnSpPr>
            <a:cxnSpLocks/>
            <a:stCxn id="220" idx="4"/>
            <a:endCxn id="8" idx="0"/>
          </p:cNvCxnSpPr>
          <p:nvPr/>
        </p:nvCxnSpPr>
        <p:spPr>
          <a:xfrm flipH="1">
            <a:off x="6096000" y="1461557"/>
            <a:ext cx="426071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C94442-8A6D-45CD-8EE7-31B30E36BDB2}"/>
              </a:ext>
            </a:extLst>
          </p:cNvPr>
          <p:cNvCxnSpPr>
            <a:cxnSpLocks/>
            <a:stCxn id="204" idx="4"/>
            <a:endCxn id="8" idx="0"/>
          </p:cNvCxnSpPr>
          <p:nvPr/>
        </p:nvCxnSpPr>
        <p:spPr>
          <a:xfrm flipH="1">
            <a:off x="6096000" y="1461557"/>
            <a:ext cx="1278211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8" name="Oval 36">
            <a:extLst>
              <a:ext uri="{FF2B5EF4-FFF2-40B4-BE49-F238E27FC236}">
                <a16:creationId xmlns:a16="http://schemas.microsoft.com/office/drawing/2014/main" id="{AD3C578D-BEC7-4264-82BE-59D028E2538A}"/>
              </a:ext>
            </a:extLst>
          </p:cNvPr>
          <p:cNvSpPr/>
          <p:nvPr/>
        </p:nvSpPr>
        <p:spPr>
          <a:xfrm>
            <a:off x="5995020" y="254822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1162D0-4B8E-4489-BF5F-426A560BF1EB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6096000" y="2324422"/>
            <a:ext cx="0" cy="22379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3" name="Oval 36">
            <a:extLst>
              <a:ext uri="{FF2B5EF4-FFF2-40B4-BE49-F238E27FC236}">
                <a16:creationId xmlns:a16="http://schemas.microsoft.com/office/drawing/2014/main" id="{CD1AC75F-5A83-405C-9534-0871D81A64B3}"/>
              </a:ext>
            </a:extLst>
          </p:cNvPr>
          <p:cNvSpPr/>
          <p:nvPr/>
        </p:nvSpPr>
        <p:spPr>
          <a:xfrm>
            <a:off x="5280710" y="4807906"/>
            <a:ext cx="201960" cy="201960"/>
          </a:xfrm>
          <a:prstGeom prst="ellipse">
            <a:avLst/>
          </a:prstGeom>
          <a:solidFill>
            <a:srgbClr val="7030A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65AA93F-1D81-4686-8191-819B9F57F6FA}"/>
              </a:ext>
            </a:extLst>
          </p:cNvPr>
          <p:cNvSpPr/>
          <p:nvPr/>
        </p:nvSpPr>
        <p:spPr>
          <a:xfrm>
            <a:off x="6253342" y="4044134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vcf2csv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21E03AF-2323-4721-A5DE-1BD4E6F655A6}"/>
              </a:ext>
            </a:extLst>
          </p:cNvPr>
          <p:cNvSpPr/>
          <p:nvPr/>
        </p:nvSpPr>
        <p:spPr>
          <a:xfrm>
            <a:off x="4992469" y="4066994"/>
            <a:ext cx="778442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vcf2maf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27D4C5-A357-4521-A944-CD52B45DF29D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>
            <a:off x="6096000" y="2750181"/>
            <a:ext cx="0" cy="22379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30B501D-FFB2-418D-B7B7-1D2D788DEBE5}"/>
              </a:ext>
            </a:extLst>
          </p:cNvPr>
          <p:cNvSpPr/>
          <p:nvPr/>
        </p:nvSpPr>
        <p:spPr>
          <a:xfrm>
            <a:off x="5833511" y="2973980"/>
            <a:ext cx="524978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vep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Oval 36">
            <a:extLst>
              <a:ext uri="{FF2B5EF4-FFF2-40B4-BE49-F238E27FC236}">
                <a16:creationId xmlns:a16="http://schemas.microsoft.com/office/drawing/2014/main" id="{65224FF7-93AE-4C65-BD5B-A8832D8BDD30}"/>
              </a:ext>
            </a:extLst>
          </p:cNvPr>
          <p:cNvSpPr/>
          <p:nvPr/>
        </p:nvSpPr>
        <p:spPr>
          <a:xfrm>
            <a:off x="5995020" y="3557779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82F5C-CED1-402E-B9E5-28F9BB46EF52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6096000" y="3333980"/>
            <a:ext cx="0" cy="22379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Oval 36">
            <a:extLst>
              <a:ext uri="{FF2B5EF4-FFF2-40B4-BE49-F238E27FC236}">
                <a16:creationId xmlns:a16="http://schemas.microsoft.com/office/drawing/2014/main" id="{557473E8-B56F-49AC-96B3-297F1058EF6B}"/>
              </a:ext>
            </a:extLst>
          </p:cNvPr>
          <p:cNvSpPr/>
          <p:nvPr/>
        </p:nvSpPr>
        <p:spPr>
          <a:xfrm>
            <a:off x="6691812" y="4807906"/>
            <a:ext cx="201960" cy="201960"/>
          </a:xfrm>
          <a:prstGeom prst="ellipse">
            <a:avLst/>
          </a:prstGeom>
          <a:solidFill>
            <a:schemeClr val="accent2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304F45-BC3E-4A31-A539-F35893ACD3CD}"/>
              </a:ext>
            </a:extLst>
          </p:cNvPr>
          <p:cNvSpPr txBox="1"/>
          <p:nvPr/>
        </p:nvSpPr>
        <p:spPr>
          <a:xfrm>
            <a:off x="4921522" y="4831942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C51E92-F169-4344-8D09-88946F1795DE}"/>
              </a:ext>
            </a:extLst>
          </p:cNvPr>
          <p:cNvSpPr txBox="1"/>
          <p:nvPr/>
        </p:nvSpPr>
        <p:spPr>
          <a:xfrm>
            <a:off x="6985955" y="4831942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81CD8C-9E49-4170-B7C0-4AF6176DFE08}"/>
              </a:ext>
            </a:extLst>
          </p:cNvPr>
          <p:cNvCxnSpPr>
            <a:cxnSpLocks/>
            <a:stCxn id="57" idx="4"/>
            <a:endCxn id="52" idx="0"/>
          </p:cNvCxnSpPr>
          <p:nvPr/>
        </p:nvCxnSpPr>
        <p:spPr>
          <a:xfrm flipH="1">
            <a:off x="5381690" y="3759739"/>
            <a:ext cx="714310" cy="30725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1FADEF-4394-4C48-A398-D1D17D4AD7D6}"/>
              </a:ext>
            </a:extLst>
          </p:cNvPr>
          <p:cNvCxnSpPr>
            <a:cxnSpLocks/>
            <a:stCxn id="57" idx="4"/>
            <a:endCxn id="51" idx="0"/>
          </p:cNvCxnSpPr>
          <p:nvPr/>
        </p:nvCxnSpPr>
        <p:spPr>
          <a:xfrm>
            <a:off x="6096000" y="3759739"/>
            <a:ext cx="696792" cy="28439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79FA5E-9FBB-4818-AE10-059A99E5D17B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5381690" y="4426994"/>
            <a:ext cx="0" cy="38091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A084AE8-331A-4D04-9EA1-9801511C2B0F}"/>
              </a:ext>
            </a:extLst>
          </p:cNvPr>
          <p:cNvCxnSpPr>
            <a:cxnSpLocks/>
            <a:stCxn id="51" idx="2"/>
            <a:endCxn id="62" idx="0"/>
          </p:cNvCxnSpPr>
          <p:nvPr/>
        </p:nvCxnSpPr>
        <p:spPr>
          <a:xfrm>
            <a:off x="6792792" y="4404134"/>
            <a:ext cx="0" cy="4037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  <p:extLst>
      <p:ext uri="{BB962C8B-B14F-4D97-AF65-F5344CB8AC3E}">
        <p14:creationId xmlns:p14="http://schemas.microsoft.com/office/powerpoint/2010/main" val="3869931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32AE6-B544-4512-AF84-5D3B385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55257-C470-4D16-A686-8387A86BB0E0}"/>
              </a:ext>
            </a:extLst>
          </p:cNvPr>
          <p:cNvSpPr txBox="1"/>
          <p:nvPr/>
        </p:nvSpPr>
        <p:spPr>
          <a:xfrm>
            <a:off x="3231434" y="3090448"/>
            <a:ext cx="5729133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4400" dirty="0">
                <a:latin typeface="Century Gothic" panose="020B0502020202020204" pitchFamily="34" charset="0"/>
                <a:cs typeface="Arial" panose="020B0604020202020204" pitchFamily="34" charset="0"/>
              </a:rPr>
              <a:t>Tumor-Normal Paired</a:t>
            </a:r>
          </a:p>
        </p:txBody>
      </p:sp>
    </p:spTree>
    <p:extLst>
      <p:ext uri="{BB962C8B-B14F-4D97-AF65-F5344CB8AC3E}">
        <p14:creationId xmlns:p14="http://schemas.microsoft.com/office/powerpoint/2010/main" val="25514753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B9F572-6EB1-4FA8-B136-AE34931D567F}"/>
              </a:ext>
            </a:extLst>
          </p:cNvPr>
          <p:cNvSpPr/>
          <p:nvPr/>
        </p:nvSpPr>
        <p:spPr>
          <a:xfrm>
            <a:off x="699712" y="1528978"/>
            <a:ext cx="103158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gatk</a:t>
            </a:r>
            <a:r>
              <a:rPr lang="en-US" sz="100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Mutect2</a:t>
            </a: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8508897A-3509-4B1B-982C-577F86677A8D}"/>
              </a:ext>
            </a:extLst>
          </p:cNvPr>
          <p:cNvSpPr/>
          <p:nvPr/>
        </p:nvSpPr>
        <p:spPr>
          <a:xfrm>
            <a:off x="1114522" y="2162150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74076F-39F4-4049-86E3-D74F1197657E}"/>
              </a:ext>
            </a:extLst>
          </p:cNvPr>
          <p:cNvSpPr/>
          <p:nvPr/>
        </p:nvSpPr>
        <p:spPr>
          <a:xfrm>
            <a:off x="2715316" y="1528978"/>
            <a:ext cx="78206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MuSE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call</a:t>
            </a:r>
            <a:endParaRPr lang="en-US" sz="100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8EAAD6-CBDD-4AA2-B398-68689A437AF3}"/>
              </a:ext>
            </a:extLst>
          </p:cNvPr>
          <p:cNvSpPr/>
          <p:nvPr/>
        </p:nvSpPr>
        <p:spPr>
          <a:xfrm>
            <a:off x="2617526" y="2697942"/>
            <a:ext cx="977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MuSE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sump</a:t>
            </a:r>
            <a:endParaRPr lang="en-US" sz="100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18FE3B4E-887F-4A85-AB23-A3FCBBED1BEE}"/>
              </a:ext>
            </a:extLst>
          </p:cNvPr>
          <p:cNvSpPr/>
          <p:nvPr/>
        </p:nvSpPr>
        <p:spPr>
          <a:xfrm>
            <a:off x="3005366" y="2162150"/>
            <a:ext cx="201960" cy="2019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C514B54-5536-4383-A454-220B0F3DED31}"/>
              </a:ext>
            </a:extLst>
          </p:cNvPr>
          <p:cNvGrpSpPr/>
          <p:nvPr/>
        </p:nvGrpSpPr>
        <p:grpSpPr>
          <a:xfrm>
            <a:off x="4859836" y="2162150"/>
            <a:ext cx="1126004" cy="201960"/>
            <a:chOff x="4995784" y="2577745"/>
            <a:chExt cx="1126004" cy="201960"/>
          </a:xfrm>
        </p:grpSpPr>
        <p:sp>
          <p:nvSpPr>
            <p:cNvPr id="17" name="Oval 36">
              <a:extLst>
                <a:ext uri="{FF2B5EF4-FFF2-40B4-BE49-F238E27FC236}">
                  <a16:creationId xmlns:a16="http://schemas.microsoft.com/office/drawing/2014/main" id="{E5623D8C-AB40-4C75-B911-85D5E8C79F2B}"/>
                </a:ext>
              </a:extLst>
            </p:cNvPr>
            <p:cNvSpPr/>
            <p:nvPr/>
          </p:nvSpPr>
          <p:spPr>
            <a:xfrm>
              <a:off x="4995784" y="2577745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Oval 36">
              <a:extLst>
                <a:ext uri="{FF2B5EF4-FFF2-40B4-BE49-F238E27FC236}">
                  <a16:creationId xmlns:a16="http://schemas.microsoft.com/office/drawing/2014/main" id="{1778066C-8EC8-48AA-9A39-12F0C33A6D83}"/>
                </a:ext>
              </a:extLst>
            </p:cNvPr>
            <p:cNvSpPr/>
            <p:nvPr/>
          </p:nvSpPr>
          <p:spPr>
            <a:xfrm>
              <a:off x="5919828" y="2577745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31F391-68E2-4994-A23A-8D51BF7B97C7}"/>
              </a:ext>
            </a:extLst>
          </p:cNvPr>
          <p:cNvSpPr/>
          <p:nvPr/>
        </p:nvSpPr>
        <p:spPr>
          <a:xfrm>
            <a:off x="4743518" y="2697942"/>
            <a:ext cx="1358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varscan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somatic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C3FAC6A-FF7D-45CF-94D2-F65A7869355B}"/>
              </a:ext>
            </a:extLst>
          </p:cNvPr>
          <p:cNvGrpSpPr/>
          <p:nvPr/>
        </p:nvGrpSpPr>
        <p:grpSpPr>
          <a:xfrm>
            <a:off x="4569786" y="1528978"/>
            <a:ext cx="1706104" cy="360000"/>
            <a:chOff x="4705734" y="2005873"/>
            <a:chExt cx="1706104" cy="360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D37236-759B-4D55-82C3-E77A55E6EDFE}"/>
                </a:ext>
              </a:extLst>
            </p:cNvPr>
            <p:cNvSpPr/>
            <p:nvPr/>
          </p:nvSpPr>
          <p:spPr>
            <a:xfrm>
              <a:off x="4705734" y="2005873"/>
              <a:ext cx="782060" cy="3600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spc="-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samtools</a:t>
              </a:r>
              <a:r>
                <a:rPr lang="en-US" sz="1000" spc="-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spc="-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mpileup</a:t>
              </a:r>
              <a:endPara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4CF02A3-A52C-4A5D-9117-8659C9EBAF5E}"/>
                </a:ext>
              </a:extLst>
            </p:cNvPr>
            <p:cNvSpPr/>
            <p:nvPr/>
          </p:nvSpPr>
          <p:spPr>
            <a:xfrm>
              <a:off x="5629778" y="2005873"/>
              <a:ext cx="782060" cy="3600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spc="-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samtools</a:t>
              </a:r>
              <a:r>
                <a:rPr lang="en-US" sz="1000" spc="-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spc="-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mpileup</a:t>
              </a:r>
              <a:endPara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A8EE2C-A883-41DF-BD6F-29C85570235F}"/>
              </a:ext>
            </a:extLst>
          </p:cNvPr>
          <p:cNvSpPr/>
          <p:nvPr/>
        </p:nvSpPr>
        <p:spPr>
          <a:xfrm>
            <a:off x="4743518" y="3873081"/>
            <a:ext cx="1358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bcftools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AA89DB-E2AC-4EAF-895E-F151287189BD}"/>
              </a:ext>
            </a:extLst>
          </p:cNvPr>
          <p:cNvGrpSpPr/>
          <p:nvPr/>
        </p:nvGrpSpPr>
        <p:grpSpPr>
          <a:xfrm>
            <a:off x="4859836" y="3363767"/>
            <a:ext cx="1126004" cy="201960"/>
            <a:chOff x="4995784" y="3711613"/>
            <a:chExt cx="1126004" cy="201960"/>
          </a:xfrm>
        </p:grpSpPr>
        <p:sp>
          <p:nvSpPr>
            <p:cNvPr id="23" name="Oval 36">
              <a:extLst>
                <a:ext uri="{FF2B5EF4-FFF2-40B4-BE49-F238E27FC236}">
                  <a16:creationId xmlns:a16="http://schemas.microsoft.com/office/drawing/2014/main" id="{32AFAFB8-182D-4981-9ACD-0021A2EB8E4E}"/>
                </a:ext>
              </a:extLst>
            </p:cNvPr>
            <p:cNvSpPr/>
            <p:nvPr/>
          </p:nvSpPr>
          <p:spPr>
            <a:xfrm>
              <a:off x="4995784" y="3711613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3F44C6DD-9FE9-4912-BA47-32B3CEAC0CCD}"/>
                </a:ext>
              </a:extLst>
            </p:cNvPr>
            <p:cNvSpPr/>
            <p:nvPr/>
          </p:nvSpPr>
          <p:spPr>
            <a:xfrm>
              <a:off x="5919828" y="3711613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0A2CD6-8C84-47D8-97BE-99815C4ED269}"/>
              </a:ext>
            </a:extLst>
          </p:cNvPr>
          <p:cNvGrpSpPr/>
          <p:nvPr/>
        </p:nvGrpSpPr>
        <p:grpSpPr>
          <a:xfrm>
            <a:off x="880177" y="139544"/>
            <a:ext cx="436305" cy="201960"/>
            <a:chOff x="5809635" y="390659"/>
            <a:chExt cx="436305" cy="201960"/>
          </a:xfrm>
        </p:grpSpPr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8FCF60C6-A561-49CE-A229-64E999203D41}"/>
                </a:ext>
              </a:extLst>
            </p:cNvPr>
            <p:cNvSpPr/>
            <p:nvPr/>
          </p:nvSpPr>
          <p:spPr>
            <a:xfrm>
              <a:off x="5809635" y="390659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Oval 36">
              <a:extLst>
                <a:ext uri="{FF2B5EF4-FFF2-40B4-BE49-F238E27FC236}">
                  <a16:creationId xmlns:a16="http://schemas.microsoft.com/office/drawing/2014/main" id="{BCA265BF-4EDA-43CA-86C9-D35F143A8172}"/>
                </a:ext>
              </a:extLst>
            </p:cNvPr>
            <p:cNvSpPr/>
            <p:nvPr/>
          </p:nvSpPr>
          <p:spPr>
            <a:xfrm>
              <a:off x="6043980" y="390659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97D52-90EC-40CC-92C7-820333854239}"/>
              </a:ext>
            </a:extLst>
          </p:cNvPr>
          <p:cNvSpPr/>
          <p:nvPr/>
        </p:nvSpPr>
        <p:spPr>
          <a:xfrm>
            <a:off x="7207550" y="1528978"/>
            <a:ext cx="78206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vardict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57D933-8DB9-48EB-B123-2189514A4F0C}"/>
              </a:ext>
            </a:extLst>
          </p:cNvPr>
          <p:cNvSpPr txBox="1"/>
          <p:nvPr/>
        </p:nvSpPr>
        <p:spPr>
          <a:xfrm>
            <a:off x="118103" y="152857"/>
            <a:ext cx="711733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 Bam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463EE-9BD8-4CF6-9D7B-4869D49C3396}"/>
              </a:ext>
            </a:extLst>
          </p:cNvPr>
          <p:cNvSpPr txBox="1"/>
          <p:nvPr/>
        </p:nvSpPr>
        <p:spPr>
          <a:xfrm>
            <a:off x="1368651" y="157875"/>
            <a:ext cx="75341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Bam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2CD5-435A-4061-9CDB-C1438CE6EB61}"/>
              </a:ext>
            </a:extLst>
          </p:cNvPr>
          <p:cNvGrpSpPr/>
          <p:nvPr/>
        </p:nvGrpSpPr>
        <p:grpSpPr>
          <a:xfrm>
            <a:off x="997350" y="981269"/>
            <a:ext cx="436305" cy="201960"/>
            <a:chOff x="2895557" y="1357882"/>
            <a:chExt cx="436305" cy="201960"/>
          </a:xfrm>
        </p:grpSpPr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CD6FBFE5-5381-4AFF-8F58-744EEF373038}"/>
                </a:ext>
              </a:extLst>
            </p:cNvPr>
            <p:cNvSpPr/>
            <p:nvPr/>
          </p:nvSpPr>
          <p:spPr>
            <a:xfrm>
              <a:off x="2895557" y="1357882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E92C95-18D5-49CF-A1BD-387F6035698F}"/>
                </a:ext>
              </a:extLst>
            </p:cNvPr>
            <p:cNvSpPr/>
            <p:nvPr/>
          </p:nvSpPr>
          <p:spPr>
            <a:xfrm>
              <a:off x="3129902" y="1357882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365284-EDF0-42ED-ADDC-5E4FE0639AF5}"/>
              </a:ext>
            </a:extLst>
          </p:cNvPr>
          <p:cNvGrpSpPr/>
          <p:nvPr/>
        </p:nvGrpSpPr>
        <p:grpSpPr>
          <a:xfrm>
            <a:off x="2888194" y="981269"/>
            <a:ext cx="436305" cy="201960"/>
            <a:chOff x="2895557" y="1357882"/>
            <a:chExt cx="436305" cy="201960"/>
          </a:xfrm>
        </p:grpSpPr>
        <p:sp>
          <p:nvSpPr>
            <p:cNvPr id="43" name="Oval 36">
              <a:extLst>
                <a:ext uri="{FF2B5EF4-FFF2-40B4-BE49-F238E27FC236}">
                  <a16:creationId xmlns:a16="http://schemas.microsoft.com/office/drawing/2014/main" id="{05C413ED-8CFF-4490-A384-4FEA6A812A65}"/>
                </a:ext>
              </a:extLst>
            </p:cNvPr>
            <p:cNvSpPr/>
            <p:nvPr/>
          </p:nvSpPr>
          <p:spPr>
            <a:xfrm>
              <a:off x="2895557" y="1357882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DA5C0F-C622-41B7-B5F9-F43526F96F66}"/>
                </a:ext>
              </a:extLst>
            </p:cNvPr>
            <p:cNvSpPr/>
            <p:nvPr/>
          </p:nvSpPr>
          <p:spPr>
            <a:xfrm>
              <a:off x="3129902" y="1357882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A69BE-C50A-472E-B6EE-EAD6BB88E45D}"/>
              </a:ext>
            </a:extLst>
          </p:cNvPr>
          <p:cNvGrpSpPr/>
          <p:nvPr/>
        </p:nvGrpSpPr>
        <p:grpSpPr>
          <a:xfrm>
            <a:off x="5204686" y="981269"/>
            <a:ext cx="436305" cy="201960"/>
            <a:chOff x="2895557" y="1357882"/>
            <a:chExt cx="436305" cy="201960"/>
          </a:xfrm>
        </p:grpSpPr>
        <p:sp>
          <p:nvSpPr>
            <p:cNvPr id="46" name="Oval 36">
              <a:extLst>
                <a:ext uri="{FF2B5EF4-FFF2-40B4-BE49-F238E27FC236}">
                  <a16:creationId xmlns:a16="http://schemas.microsoft.com/office/drawing/2014/main" id="{53F25B69-7689-4868-8DBF-E6DAF6327F1D}"/>
                </a:ext>
              </a:extLst>
            </p:cNvPr>
            <p:cNvSpPr/>
            <p:nvPr/>
          </p:nvSpPr>
          <p:spPr>
            <a:xfrm>
              <a:off x="2895557" y="1357882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AD9C9F-0F97-4D9D-AFFC-6BF5382BD456}"/>
                </a:ext>
              </a:extLst>
            </p:cNvPr>
            <p:cNvSpPr/>
            <p:nvPr/>
          </p:nvSpPr>
          <p:spPr>
            <a:xfrm>
              <a:off x="3129902" y="1357882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7829AB5-FBC6-4260-BD4F-ED207FC75131}"/>
              </a:ext>
            </a:extLst>
          </p:cNvPr>
          <p:cNvSpPr/>
          <p:nvPr/>
        </p:nvSpPr>
        <p:spPr>
          <a:xfrm>
            <a:off x="8961790" y="1528978"/>
            <a:ext cx="78206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lofreq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2BEDCB-AAB5-4314-8F00-047979840A99}"/>
              </a:ext>
            </a:extLst>
          </p:cNvPr>
          <p:cNvSpPr/>
          <p:nvPr/>
        </p:nvSpPr>
        <p:spPr>
          <a:xfrm>
            <a:off x="10606538" y="1528978"/>
            <a:ext cx="104928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bam-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somaticsniper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4BA525-D346-4E44-B2CB-CE20E5B667DD}"/>
              </a:ext>
            </a:extLst>
          </p:cNvPr>
          <p:cNvCxnSpPr>
            <a:cxnSpLocks/>
            <a:stCxn id="36" idx="4"/>
            <a:endCxn id="4" idx="0"/>
          </p:cNvCxnSpPr>
          <p:nvPr/>
        </p:nvCxnSpPr>
        <p:spPr>
          <a:xfrm>
            <a:off x="1098330" y="1183229"/>
            <a:ext cx="117172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D77C21-BF18-4A63-B627-26FB8A457F3A}"/>
              </a:ext>
            </a:extLst>
          </p:cNvPr>
          <p:cNvCxnSpPr>
            <a:cxnSpLocks/>
            <a:stCxn id="37" idx="4"/>
            <a:endCxn id="4" idx="0"/>
          </p:cNvCxnSpPr>
          <p:nvPr/>
        </p:nvCxnSpPr>
        <p:spPr>
          <a:xfrm flipH="1">
            <a:off x="1215502" y="1183229"/>
            <a:ext cx="117173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B672EC-0CB6-4BD1-A2E1-DBE469D3944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215502" y="1888978"/>
            <a:ext cx="0" cy="2731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1C4920-737A-4B86-BD36-CF059100BC43}"/>
              </a:ext>
            </a:extLst>
          </p:cNvPr>
          <p:cNvCxnSpPr>
            <a:cxnSpLocks/>
            <a:stCxn id="44" idx="4"/>
            <a:endCxn id="10" idx="0"/>
          </p:cNvCxnSpPr>
          <p:nvPr/>
        </p:nvCxnSpPr>
        <p:spPr>
          <a:xfrm flipH="1">
            <a:off x="3106346" y="1183229"/>
            <a:ext cx="117173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AD025A-48FB-4402-A6CC-536917C30E0C}"/>
              </a:ext>
            </a:extLst>
          </p:cNvPr>
          <p:cNvCxnSpPr>
            <a:cxnSpLocks/>
            <a:stCxn id="43" idx="4"/>
            <a:endCxn id="10" idx="0"/>
          </p:cNvCxnSpPr>
          <p:nvPr/>
        </p:nvCxnSpPr>
        <p:spPr>
          <a:xfrm>
            <a:off x="2989174" y="1183229"/>
            <a:ext cx="117172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10AD9E-34F8-4D80-ACCA-64849256D2B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106346" y="1888978"/>
            <a:ext cx="0" cy="2731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AE883-9C93-45AB-834E-9C99FE8D8EC1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106346" y="2364110"/>
            <a:ext cx="0" cy="33383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B92515-1672-4101-8904-A66DB42F4B88}"/>
              </a:ext>
            </a:extLst>
          </p:cNvPr>
          <p:cNvSpPr/>
          <p:nvPr/>
        </p:nvSpPr>
        <p:spPr>
          <a:xfrm>
            <a:off x="536182" y="2697942"/>
            <a:ext cx="1358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gatk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FilterMutectCalls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8D9D6A-CBAE-4027-BC9F-7EEB5116454C}"/>
              </a:ext>
            </a:extLst>
          </p:cNvPr>
          <p:cNvCxnSpPr>
            <a:cxnSpLocks/>
            <a:stCxn id="5" idx="4"/>
            <a:endCxn id="88" idx="0"/>
          </p:cNvCxnSpPr>
          <p:nvPr/>
        </p:nvCxnSpPr>
        <p:spPr>
          <a:xfrm>
            <a:off x="1215502" y="2364110"/>
            <a:ext cx="0" cy="33383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439F69A-47DB-483A-B2E8-97F627A7A1B5}"/>
              </a:ext>
            </a:extLst>
          </p:cNvPr>
          <p:cNvSpPr/>
          <p:nvPr/>
        </p:nvSpPr>
        <p:spPr>
          <a:xfrm>
            <a:off x="676052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E20F991-A058-44CF-AB17-C2468C03C809}"/>
              </a:ext>
            </a:extLst>
          </p:cNvPr>
          <p:cNvSpPr/>
          <p:nvPr/>
        </p:nvSpPr>
        <p:spPr>
          <a:xfrm>
            <a:off x="2566896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picking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68683D-5EF3-4377-A4DA-0A5EDBCADF85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>
          <a:xfrm>
            <a:off x="1215502" y="3057942"/>
            <a:ext cx="0" cy="244440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2" name="Oval 36">
            <a:extLst>
              <a:ext uri="{FF2B5EF4-FFF2-40B4-BE49-F238E27FC236}">
                <a16:creationId xmlns:a16="http://schemas.microsoft.com/office/drawing/2014/main" id="{A1515A8D-79A0-4D3D-8961-76A4DB166F95}"/>
              </a:ext>
            </a:extLst>
          </p:cNvPr>
          <p:cNvSpPr/>
          <p:nvPr/>
        </p:nvSpPr>
        <p:spPr>
          <a:xfrm>
            <a:off x="1114522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3937FD-5116-4501-AA66-419572C05D20}"/>
              </a:ext>
            </a:extLst>
          </p:cNvPr>
          <p:cNvCxnSpPr>
            <a:cxnSpLocks/>
            <a:stCxn id="102" idx="4"/>
            <a:endCxn id="94" idx="0"/>
          </p:cNvCxnSpPr>
          <p:nvPr/>
        </p:nvCxnSpPr>
        <p:spPr>
          <a:xfrm>
            <a:off x="1215502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1" name="Oval 36">
            <a:extLst>
              <a:ext uri="{FF2B5EF4-FFF2-40B4-BE49-F238E27FC236}">
                <a16:creationId xmlns:a16="http://schemas.microsoft.com/office/drawing/2014/main" id="{F238725E-2FB4-4C31-B88D-AC9A249A741A}"/>
              </a:ext>
            </a:extLst>
          </p:cNvPr>
          <p:cNvSpPr/>
          <p:nvPr/>
        </p:nvSpPr>
        <p:spPr>
          <a:xfrm>
            <a:off x="1114522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E91131-EB98-4585-9EC2-5911262889C1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1215502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7" name="Oval 36">
            <a:extLst>
              <a:ext uri="{FF2B5EF4-FFF2-40B4-BE49-F238E27FC236}">
                <a16:creationId xmlns:a16="http://schemas.microsoft.com/office/drawing/2014/main" id="{B3AE61DA-D4C8-4A1F-A503-BA22B4D17912}"/>
              </a:ext>
            </a:extLst>
          </p:cNvPr>
          <p:cNvSpPr/>
          <p:nvPr/>
        </p:nvSpPr>
        <p:spPr>
          <a:xfrm>
            <a:off x="3005366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CB91A67-F23A-4D67-8D77-BFCA8F47683F}"/>
              </a:ext>
            </a:extLst>
          </p:cNvPr>
          <p:cNvCxnSpPr>
            <a:cxnSpLocks/>
            <a:stCxn id="11" idx="2"/>
            <a:endCxn id="117" idx="0"/>
          </p:cNvCxnSpPr>
          <p:nvPr/>
        </p:nvCxnSpPr>
        <p:spPr>
          <a:xfrm>
            <a:off x="3106346" y="3057942"/>
            <a:ext cx="0" cy="244440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DBE7A1-C0EA-4058-A590-7D3C2FB45D24}"/>
              </a:ext>
            </a:extLst>
          </p:cNvPr>
          <p:cNvCxnSpPr>
            <a:cxnSpLocks/>
            <a:stCxn id="117" idx="4"/>
            <a:endCxn id="96" idx="0"/>
          </p:cNvCxnSpPr>
          <p:nvPr/>
        </p:nvCxnSpPr>
        <p:spPr>
          <a:xfrm>
            <a:off x="3106346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F6E88A4-236B-4B84-8B97-4554101658EE}"/>
              </a:ext>
            </a:extLst>
          </p:cNvPr>
          <p:cNvCxnSpPr>
            <a:cxnSpLocks/>
            <a:stCxn id="96" idx="2"/>
            <a:endCxn id="129" idx="0"/>
          </p:cNvCxnSpPr>
          <p:nvPr/>
        </p:nvCxnSpPr>
        <p:spPr>
          <a:xfrm>
            <a:off x="3106346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9" name="Oval 36">
            <a:extLst>
              <a:ext uri="{FF2B5EF4-FFF2-40B4-BE49-F238E27FC236}">
                <a16:creationId xmlns:a16="http://schemas.microsoft.com/office/drawing/2014/main" id="{8E179AA5-8EE9-4593-9E26-0111F4AB2599}"/>
              </a:ext>
            </a:extLst>
          </p:cNvPr>
          <p:cNvSpPr/>
          <p:nvPr/>
        </p:nvSpPr>
        <p:spPr>
          <a:xfrm>
            <a:off x="3005366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F973820-F383-4110-A069-871DD25B6179}"/>
              </a:ext>
            </a:extLst>
          </p:cNvPr>
          <p:cNvCxnSpPr>
            <a:cxnSpLocks/>
            <a:stCxn id="46" idx="4"/>
            <a:endCxn id="13" idx="0"/>
          </p:cNvCxnSpPr>
          <p:nvPr/>
        </p:nvCxnSpPr>
        <p:spPr>
          <a:xfrm flipH="1">
            <a:off x="4960816" y="1183229"/>
            <a:ext cx="344850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6D13D15-4B4D-4A39-970F-50A48E4DC6C6}"/>
              </a:ext>
            </a:extLst>
          </p:cNvPr>
          <p:cNvCxnSpPr>
            <a:cxnSpLocks/>
            <a:stCxn id="47" idx="4"/>
            <a:endCxn id="21" idx="0"/>
          </p:cNvCxnSpPr>
          <p:nvPr/>
        </p:nvCxnSpPr>
        <p:spPr>
          <a:xfrm>
            <a:off x="5540011" y="1183229"/>
            <a:ext cx="344849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3A5D193-21AB-4282-B645-575364DF01A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960816" y="1888978"/>
            <a:ext cx="0" cy="2731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FCFB33-A807-49E5-909A-4F394FF9EB46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5884860" y="1888978"/>
            <a:ext cx="0" cy="2731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7978CC4-E60B-4F29-9F3E-A78C4B179791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4960816" y="2364110"/>
            <a:ext cx="462022" cy="33383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1A8E373-C970-4AE0-A8E6-F0403FF29A5E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5422838" y="2364110"/>
            <a:ext cx="462022" cy="33383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468F6B8-93DA-4AA8-BA97-1C17DA94F843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60816" y="3057942"/>
            <a:ext cx="462022" cy="30582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0A08CA-B688-4851-A916-E968BC3226B2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5422838" y="3057942"/>
            <a:ext cx="462022" cy="30582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8E9DC80-61C5-48EA-A914-531FE62AE26B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>
            <a:off x="4960816" y="3565727"/>
            <a:ext cx="462022" cy="307354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13CB8A1-C654-4FDD-B566-C168821FD4B0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 flipH="1">
            <a:off x="5422838" y="3565727"/>
            <a:ext cx="462022" cy="307354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AB6AD49D-FB89-4E1B-9DAE-FDD339CBE965}"/>
              </a:ext>
            </a:extLst>
          </p:cNvPr>
          <p:cNvSpPr/>
          <p:nvPr/>
        </p:nvSpPr>
        <p:spPr>
          <a:xfrm>
            <a:off x="4883388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419A341-D5D9-40D1-9461-3B8564CA5D3D}"/>
              </a:ext>
            </a:extLst>
          </p:cNvPr>
          <p:cNvCxnSpPr>
            <a:cxnSpLocks/>
            <a:stCxn id="22" idx="2"/>
            <a:endCxn id="168" idx="0"/>
          </p:cNvCxnSpPr>
          <p:nvPr/>
        </p:nvCxnSpPr>
        <p:spPr>
          <a:xfrm>
            <a:off x="5422838" y="4233081"/>
            <a:ext cx="0" cy="1269270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68" name="Oval 36">
            <a:extLst>
              <a:ext uri="{FF2B5EF4-FFF2-40B4-BE49-F238E27FC236}">
                <a16:creationId xmlns:a16="http://schemas.microsoft.com/office/drawing/2014/main" id="{726F3360-A5FB-43B4-A66B-92B0F6388E0B}"/>
              </a:ext>
            </a:extLst>
          </p:cNvPr>
          <p:cNvSpPr/>
          <p:nvPr/>
        </p:nvSpPr>
        <p:spPr>
          <a:xfrm>
            <a:off x="5321858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E1DF345-5F68-47EF-A410-A43491EFBC3E}"/>
              </a:ext>
            </a:extLst>
          </p:cNvPr>
          <p:cNvCxnSpPr>
            <a:cxnSpLocks/>
            <a:stCxn id="168" idx="4"/>
            <a:endCxn id="166" idx="0"/>
          </p:cNvCxnSpPr>
          <p:nvPr/>
        </p:nvCxnSpPr>
        <p:spPr>
          <a:xfrm>
            <a:off x="5422838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0" name="Oval 36">
            <a:extLst>
              <a:ext uri="{FF2B5EF4-FFF2-40B4-BE49-F238E27FC236}">
                <a16:creationId xmlns:a16="http://schemas.microsoft.com/office/drawing/2014/main" id="{627542C0-9350-4508-BEEF-443481BC0603}"/>
              </a:ext>
            </a:extLst>
          </p:cNvPr>
          <p:cNvSpPr/>
          <p:nvPr/>
        </p:nvSpPr>
        <p:spPr>
          <a:xfrm>
            <a:off x="5321858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4C95DC5-8ACE-4806-B68D-80842D3C5C8E}"/>
              </a:ext>
            </a:extLst>
          </p:cNvPr>
          <p:cNvCxnSpPr>
            <a:cxnSpLocks/>
            <a:stCxn id="166" idx="2"/>
            <a:endCxn id="170" idx="0"/>
          </p:cNvCxnSpPr>
          <p:nvPr/>
        </p:nvCxnSpPr>
        <p:spPr>
          <a:xfrm>
            <a:off x="5422838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52A895C-5DE9-4306-A6E3-1B7F6116AFFB}"/>
              </a:ext>
            </a:extLst>
          </p:cNvPr>
          <p:cNvSpPr txBox="1"/>
          <p:nvPr/>
        </p:nvSpPr>
        <p:spPr>
          <a:xfrm>
            <a:off x="4335645" y="3387803"/>
            <a:ext cx="48250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SNV.vcf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6B1DEE5-9769-4928-BB34-BF6237BD3492}"/>
              </a:ext>
            </a:extLst>
          </p:cNvPr>
          <p:cNvSpPr txBox="1"/>
          <p:nvPr/>
        </p:nvSpPr>
        <p:spPr>
          <a:xfrm>
            <a:off x="6040448" y="3387803"/>
            <a:ext cx="5177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Indel.vcf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BFA225-E3BE-493C-A5AA-7609BD45F137}"/>
              </a:ext>
            </a:extLst>
          </p:cNvPr>
          <p:cNvGrpSpPr/>
          <p:nvPr/>
        </p:nvGrpSpPr>
        <p:grpSpPr>
          <a:xfrm>
            <a:off x="7380428" y="981269"/>
            <a:ext cx="436305" cy="201960"/>
            <a:chOff x="2895557" y="1357882"/>
            <a:chExt cx="436305" cy="201960"/>
          </a:xfrm>
        </p:grpSpPr>
        <p:sp>
          <p:nvSpPr>
            <p:cNvPr id="180" name="Oval 36">
              <a:extLst>
                <a:ext uri="{FF2B5EF4-FFF2-40B4-BE49-F238E27FC236}">
                  <a16:creationId xmlns:a16="http://schemas.microsoft.com/office/drawing/2014/main" id="{4055B972-6BF0-49F5-BF23-48CFF1534C3B}"/>
                </a:ext>
              </a:extLst>
            </p:cNvPr>
            <p:cNvSpPr/>
            <p:nvPr/>
          </p:nvSpPr>
          <p:spPr>
            <a:xfrm>
              <a:off x="2895557" y="1357882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C4BF6E5-454F-4404-B637-73A4B826C1FE}"/>
                </a:ext>
              </a:extLst>
            </p:cNvPr>
            <p:cNvSpPr/>
            <p:nvPr/>
          </p:nvSpPr>
          <p:spPr>
            <a:xfrm>
              <a:off x="3129902" y="1357882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ED8544B-2E71-4B99-A4F0-E4965C6B0D74}"/>
              </a:ext>
            </a:extLst>
          </p:cNvPr>
          <p:cNvCxnSpPr>
            <a:cxnSpLocks/>
            <a:stCxn id="181" idx="4"/>
            <a:endCxn id="28" idx="0"/>
          </p:cNvCxnSpPr>
          <p:nvPr/>
        </p:nvCxnSpPr>
        <p:spPr>
          <a:xfrm flipH="1">
            <a:off x="7598580" y="1183229"/>
            <a:ext cx="117173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574471-08B1-4E62-BD16-1A8E82F9DA58}"/>
              </a:ext>
            </a:extLst>
          </p:cNvPr>
          <p:cNvCxnSpPr>
            <a:cxnSpLocks/>
            <a:stCxn id="180" idx="4"/>
            <a:endCxn id="28" idx="0"/>
          </p:cNvCxnSpPr>
          <p:nvPr/>
        </p:nvCxnSpPr>
        <p:spPr>
          <a:xfrm>
            <a:off x="7481408" y="1183229"/>
            <a:ext cx="117172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44ACC67-2E1B-43FF-99C4-6591253B3D84}"/>
              </a:ext>
            </a:extLst>
          </p:cNvPr>
          <p:cNvGrpSpPr/>
          <p:nvPr/>
        </p:nvGrpSpPr>
        <p:grpSpPr>
          <a:xfrm>
            <a:off x="9134668" y="981269"/>
            <a:ext cx="436305" cy="201960"/>
            <a:chOff x="2895557" y="1357882"/>
            <a:chExt cx="436305" cy="201960"/>
          </a:xfrm>
        </p:grpSpPr>
        <p:sp>
          <p:nvSpPr>
            <p:cNvPr id="187" name="Oval 36">
              <a:extLst>
                <a:ext uri="{FF2B5EF4-FFF2-40B4-BE49-F238E27FC236}">
                  <a16:creationId xmlns:a16="http://schemas.microsoft.com/office/drawing/2014/main" id="{BA03DD2D-BB70-4FF8-B1CA-70B7DA7B0F48}"/>
                </a:ext>
              </a:extLst>
            </p:cNvPr>
            <p:cNvSpPr/>
            <p:nvPr/>
          </p:nvSpPr>
          <p:spPr>
            <a:xfrm>
              <a:off x="2895557" y="1357882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0659F6D-21C7-4DA2-8B5D-9855ED1AA703}"/>
                </a:ext>
              </a:extLst>
            </p:cNvPr>
            <p:cNvSpPr/>
            <p:nvPr/>
          </p:nvSpPr>
          <p:spPr>
            <a:xfrm>
              <a:off x="3129902" y="1357882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EF6DAB1-E519-4C69-9191-266BB868D8F7}"/>
              </a:ext>
            </a:extLst>
          </p:cNvPr>
          <p:cNvCxnSpPr>
            <a:cxnSpLocks/>
            <a:stCxn id="188" idx="4"/>
            <a:endCxn id="54" idx="0"/>
          </p:cNvCxnSpPr>
          <p:nvPr/>
        </p:nvCxnSpPr>
        <p:spPr>
          <a:xfrm flipH="1">
            <a:off x="9352820" y="1183229"/>
            <a:ext cx="117173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A67B480-797E-40BF-9E86-DF7A45EF9415}"/>
              </a:ext>
            </a:extLst>
          </p:cNvPr>
          <p:cNvCxnSpPr>
            <a:cxnSpLocks/>
            <a:stCxn id="187" idx="4"/>
            <a:endCxn id="54" idx="0"/>
          </p:cNvCxnSpPr>
          <p:nvPr/>
        </p:nvCxnSpPr>
        <p:spPr>
          <a:xfrm>
            <a:off x="9235648" y="1183229"/>
            <a:ext cx="117172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11E9317-152A-4430-8DD5-FB7425F2EBC5}"/>
              </a:ext>
            </a:extLst>
          </p:cNvPr>
          <p:cNvSpPr/>
          <p:nvPr/>
        </p:nvSpPr>
        <p:spPr>
          <a:xfrm>
            <a:off x="8673500" y="3873081"/>
            <a:ext cx="1358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bcftools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91987AE-D93C-4306-96B3-E03C0512FB0A}"/>
              </a:ext>
            </a:extLst>
          </p:cNvPr>
          <p:cNvGrpSpPr/>
          <p:nvPr/>
        </p:nvGrpSpPr>
        <p:grpSpPr>
          <a:xfrm>
            <a:off x="8961041" y="3330265"/>
            <a:ext cx="783559" cy="201960"/>
            <a:chOff x="8486622" y="2743077"/>
            <a:chExt cx="783559" cy="201960"/>
          </a:xfrm>
        </p:grpSpPr>
        <p:sp>
          <p:nvSpPr>
            <p:cNvPr id="194" name="Oval 36">
              <a:extLst>
                <a:ext uri="{FF2B5EF4-FFF2-40B4-BE49-F238E27FC236}">
                  <a16:creationId xmlns:a16="http://schemas.microsoft.com/office/drawing/2014/main" id="{05C7BC9B-0122-43F4-B76D-702E734FD94B}"/>
                </a:ext>
              </a:extLst>
            </p:cNvPr>
            <p:cNvSpPr/>
            <p:nvPr/>
          </p:nvSpPr>
          <p:spPr>
            <a:xfrm>
              <a:off x="8486622" y="2743077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E2B6FB6C-0872-436A-8D1B-E1491729A3BD}"/>
                </a:ext>
              </a:extLst>
            </p:cNvPr>
            <p:cNvSpPr/>
            <p:nvPr/>
          </p:nvSpPr>
          <p:spPr>
            <a:xfrm>
              <a:off x="9068221" y="2743077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72A53BE-1625-4D8C-9E25-C7050C1D9B46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flipH="1">
            <a:off x="9062021" y="1888978"/>
            <a:ext cx="290799" cy="1441287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448161D-6A87-4BC4-BB2A-1424F9AAF39B}"/>
              </a:ext>
            </a:extLst>
          </p:cNvPr>
          <p:cNvCxnSpPr>
            <a:cxnSpLocks/>
            <a:stCxn id="54" idx="2"/>
            <a:endCxn id="195" idx="0"/>
          </p:cNvCxnSpPr>
          <p:nvPr/>
        </p:nvCxnSpPr>
        <p:spPr>
          <a:xfrm>
            <a:off x="9352820" y="1888978"/>
            <a:ext cx="290800" cy="1441287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D828ED7-62C0-42DD-A9B5-62A8C1CA8EE1}"/>
              </a:ext>
            </a:extLst>
          </p:cNvPr>
          <p:cNvCxnSpPr>
            <a:cxnSpLocks/>
            <a:stCxn id="194" idx="4"/>
            <a:endCxn id="193" idx="0"/>
          </p:cNvCxnSpPr>
          <p:nvPr/>
        </p:nvCxnSpPr>
        <p:spPr>
          <a:xfrm>
            <a:off x="9062021" y="3532225"/>
            <a:ext cx="290799" cy="3408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32BEF9-5F1A-4C00-A7F2-444C2DC80DD8}"/>
              </a:ext>
            </a:extLst>
          </p:cNvPr>
          <p:cNvCxnSpPr>
            <a:cxnSpLocks/>
            <a:stCxn id="195" idx="4"/>
            <a:endCxn id="193" idx="0"/>
          </p:cNvCxnSpPr>
          <p:nvPr/>
        </p:nvCxnSpPr>
        <p:spPr>
          <a:xfrm flipH="1">
            <a:off x="9352820" y="3532225"/>
            <a:ext cx="290800" cy="3408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59A552E3-363D-42F2-BFEA-4493E6B0B189}"/>
              </a:ext>
            </a:extLst>
          </p:cNvPr>
          <p:cNvSpPr/>
          <p:nvPr/>
        </p:nvSpPr>
        <p:spPr>
          <a:xfrm>
            <a:off x="8813370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B801EB-F860-441F-A5F3-5F98BDEFBA4F}"/>
              </a:ext>
            </a:extLst>
          </p:cNvPr>
          <p:cNvCxnSpPr>
            <a:cxnSpLocks/>
            <a:stCxn id="193" idx="2"/>
            <a:endCxn id="202" idx="0"/>
          </p:cNvCxnSpPr>
          <p:nvPr/>
        </p:nvCxnSpPr>
        <p:spPr>
          <a:xfrm>
            <a:off x="9352820" y="4233081"/>
            <a:ext cx="0" cy="1269270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2" name="Oval 36">
            <a:extLst>
              <a:ext uri="{FF2B5EF4-FFF2-40B4-BE49-F238E27FC236}">
                <a16:creationId xmlns:a16="http://schemas.microsoft.com/office/drawing/2014/main" id="{7688CA26-579B-4DA5-A39C-1ADE2A318D95}"/>
              </a:ext>
            </a:extLst>
          </p:cNvPr>
          <p:cNvSpPr/>
          <p:nvPr/>
        </p:nvSpPr>
        <p:spPr>
          <a:xfrm>
            <a:off x="9251840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A39CDDC-D842-4E3C-A045-77F1D9CE4017}"/>
              </a:ext>
            </a:extLst>
          </p:cNvPr>
          <p:cNvCxnSpPr>
            <a:cxnSpLocks/>
            <a:stCxn id="202" idx="4"/>
            <a:endCxn id="200" idx="0"/>
          </p:cNvCxnSpPr>
          <p:nvPr/>
        </p:nvCxnSpPr>
        <p:spPr>
          <a:xfrm>
            <a:off x="9352820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4" name="Oval 36">
            <a:extLst>
              <a:ext uri="{FF2B5EF4-FFF2-40B4-BE49-F238E27FC236}">
                <a16:creationId xmlns:a16="http://schemas.microsoft.com/office/drawing/2014/main" id="{CB5AADCD-98AC-4607-A32B-B1A2B4E6DD7F}"/>
              </a:ext>
            </a:extLst>
          </p:cNvPr>
          <p:cNvSpPr/>
          <p:nvPr/>
        </p:nvSpPr>
        <p:spPr>
          <a:xfrm>
            <a:off x="9251840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FF10B3E-E9BF-49EB-B763-F0856557F15A}"/>
              </a:ext>
            </a:extLst>
          </p:cNvPr>
          <p:cNvCxnSpPr>
            <a:cxnSpLocks/>
            <a:stCxn id="200" idx="2"/>
            <a:endCxn id="204" idx="0"/>
          </p:cNvCxnSpPr>
          <p:nvPr/>
        </p:nvCxnSpPr>
        <p:spPr>
          <a:xfrm>
            <a:off x="9352820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8661A36-0792-45D8-9285-A814187E1081}"/>
              </a:ext>
            </a:extLst>
          </p:cNvPr>
          <p:cNvSpPr txBox="1"/>
          <p:nvPr/>
        </p:nvSpPr>
        <p:spPr>
          <a:xfrm>
            <a:off x="8428047" y="3354301"/>
            <a:ext cx="48250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SNV.vcf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BAF2C76-CE98-44E5-B3A5-DAB9B5C16FAE}"/>
              </a:ext>
            </a:extLst>
          </p:cNvPr>
          <p:cNvSpPr txBox="1"/>
          <p:nvPr/>
        </p:nvSpPr>
        <p:spPr>
          <a:xfrm>
            <a:off x="9808638" y="3354301"/>
            <a:ext cx="5177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Indel.vcf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4869CB8-E8AB-4FCA-8F72-F6D68DA17FB8}"/>
              </a:ext>
            </a:extLst>
          </p:cNvPr>
          <p:cNvSpPr/>
          <p:nvPr/>
        </p:nvSpPr>
        <p:spPr>
          <a:xfrm>
            <a:off x="7059130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B40F710-71A4-4AB1-8924-8CD6F9D8A56F}"/>
              </a:ext>
            </a:extLst>
          </p:cNvPr>
          <p:cNvCxnSpPr>
            <a:cxnSpLocks/>
            <a:stCxn id="28" idx="2"/>
            <a:endCxn id="218" idx="0"/>
          </p:cNvCxnSpPr>
          <p:nvPr/>
        </p:nvCxnSpPr>
        <p:spPr>
          <a:xfrm>
            <a:off x="7598580" y="1888978"/>
            <a:ext cx="0" cy="3613373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18" name="Oval 36">
            <a:extLst>
              <a:ext uri="{FF2B5EF4-FFF2-40B4-BE49-F238E27FC236}">
                <a16:creationId xmlns:a16="http://schemas.microsoft.com/office/drawing/2014/main" id="{26472B02-2AF1-4F3E-9E57-90601949EA58}"/>
              </a:ext>
            </a:extLst>
          </p:cNvPr>
          <p:cNvSpPr/>
          <p:nvPr/>
        </p:nvSpPr>
        <p:spPr>
          <a:xfrm>
            <a:off x="7497600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4D7D66-EFD9-4614-8CF8-302B41C89EBB}"/>
              </a:ext>
            </a:extLst>
          </p:cNvPr>
          <p:cNvCxnSpPr>
            <a:cxnSpLocks/>
            <a:stCxn id="218" idx="4"/>
            <a:endCxn id="216" idx="0"/>
          </p:cNvCxnSpPr>
          <p:nvPr/>
        </p:nvCxnSpPr>
        <p:spPr>
          <a:xfrm>
            <a:off x="7598580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20" name="Oval 36">
            <a:extLst>
              <a:ext uri="{FF2B5EF4-FFF2-40B4-BE49-F238E27FC236}">
                <a16:creationId xmlns:a16="http://schemas.microsoft.com/office/drawing/2014/main" id="{64E48843-C5D5-4BD6-BFD7-F1BEC31CE398}"/>
              </a:ext>
            </a:extLst>
          </p:cNvPr>
          <p:cNvSpPr/>
          <p:nvPr/>
        </p:nvSpPr>
        <p:spPr>
          <a:xfrm>
            <a:off x="7497600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5373636-1660-49C8-A460-0C917ED9687D}"/>
              </a:ext>
            </a:extLst>
          </p:cNvPr>
          <p:cNvCxnSpPr>
            <a:cxnSpLocks/>
            <a:stCxn id="216" idx="2"/>
            <a:endCxn id="220" idx="0"/>
          </p:cNvCxnSpPr>
          <p:nvPr/>
        </p:nvCxnSpPr>
        <p:spPr>
          <a:xfrm>
            <a:off x="7598580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E9853321-95B9-4E56-A906-43D84BD53FE9}"/>
              </a:ext>
            </a:extLst>
          </p:cNvPr>
          <p:cNvSpPr/>
          <p:nvPr/>
        </p:nvSpPr>
        <p:spPr>
          <a:xfrm>
            <a:off x="10591728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77C5F88-894F-4439-9ABD-D9E4331F65B4}"/>
              </a:ext>
            </a:extLst>
          </p:cNvPr>
          <p:cNvCxnSpPr>
            <a:cxnSpLocks/>
            <a:stCxn id="56" idx="2"/>
            <a:endCxn id="227" idx="0"/>
          </p:cNvCxnSpPr>
          <p:nvPr/>
        </p:nvCxnSpPr>
        <p:spPr>
          <a:xfrm>
            <a:off x="11131178" y="1888978"/>
            <a:ext cx="0" cy="3613373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27" name="Oval 36">
            <a:extLst>
              <a:ext uri="{FF2B5EF4-FFF2-40B4-BE49-F238E27FC236}">
                <a16:creationId xmlns:a16="http://schemas.microsoft.com/office/drawing/2014/main" id="{12F5F573-5009-4174-AB75-63967592AF1F}"/>
              </a:ext>
            </a:extLst>
          </p:cNvPr>
          <p:cNvSpPr/>
          <p:nvPr/>
        </p:nvSpPr>
        <p:spPr>
          <a:xfrm>
            <a:off x="11030198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FDC7D99-A01F-4C9B-8752-045AF57D66A1}"/>
              </a:ext>
            </a:extLst>
          </p:cNvPr>
          <p:cNvCxnSpPr>
            <a:cxnSpLocks/>
            <a:stCxn id="227" idx="4"/>
            <a:endCxn id="225" idx="0"/>
          </p:cNvCxnSpPr>
          <p:nvPr/>
        </p:nvCxnSpPr>
        <p:spPr>
          <a:xfrm>
            <a:off x="11131178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29" name="Oval 36">
            <a:extLst>
              <a:ext uri="{FF2B5EF4-FFF2-40B4-BE49-F238E27FC236}">
                <a16:creationId xmlns:a16="http://schemas.microsoft.com/office/drawing/2014/main" id="{621D6A6B-0DBF-4B80-A4D5-D91D9A9A3D4E}"/>
              </a:ext>
            </a:extLst>
          </p:cNvPr>
          <p:cNvSpPr/>
          <p:nvPr/>
        </p:nvSpPr>
        <p:spPr>
          <a:xfrm>
            <a:off x="11030198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EED19E3-8C14-4FE7-9440-EFA50D5BCCD9}"/>
              </a:ext>
            </a:extLst>
          </p:cNvPr>
          <p:cNvCxnSpPr>
            <a:cxnSpLocks/>
            <a:stCxn id="225" idx="2"/>
            <a:endCxn id="229" idx="0"/>
          </p:cNvCxnSpPr>
          <p:nvPr/>
        </p:nvCxnSpPr>
        <p:spPr>
          <a:xfrm>
            <a:off x="11131178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A1D1344-1988-4D26-BE78-4B44D599675A}"/>
              </a:ext>
            </a:extLst>
          </p:cNvPr>
          <p:cNvGrpSpPr/>
          <p:nvPr/>
        </p:nvGrpSpPr>
        <p:grpSpPr>
          <a:xfrm>
            <a:off x="10913026" y="981269"/>
            <a:ext cx="436305" cy="201960"/>
            <a:chOff x="2895557" y="1357882"/>
            <a:chExt cx="436305" cy="201960"/>
          </a:xfrm>
        </p:grpSpPr>
        <p:sp>
          <p:nvSpPr>
            <p:cNvPr id="233" name="Oval 36">
              <a:extLst>
                <a:ext uri="{FF2B5EF4-FFF2-40B4-BE49-F238E27FC236}">
                  <a16:creationId xmlns:a16="http://schemas.microsoft.com/office/drawing/2014/main" id="{C02A48A0-290E-4F40-9462-06BAB714422F}"/>
                </a:ext>
              </a:extLst>
            </p:cNvPr>
            <p:cNvSpPr/>
            <p:nvPr/>
          </p:nvSpPr>
          <p:spPr>
            <a:xfrm>
              <a:off x="2895557" y="1357882"/>
              <a:ext cx="201960" cy="201960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ADE72D1-0FDA-4510-A1E9-86D747AC0D88}"/>
                </a:ext>
              </a:extLst>
            </p:cNvPr>
            <p:cNvSpPr/>
            <p:nvPr/>
          </p:nvSpPr>
          <p:spPr>
            <a:xfrm>
              <a:off x="3129902" y="1357882"/>
              <a:ext cx="201960" cy="201960"/>
            </a:xfrm>
            <a:prstGeom prst="ellipse">
              <a:avLst/>
            </a:prstGeom>
            <a:solidFill>
              <a:schemeClr val="accent5"/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B4B2DBF-FB97-4635-AB4F-0C561FCFD68B}"/>
              </a:ext>
            </a:extLst>
          </p:cNvPr>
          <p:cNvCxnSpPr>
            <a:cxnSpLocks/>
            <a:stCxn id="234" idx="4"/>
            <a:endCxn id="56" idx="0"/>
          </p:cNvCxnSpPr>
          <p:nvPr/>
        </p:nvCxnSpPr>
        <p:spPr>
          <a:xfrm flipH="1">
            <a:off x="11131178" y="1183229"/>
            <a:ext cx="117173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86837C8-E5F3-404B-B938-FC3C3DDF5166}"/>
              </a:ext>
            </a:extLst>
          </p:cNvPr>
          <p:cNvCxnSpPr>
            <a:cxnSpLocks/>
            <a:stCxn id="233" idx="4"/>
            <a:endCxn id="56" idx="0"/>
          </p:cNvCxnSpPr>
          <p:nvPr/>
        </p:nvCxnSpPr>
        <p:spPr>
          <a:xfrm>
            <a:off x="11014006" y="1183229"/>
            <a:ext cx="117172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22" name="Oval 36">
            <a:extLst>
              <a:ext uri="{FF2B5EF4-FFF2-40B4-BE49-F238E27FC236}">
                <a16:creationId xmlns:a16="http://schemas.microsoft.com/office/drawing/2014/main" id="{38B46FC6-5899-4AE7-999F-BA4B586E6320}"/>
              </a:ext>
            </a:extLst>
          </p:cNvPr>
          <p:cNvSpPr/>
          <p:nvPr/>
        </p:nvSpPr>
        <p:spPr>
          <a:xfrm>
            <a:off x="880177" y="40767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1036326-C5BB-445A-9ABB-09EA3C4BE08D}"/>
              </a:ext>
            </a:extLst>
          </p:cNvPr>
          <p:cNvSpPr txBox="1"/>
          <p:nvPr/>
        </p:nvSpPr>
        <p:spPr>
          <a:xfrm>
            <a:off x="573356" y="431713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E68028-7E82-4FE7-8087-3166A9B04628}"/>
              </a:ext>
            </a:extLst>
          </p:cNvPr>
          <p:cNvSpPr txBox="1"/>
          <p:nvPr/>
        </p:nvSpPr>
        <p:spPr>
          <a:xfrm>
            <a:off x="4435031" y="2186186"/>
            <a:ext cx="38311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Pileup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EC9B49-FFF2-4C1A-90F7-BD70158A985E}"/>
              </a:ext>
            </a:extLst>
          </p:cNvPr>
          <p:cNvSpPr txBox="1"/>
          <p:nvPr/>
        </p:nvSpPr>
        <p:spPr>
          <a:xfrm>
            <a:off x="6040448" y="2186186"/>
            <a:ext cx="38311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Pileup</a:t>
            </a:r>
          </a:p>
        </p:txBody>
      </p:sp>
    </p:spTree>
    <p:extLst>
      <p:ext uri="{BB962C8B-B14F-4D97-AF65-F5344CB8AC3E}">
        <p14:creationId xmlns:p14="http://schemas.microsoft.com/office/powerpoint/2010/main" val="3799551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36">
            <a:extLst>
              <a:ext uri="{FF2B5EF4-FFF2-40B4-BE49-F238E27FC236}">
                <a16:creationId xmlns:a16="http://schemas.microsoft.com/office/drawing/2014/main" id="{BEDF5A36-D087-4D2A-8C65-BFDF961AFAA4}"/>
              </a:ext>
            </a:extLst>
          </p:cNvPr>
          <p:cNvSpPr/>
          <p:nvPr/>
        </p:nvSpPr>
        <p:spPr>
          <a:xfrm>
            <a:off x="1114522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Oval 36">
            <a:extLst>
              <a:ext uri="{FF2B5EF4-FFF2-40B4-BE49-F238E27FC236}">
                <a16:creationId xmlns:a16="http://schemas.microsoft.com/office/drawing/2014/main" id="{4CAC387E-00B1-4787-ABA1-1814E03E898A}"/>
              </a:ext>
            </a:extLst>
          </p:cNvPr>
          <p:cNvSpPr/>
          <p:nvPr/>
        </p:nvSpPr>
        <p:spPr>
          <a:xfrm>
            <a:off x="3005366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Oval 36">
            <a:extLst>
              <a:ext uri="{FF2B5EF4-FFF2-40B4-BE49-F238E27FC236}">
                <a16:creationId xmlns:a16="http://schemas.microsoft.com/office/drawing/2014/main" id="{D5714AE3-38C1-40C5-BD42-EDDC2B4321DE}"/>
              </a:ext>
            </a:extLst>
          </p:cNvPr>
          <p:cNvSpPr/>
          <p:nvPr/>
        </p:nvSpPr>
        <p:spPr>
          <a:xfrm>
            <a:off x="5321858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Oval 36">
            <a:extLst>
              <a:ext uri="{FF2B5EF4-FFF2-40B4-BE49-F238E27FC236}">
                <a16:creationId xmlns:a16="http://schemas.microsoft.com/office/drawing/2014/main" id="{3A048C12-B9C3-4909-AC26-044F1CD1EE64}"/>
              </a:ext>
            </a:extLst>
          </p:cNvPr>
          <p:cNvSpPr/>
          <p:nvPr/>
        </p:nvSpPr>
        <p:spPr>
          <a:xfrm>
            <a:off x="9251840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Oval 36">
            <a:extLst>
              <a:ext uri="{FF2B5EF4-FFF2-40B4-BE49-F238E27FC236}">
                <a16:creationId xmlns:a16="http://schemas.microsoft.com/office/drawing/2014/main" id="{953FFC94-C5AE-4271-90E1-1A64C1011CF0}"/>
              </a:ext>
            </a:extLst>
          </p:cNvPr>
          <p:cNvSpPr/>
          <p:nvPr/>
        </p:nvSpPr>
        <p:spPr>
          <a:xfrm>
            <a:off x="7497600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Oval 36">
            <a:extLst>
              <a:ext uri="{FF2B5EF4-FFF2-40B4-BE49-F238E27FC236}">
                <a16:creationId xmlns:a16="http://schemas.microsoft.com/office/drawing/2014/main" id="{DCCF3F7E-1CC8-4D53-9576-31D7533440F8}"/>
              </a:ext>
            </a:extLst>
          </p:cNvPr>
          <p:cNvSpPr/>
          <p:nvPr/>
        </p:nvSpPr>
        <p:spPr>
          <a:xfrm>
            <a:off x="11030198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90590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36">
            <a:extLst>
              <a:ext uri="{FF2B5EF4-FFF2-40B4-BE49-F238E27FC236}">
                <a16:creationId xmlns:a16="http://schemas.microsoft.com/office/drawing/2014/main" id="{BAB15786-C9DA-40AB-8005-FC3AFA261E7D}"/>
              </a:ext>
            </a:extLst>
          </p:cNvPr>
          <p:cNvSpPr/>
          <p:nvPr/>
        </p:nvSpPr>
        <p:spPr>
          <a:xfrm>
            <a:off x="386467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Oval 36">
            <a:extLst>
              <a:ext uri="{FF2B5EF4-FFF2-40B4-BE49-F238E27FC236}">
                <a16:creationId xmlns:a16="http://schemas.microsoft.com/office/drawing/2014/main" id="{B34CF0EE-AB6B-406F-A622-5EA6D7C5BCC6}"/>
              </a:ext>
            </a:extLst>
          </p:cNvPr>
          <p:cNvSpPr/>
          <p:nvPr/>
        </p:nvSpPr>
        <p:spPr>
          <a:xfrm>
            <a:off x="471681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B130143F-2D35-4F01-A74E-145E83BA01AF}"/>
              </a:ext>
            </a:extLst>
          </p:cNvPr>
          <p:cNvSpPr/>
          <p:nvPr/>
        </p:nvSpPr>
        <p:spPr>
          <a:xfrm>
            <a:off x="556895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Oval 36">
            <a:extLst>
              <a:ext uri="{FF2B5EF4-FFF2-40B4-BE49-F238E27FC236}">
                <a16:creationId xmlns:a16="http://schemas.microsoft.com/office/drawing/2014/main" id="{B0D271AC-DDA3-4622-93F8-7A5E8D997ED1}"/>
              </a:ext>
            </a:extLst>
          </p:cNvPr>
          <p:cNvSpPr/>
          <p:nvPr/>
        </p:nvSpPr>
        <p:spPr>
          <a:xfrm>
            <a:off x="727323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Oval 36">
            <a:extLst>
              <a:ext uri="{FF2B5EF4-FFF2-40B4-BE49-F238E27FC236}">
                <a16:creationId xmlns:a16="http://schemas.microsoft.com/office/drawing/2014/main" id="{8761E1C3-3501-4288-AD70-45EA37D54E7C}"/>
              </a:ext>
            </a:extLst>
          </p:cNvPr>
          <p:cNvSpPr/>
          <p:nvPr/>
        </p:nvSpPr>
        <p:spPr>
          <a:xfrm>
            <a:off x="6421091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Oval 36">
            <a:extLst>
              <a:ext uri="{FF2B5EF4-FFF2-40B4-BE49-F238E27FC236}">
                <a16:creationId xmlns:a16="http://schemas.microsoft.com/office/drawing/2014/main" id="{4B72F827-63A0-47E7-9C00-3D87EC29577C}"/>
              </a:ext>
            </a:extLst>
          </p:cNvPr>
          <p:cNvSpPr/>
          <p:nvPr/>
        </p:nvSpPr>
        <p:spPr>
          <a:xfrm>
            <a:off x="8125369" y="125959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2477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AA210F2-5E1A-491E-84AD-98C96CC333C0}"/>
              </a:ext>
            </a:extLst>
          </p:cNvPr>
          <p:cNvGrpSpPr/>
          <p:nvPr/>
        </p:nvGrpSpPr>
        <p:grpSpPr>
          <a:xfrm>
            <a:off x="3864671" y="1259597"/>
            <a:ext cx="4462658" cy="201960"/>
            <a:chOff x="4100088" y="1259597"/>
            <a:chExt cx="4462658" cy="201960"/>
          </a:xfrm>
        </p:grpSpPr>
        <p:sp>
          <p:nvSpPr>
            <p:cNvPr id="111" name="Oval 36">
              <a:extLst>
                <a:ext uri="{FF2B5EF4-FFF2-40B4-BE49-F238E27FC236}">
                  <a16:creationId xmlns:a16="http://schemas.microsoft.com/office/drawing/2014/main" id="{F238725E-2FB4-4C31-B88D-AC9A249A741A}"/>
                </a:ext>
              </a:extLst>
            </p:cNvPr>
            <p:cNvSpPr/>
            <p:nvPr/>
          </p:nvSpPr>
          <p:spPr>
            <a:xfrm>
              <a:off x="4100088" y="1259597"/>
              <a:ext cx="201960" cy="2019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Oval 36">
              <a:extLst>
                <a:ext uri="{FF2B5EF4-FFF2-40B4-BE49-F238E27FC236}">
                  <a16:creationId xmlns:a16="http://schemas.microsoft.com/office/drawing/2014/main" id="{8E179AA5-8EE9-4593-9E26-0111F4AB2599}"/>
                </a:ext>
              </a:extLst>
            </p:cNvPr>
            <p:cNvSpPr/>
            <p:nvPr/>
          </p:nvSpPr>
          <p:spPr>
            <a:xfrm>
              <a:off x="4952228" y="1259597"/>
              <a:ext cx="201960" cy="2019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id="{627542C0-9350-4508-BEEF-443481BC0603}"/>
                </a:ext>
              </a:extLst>
            </p:cNvPr>
            <p:cNvSpPr/>
            <p:nvPr/>
          </p:nvSpPr>
          <p:spPr>
            <a:xfrm>
              <a:off x="5804368" y="1259597"/>
              <a:ext cx="201960" cy="2019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Oval 36">
              <a:extLst>
                <a:ext uri="{FF2B5EF4-FFF2-40B4-BE49-F238E27FC236}">
                  <a16:creationId xmlns:a16="http://schemas.microsoft.com/office/drawing/2014/main" id="{CB5AADCD-98AC-4607-A32B-B1A2B4E6DD7F}"/>
                </a:ext>
              </a:extLst>
            </p:cNvPr>
            <p:cNvSpPr/>
            <p:nvPr/>
          </p:nvSpPr>
          <p:spPr>
            <a:xfrm>
              <a:off x="7508648" y="1259597"/>
              <a:ext cx="201960" cy="2019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Oval 36">
              <a:extLst>
                <a:ext uri="{FF2B5EF4-FFF2-40B4-BE49-F238E27FC236}">
                  <a16:creationId xmlns:a16="http://schemas.microsoft.com/office/drawing/2014/main" id="{64E48843-C5D5-4BD6-BFD7-F1BEC31CE398}"/>
                </a:ext>
              </a:extLst>
            </p:cNvPr>
            <p:cNvSpPr/>
            <p:nvPr/>
          </p:nvSpPr>
          <p:spPr>
            <a:xfrm>
              <a:off x="6656508" y="1259597"/>
              <a:ext cx="201960" cy="2019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Oval 36">
              <a:extLst>
                <a:ext uri="{FF2B5EF4-FFF2-40B4-BE49-F238E27FC236}">
                  <a16:creationId xmlns:a16="http://schemas.microsoft.com/office/drawing/2014/main" id="{621D6A6B-0DBF-4B80-A4D5-D91D9A9A3D4E}"/>
                </a:ext>
              </a:extLst>
            </p:cNvPr>
            <p:cNvSpPr/>
            <p:nvPr/>
          </p:nvSpPr>
          <p:spPr>
            <a:xfrm>
              <a:off x="8360786" y="1259597"/>
              <a:ext cx="201960" cy="2019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E9BA73-840D-4543-A1EE-77892C2C1F40}"/>
              </a:ext>
            </a:extLst>
          </p:cNvPr>
          <p:cNvSpPr/>
          <p:nvPr/>
        </p:nvSpPr>
        <p:spPr>
          <a:xfrm>
            <a:off x="5556550" y="1964422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picking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C7B01-2AE6-4052-85B1-9A91533465FD}"/>
              </a:ext>
            </a:extLst>
          </p:cNvPr>
          <p:cNvCxnSpPr>
            <a:cxnSpLocks/>
            <a:stCxn id="111" idx="4"/>
            <a:endCxn id="8" idx="0"/>
          </p:cNvCxnSpPr>
          <p:nvPr/>
        </p:nvCxnSpPr>
        <p:spPr>
          <a:xfrm>
            <a:off x="3965651" y="1461557"/>
            <a:ext cx="2130349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728C48-48A6-46BE-8B29-735C1E7372D5}"/>
              </a:ext>
            </a:extLst>
          </p:cNvPr>
          <p:cNvCxnSpPr>
            <a:cxnSpLocks/>
            <a:stCxn id="129" idx="5"/>
            <a:endCxn id="8" idx="0"/>
          </p:cNvCxnSpPr>
          <p:nvPr/>
        </p:nvCxnSpPr>
        <p:spPr>
          <a:xfrm>
            <a:off x="4889195" y="1431981"/>
            <a:ext cx="1206805" cy="532441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ED5E34-595C-4BD8-9FA2-8C67C50F723C}"/>
              </a:ext>
            </a:extLst>
          </p:cNvPr>
          <p:cNvCxnSpPr>
            <a:cxnSpLocks/>
            <a:stCxn id="170" idx="4"/>
            <a:endCxn id="8" idx="0"/>
          </p:cNvCxnSpPr>
          <p:nvPr/>
        </p:nvCxnSpPr>
        <p:spPr>
          <a:xfrm>
            <a:off x="5669931" y="1461557"/>
            <a:ext cx="426069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EFBC7-9447-48D8-9CDA-E76C5A4CC7C0}"/>
              </a:ext>
            </a:extLst>
          </p:cNvPr>
          <p:cNvCxnSpPr>
            <a:cxnSpLocks/>
            <a:stCxn id="220" idx="4"/>
            <a:endCxn id="8" idx="0"/>
          </p:cNvCxnSpPr>
          <p:nvPr/>
        </p:nvCxnSpPr>
        <p:spPr>
          <a:xfrm flipH="1">
            <a:off x="6096000" y="1461557"/>
            <a:ext cx="426071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C94442-8A6D-45CD-8EE7-31B30E36BDB2}"/>
              </a:ext>
            </a:extLst>
          </p:cNvPr>
          <p:cNvCxnSpPr>
            <a:cxnSpLocks/>
            <a:stCxn id="204" idx="4"/>
            <a:endCxn id="8" idx="0"/>
          </p:cNvCxnSpPr>
          <p:nvPr/>
        </p:nvCxnSpPr>
        <p:spPr>
          <a:xfrm flipH="1">
            <a:off x="6096000" y="1461557"/>
            <a:ext cx="1278211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62F11F-5A8C-4954-BF80-FA47A1FA7C3D}"/>
              </a:ext>
            </a:extLst>
          </p:cNvPr>
          <p:cNvCxnSpPr>
            <a:cxnSpLocks/>
            <a:stCxn id="229" idx="4"/>
            <a:endCxn id="8" idx="0"/>
          </p:cNvCxnSpPr>
          <p:nvPr/>
        </p:nvCxnSpPr>
        <p:spPr>
          <a:xfrm flipH="1">
            <a:off x="6096000" y="1461557"/>
            <a:ext cx="2130349" cy="50286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8" name="Oval 36">
            <a:extLst>
              <a:ext uri="{FF2B5EF4-FFF2-40B4-BE49-F238E27FC236}">
                <a16:creationId xmlns:a16="http://schemas.microsoft.com/office/drawing/2014/main" id="{AD3C578D-BEC7-4264-82BE-59D028E2538A}"/>
              </a:ext>
            </a:extLst>
          </p:cNvPr>
          <p:cNvSpPr/>
          <p:nvPr/>
        </p:nvSpPr>
        <p:spPr>
          <a:xfrm>
            <a:off x="5995020" y="254822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1162D0-4B8E-4489-BF5F-426A560BF1EB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6096000" y="2324422"/>
            <a:ext cx="0" cy="22379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3" name="Oval 36">
            <a:extLst>
              <a:ext uri="{FF2B5EF4-FFF2-40B4-BE49-F238E27FC236}">
                <a16:creationId xmlns:a16="http://schemas.microsoft.com/office/drawing/2014/main" id="{CD1AC75F-5A83-405C-9534-0871D81A64B3}"/>
              </a:ext>
            </a:extLst>
          </p:cNvPr>
          <p:cNvSpPr/>
          <p:nvPr/>
        </p:nvSpPr>
        <p:spPr>
          <a:xfrm>
            <a:off x="5280710" y="4807906"/>
            <a:ext cx="201960" cy="201960"/>
          </a:xfrm>
          <a:prstGeom prst="ellipse">
            <a:avLst/>
          </a:prstGeom>
          <a:solidFill>
            <a:srgbClr val="7030A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65AA93F-1D81-4686-8191-819B9F57F6FA}"/>
              </a:ext>
            </a:extLst>
          </p:cNvPr>
          <p:cNvSpPr/>
          <p:nvPr/>
        </p:nvSpPr>
        <p:spPr>
          <a:xfrm>
            <a:off x="6253342" y="4044134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vcf2csv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21E03AF-2323-4721-A5DE-1BD4E6F655A6}"/>
              </a:ext>
            </a:extLst>
          </p:cNvPr>
          <p:cNvSpPr/>
          <p:nvPr/>
        </p:nvSpPr>
        <p:spPr>
          <a:xfrm>
            <a:off x="4992469" y="4066994"/>
            <a:ext cx="778442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vcf2maf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27D4C5-A357-4521-A944-CD52B45DF29D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>
            <a:off x="6096000" y="2750181"/>
            <a:ext cx="0" cy="22379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30B501D-FFB2-418D-B7B7-1D2D788DEBE5}"/>
              </a:ext>
            </a:extLst>
          </p:cNvPr>
          <p:cNvSpPr/>
          <p:nvPr/>
        </p:nvSpPr>
        <p:spPr>
          <a:xfrm>
            <a:off x="5833511" y="2973980"/>
            <a:ext cx="524978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vep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Oval 36">
            <a:extLst>
              <a:ext uri="{FF2B5EF4-FFF2-40B4-BE49-F238E27FC236}">
                <a16:creationId xmlns:a16="http://schemas.microsoft.com/office/drawing/2014/main" id="{65224FF7-93AE-4C65-BD5B-A8832D8BDD30}"/>
              </a:ext>
            </a:extLst>
          </p:cNvPr>
          <p:cNvSpPr/>
          <p:nvPr/>
        </p:nvSpPr>
        <p:spPr>
          <a:xfrm>
            <a:off x="5995020" y="3557779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82F5C-CED1-402E-B9E5-28F9BB46EF52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6096000" y="3333980"/>
            <a:ext cx="0" cy="22379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Oval 36">
            <a:extLst>
              <a:ext uri="{FF2B5EF4-FFF2-40B4-BE49-F238E27FC236}">
                <a16:creationId xmlns:a16="http://schemas.microsoft.com/office/drawing/2014/main" id="{557473E8-B56F-49AC-96B3-297F1058EF6B}"/>
              </a:ext>
            </a:extLst>
          </p:cNvPr>
          <p:cNvSpPr/>
          <p:nvPr/>
        </p:nvSpPr>
        <p:spPr>
          <a:xfrm>
            <a:off x="6691812" y="4807906"/>
            <a:ext cx="201960" cy="201960"/>
          </a:xfrm>
          <a:prstGeom prst="ellipse">
            <a:avLst/>
          </a:prstGeom>
          <a:solidFill>
            <a:schemeClr val="accent2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304F45-BC3E-4A31-A539-F35893ACD3CD}"/>
              </a:ext>
            </a:extLst>
          </p:cNvPr>
          <p:cNvSpPr txBox="1"/>
          <p:nvPr/>
        </p:nvSpPr>
        <p:spPr>
          <a:xfrm>
            <a:off x="4921522" y="4831942"/>
            <a:ext cx="278923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C51E92-F169-4344-8D09-88946F1795DE}"/>
              </a:ext>
            </a:extLst>
          </p:cNvPr>
          <p:cNvSpPr txBox="1"/>
          <p:nvPr/>
        </p:nvSpPr>
        <p:spPr>
          <a:xfrm>
            <a:off x="6985955" y="4831942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81CD8C-9E49-4170-B7C0-4AF6176DFE08}"/>
              </a:ext>
            </a:extLst>
          </p:cNvPr>
          <p:cNvCxnSpPr>
            <a:cxnSpLocks/>
            <a:stCxn id="57" idx="4"/>
            <a:endCxn id="52" idx="0"/>
          </p:cNvCxnSpPr>
          <p:nvPr/>
        </p:nvCxnSpPr>
        <p:spPr>
          <a:xfrm flipH="1">
            <a:off x="5381690" y="3759739"/>
            <a:ext cx="714310" cy="30725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1FADEF-4394-4C48-A398-D1D17D4AD7D6}"/>
              </a:ext>
            </a:extLst>
          </p:cNvPr>
          <p:cNvCxnSpPr>
            <a:cxnSpLocks/>
            <a:stCxn id="57" idx="4"/>
            <a:endCxn id="51" idx="0"/>
          </p:cNvCxnSpPr>
          <p:nvPr/>
        </p:nvCxnSpPr>
        <p:spPr>
          <a:xfrm>
            <a:off x="6096000" y="3759739"/>
            <a:ext cx="696792" cy="284395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79FA5E-9FBB-4818-AE10-059A99E5D17B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5381690" y="4426994"/>
            <a:ext cx="0" cy="38091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A084AE8-331A-4D04-9EA1-9801511C2B0F}"/>
              </a:ext>
            </a:extLst>
          </p:cNvPr>
          <p:cNvCxnSpPr>
            <a:cxnSpLocks/>
            <a:stCxn id="51" idx="2"/>
            <a:endCxn id="62" idx="0"/>
          </p:cNvCxnSpPr>
          <p:nvPr/>
        </p:nvCxnSpPr>
        <p:spPr>
          <a:xfrm>
            <a:off x="6792792" y="4404134"/>
            <a:ext cx="0" cy="4037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  <p:extLst>
      <p:ext uri="{BB962C8B-B14F-4D97-AF65-F5344CB8AC3E}">
        <p14:creationId xmlns:p14="http://schemas.microsoft.com/office/powerpoint/2010/main" val="297565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32AE6-B544-4512-AF84-5D3B385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55257-C470-4D16-A686-8387A86BB0E0}"/>
              </a:ext>
            </a:extLst>
          </p:cNvPr>
          <p:cNvSpPr txBox="1"/>
          <p:nvPr/>
        </p:nvSpPr>
        <p:spPr>
          <a:xfrm>
            <a:off x="4612418" y="3090448"/>
            <a:ext cx="296715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4400" dirty="0">
                <a:latin typeface="Century Gothic" panose="020B0502020202020204" pitchFamily="34" charset="0"/>
                <a:cs typeface="Arial" panose="020B0604020202020204" pitchFamily="34" charset="0"/>
              </a:rPr>
              <a:t>Tumor-only</a:t>
            </a:r>
          </a:p>
        </p:txBody>
      </p:sp>
    </p:spTree>
    <p:extLst>
      <p:ext uri="{BB962C8B-B14F-4D97-AF65-F5344CB8AC3E}">
        <p14:creationId xmlns:p14="http://schemas.microsoft.com/office/powerpoint/2010/main" val="28510985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B9F572-6EB1-4FA8-B136-AE34931D567F}"/>
              </a:ext>
            </a:extLst>
          </p:cNvPr>
          <p:cNvSpPr/>
          <p:nvPr/>
        </p:nvSpPr>
        <p:spPr>
          <a:xfrm>
            <a:off x="2672203" y="1528978"/>
            <a:ext cx="103158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gatk</a:t>
            </a:r>
            <a:r>
              <a:rPr lang="en-US" sz="100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Mutect2</a:t>
            </a: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8508897A-3509-4B1B-982C-577F86677A8D}"/>
              </a:ext>
            </a:extLst>
          </p:cNvPr>
          <p:cNvSpPr/>
          <p:nvPr/>
        </p:nvSpPr>
        <p:spPr>
          <a:xfrm>
            <a:off x="3087013" y="2162150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97D52-90EC-40CC-92C7-820333854239}"/>
              </a:ext>
            </a:extLst>
          </p:cNvPr>
          <p:cNvSpPr/>
          <p:nvPr/>
        </p:nvSpPr>
        <p:spPr>
          <a:xfrm>
            <a:off x="6656596" y="1528978"/>
            <a:ext cx="78206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vardict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CD6FBFE5-5381-4AFF-8F58-744EEF373038}"/>
              </a:ext>
            </a:extLst>
          </p:cNvPr>
          <p:cNvSpPr/>
          <p:nvPr/>
        </p:nvSpPr>
        <p:spPr>
          <a:xfrm>
            <a:off x="3087013" y="981269"/>
            <a:ext cx="201960" cy="201960"/>
          </a:xfrm>
          <a:prstGeom prst="ellipse">
            <a:avLst/>
          </a:prstGeom>
          <a:solidFill>
            <a:srgbClr val="C0000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Oval 36">
            <a:extLst>
              <a:ext uri="{FF2B5EF4-FFF2-40B4-BE49-F238E27FC236}">
                <a16:creationId xmlns:a16="http://schemas.microsoft.com/office/drawing/2014/main" id="{05C413ED-8CFF-4490-A384-4FEA6A812A65}"/>
              </a:ext>
            </a:extLst>
          </p:cNvPr>
          <p:cNvSpPr/>
          <p:nvPr/>
        </p:nvSpPr>
        <p:spPr>
          <a:xfrm>
            <a:off x="4972899" y="981269"/>
            <a:ext cx="201960" cy="201960"/>
          </a:xfrm>
          <a:prstGeom prst="ellipse">
            <a:avLst/>
          </a:prstGeom>
          <a:solidFill>
            <a:srgbClr val="C0000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7829AB5-FBC6-4260-BD4F-ED207FC75131}"/>
              </a:ext>
            </a:extLst>
          </p:cNvPr>
          <p:cNvSpPr/>
          <p:nvPr/>
        </p:nvSpPr>
        <p:spPr>
          <a:xfrm>
            <a:off x="8410836" y="1528978"/>
            <a:ext cx="78206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lofreq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4BA525-D346-4E44-B2CB-CE20E5B667DD}"/>
              </a:ext>
            </a:extLst>
          </p:cNvPr>
          <p:cNvCxnSpPr>
            <a:cxnSpLocks/>
            <a:stCxn id="36" idx="4"/>
            <a:endCxn id="4" idx="0"/>
          </p:cNvCxnSpPr>
          <p:nvPr/>
        </p:nvCxnSpPr>
        <p:spPr>
          <a:xfrm>
            <a:off x="3187993" y="1183229"/>
            <a:ext cx="0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B672EC-0CB6-4BD1-A2E1-DBE469D3944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87993" y="1888978"/>
            <a:ext cx="0" cy="2731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B92515-1672-4101-8904-A66DB42F4B88}"/>
              </a:ext>
            </a:extLst>
          </p:cNvPr>
          <p:cNvSpPr/>
          <p:nvPr/>
        </p:nvSpPr>
        <p:spPr>
          <a:xfrm>
            <a:off x="2508673" y="2697942"/>
            <a:ext cx="1358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gatk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FilterMutectCalls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8D9D6A-CBAE-4027-BC9F-7EEB5116454C}"/>
              </a:ext>
            </a:extLst>
          </p:cNvPr>
          <p:cNvCxnSpPr>
            <a:cxnSpLocks/>
            <a:stCxn id="5" idx="4"/>
            <a:endCxn id="88" idx="0"/>
          </p:cNvCxnSpPr>
          <p:nvPr/>
        </p:nvCxnSpPr>
        <p:spPr>
          <a:xfrm>
            <a:off x="3187993" y="2364110"/>
            <a:ext cx="0" cy="33383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439F69A-47DB-483A-B2E8-97F627A7A1B5}"/>
              </a:ext>
            </a:extLst>
          </p:cNvPr>
          <p:cNvSpPr/>
          <p:nvPr/>
        </p:nvSpPr>
        <p:spPr>
          <a:xfrm>
            <a:off x="2648543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68683D-5EF3-4377-A4DA-0A5EDBCADF85}"/>
              </a:ext>
            </a:extLst>
          </p:cNvPr>
          <p:cNvCxnSpPr>
            <a:cxnSpLocks/>
            <a:stCxn id="88" idx="2"/>
            <a:endCxn id="102" idx="0"/>
          </p:cNvCxnSpPr>
          <p:nvPr/>
        </p:nvCxnSpPr>
        <p:spPr>
          <a:xfrm>
            <a:off x="3187993" y="3057942"/>
            <a:ext cx="0" cy="244440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2" name="Oval 36">
            <a:extLst>
              <a:ext uri="{FF2B5EF4-FFF2-40B4-BE49-F238E27FC236}">
                <a16:creationId xmlns:a16="http://schemas.microsoft.com/office/drawing/2014/main" id="{A1515A8D-79A0-4D3D-8961-76A4DB166F95}"/>
              </a:ext>
            </a:extLst>
          </p:cNvPr>
          <p:cNvSpPr/>
          <p:nvPr/>
        </p:nvSpPr>
        <p:spPr>
          <a:xfrm>
            <a:off x="3087013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3937FD-5116-4501-AA66-419572C05D20}"/>
              </a:ext>
            </a:extLst>
          </p:cNvPr>
          <p:cNvCxnSpPr>
            <a:cxnSpLocks/>
            <a:stCxn id="102" idx="4"/>
            <a:endCxn id="94" idx="0"/>
          </p:cNvCxnSpPr>
          <p:nvPr/>
        </p:nvCxnSpPr>
        <p:spPr>
          <a:xfrm>
            <a:off x="3187993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1" name="Oval 36">
            <a:extLst>
              <a:ext uri="{FF2B5EF4-FFF2-40B4-BE49-F238E27FC236}">
                <a16:creationId xmlns:a16="http://schemas.microsoft.com/office/drawing/2014/main" id="{F238725E-2FB4-4C31-B88D-AC9A249A741A}"/>
              </a:ext>
            </a:extLst>
          </p:cNvPr>
          <p:cNvSpPr/>
          <p:nvPr/>
        </p:nvSpPr>
        <p:spPr>
          <a:xfrm>
            <a:off x="3087013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E91131-EB98-4585-9EC2-5911262889C1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3187993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80" name="Oval 36">
            <a:extLst>
              <a:ext uri="{FF2B5EF4-FFF2-40B4-BE49-F238E27FC236}">
                <a16:creationId xmlns:a16="http://schemas.microsoft.com/office/drawing/2014/main" id="{4055B972-6BF0-49F5-BF23-48CFF1534C3B}"/>
              </a:ext>
            </a:extLst>
          </p:cNvPr>
          <p:cNvSpPr/>
          <p:nvPr/>
        </p:nvSpPr>
        <p:spPr>
          <a:xfrm>
            <a:off x="6946646" y="981269"/>
            <a:ext cx="201960" cy="201960"/>
          </a:xfrm>
          <a:prstGeom prst="ellipse">
            <a:avLst/>
          </a:prstGeom>
          <a:solidFill>
            <a:srgbClr val="C0000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574471-08B1-4E62-BD16-1A8E82F9DA58}"/>
              </a:ext>
            </a:extLst>
          </p:cNvPr>
          <p:cNvCxnSpPr>
            <a:cxnSpLocks/>
            <a:stCxn id="180" idx="4"/>
            <a:endCxn id="28" idx="0"/>
          </p:cNvCxnSpPr>
          <p:nvPr/>
        </p:nvCxnSpPr>
        <p:spPr>
          <a:xfrm>
            <a:off x="7047626" y="1183229"/>
            <a:ext cx="0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87" name="Oval 36">
            <a:extLst>
              <a:ext uri="{FF2B5EF4-FFF2-40B4-BE49-F238E27FC236}">
                <a16:creationId xmlns:a16="http://schemas.microsoft.com/office/drawing/2014/main" id="{BA03DD2D-BB70-4FF8-B1CA-70B7DA7B0F48}"/>
              </a:ext>
            </a:extLst>
          </p:cNvPr>
          <p:cNvSpPr/>
          <p:nvPr/>
        </p:nvSpPr>
        <p:spPr>
          <a:xfrm>
            <a:off x="8700886" y="981269"/>
            <a:ext cx="201960" cy="201960"/>
          </a:xfrm>
          <a:prstGeom prst="ellipse">
            <a:avLst/>
          </a:prstGeom>
          <a:solidFill>
            <a:srgbClr val="C0000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A67B480-797E-40BF-9E86-DF7A45EF9415}"/>
              </a:ext>
            </a:extLst>
          </p:cNvPr>
          <p:cNvCxnSpPr>
            <a:cxnSpLocks/>
            <a:stCxn id="187" idx="4"/>
            <a:endCxn id="54" idx="0"/>
          </p:cNvCxnSpPr>
          <p:nvPr/>
        </p:nvCxnSpPr>
        <p:spPr>
          <a:xfrm>
            <a:off x="8801866" y="1183229"/>
            <a:ext cx="0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11E9317-152A-4430-8DD5-FB7425F2EBC5}"/>
              </a:ext>
            </a:extLst>
          </p:cNvPr>
          <p:cNvSpPr/>
          <p:nvPr/>
        </p:nvSpPr>
        <p:spPr>
          <a:xfrm>
            <a:off x="8122546" y="3873081"/>
            <a:ext cx="135864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bcftools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91987AE-D93C-4306-96B3-E03C0512FB0A}"/>
              </a:ext>
            </a:extLst>
          </p:cNvPr>
          <p:cNvGrpSpPr/>
          <p:nvPr/>
        </p:nvGrpSpPr>
        <p:grpSpPr>
          <a:xfrm>
            <a:off x="8410087" y="3330265"/>
            <a:ext cx="783559" cy="201960"/>
            <a:chOff x="8486622" y="2743077"/>
            <a:chExt cx="783559" cy="201960"/>
          </a:xfrm>
        </p:grpSpPr>
        <p:sp>
          <p:nvSpPr>
            <p:cNvPr id="194" name="Oval 36">
              <a:extLst>
                <a:ext uri="{FF2B5EF4-FFF2-40B4-BE49-F238E27FC236}">
                  <a16:creationId xmlns:a16="http://schemas.microsoft.com/office/drawing/2014/main" id="{05C7BC9B-0122-43F4-B76D-702E734FD94B}"/>
                </a:ext>
              </a:extLst>
            </p:cNvPr>
            <p:cNvSpPr/>
            <p:nvPr/>
          </p:nvSpPr>
          <p:spPr>
            <a:xfrm>
              <a:off x="8486622" y="2743077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E2B6FB6C-0872-436A-8D1B-E1491729A3BD}"/>
                </a:ext>
              </a:extLst>
            </p:cNvPr>
            <p:cNvSpPr/>
            <p:nvPr/>
          </p:nvSpPr>
          <p:spPr>
            <a:xfrm>
              <a:off x="9068221" y="2743077"/>
              <a:ext cx="201960" cy="201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72A53BE-1625-4D8C-9E25-C7050C1D9B46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flipH="1">
            <a:off x="8511067" y="1888978"/>
            <a:ext cx="290799" cy="1441287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448161D-6A87-4BC4-BB2A-1424F9AAF39B}"/>
              </a:ext>
            </a:extLst>
          </p:cNvPr>
          <p:cNvCxnSpPr>
            <a:cxnSpLocks/>
            <a:stCxn id="54" idx="2"/>
            <a:endCxn id="195" idx="0"/>
          </p:cNvCxnSpPr>
          <p:nvPr/>
        </p:nvCxnSpPr>
        <p:spPr>
          <a:xfrm>
            <a:off x="8801866" y="1888978"/>
            <a:ext cx="290800" cy="1441287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D828ED7-62C0-42DD-A9B5-62A8C1CA8EE1}"/>
              </a:ext>
            </a:extLst>
          </p:cNvPr>
          <p:cNvCxnSpPr>
            <a:cxnSpLocks/>
            <a:stCxn id="194" idx="4"/>
            <a:endCxn id="193" idx="0"/>
          </p:cNvCxnSpPr>
          <p:nvPr/>
        </p:nvCxnSpPr>
        <p:spPr>
          <a:xfrm>
            <a:off x="8511067" y="3532225"/>
            <a:ext cx="290799" cy="3408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32BEF9-5F1A-4C00-A7F2-444C2DC80DD8}"/>
              </a:ext>
            </a:extLst>
          </p:cNvPr>
          <p:cNvCxnSpPr>
            <a:cxnSpLocks/>
            <a:stCxn id="195" idx="4"/>
            <a:endCxn id="193" idx="0"/>
          </p:cNvCxnSpPr>
          <p:nvPr/>
        </p:nvCxnSpPr>
        <p:spPr>
          <a:xfrm flipH="1">
            <a:off x="8801866" y="3532225"/>
            <a:ext cx="290800" cy="3408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59A552E3-363D-42F2-BFEA-4493E6B0B189}"/>
              </a:ext>
            </a:extLst>
          </p:cNvPr>
          <p:cNvSpPr/>
          <p:nvPr/>
        </p:nvSpPr>
        <p:spPr>
          <a:xfrm>
            <a:off x="8262416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B801EB-F860-441F-A5F3-5F98BDEFBA4F}"/>
              </a:ext>
            </a:extLst>
          </p:cNvPr>
          <p:cNvCxnSpPr>
            <a:cxnSpLocks/>
            <a:stCxn id="193" idx="2"/>
            <a:endCxn id="202" idx="0"/>
          </p:cNvCxnSpPr>
          <p:nvPr/>
        </p:nvCxnSpPr>
        <p:spPr>
          <a:xfrm>
            <a:off x="8801866" y="4233081"/>
            <a:ext cx="0" cy="1269270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2" name="Oval 36">
            <a:extLst>
              <a:ext uri="{FF2B5EF4-FFF2-40B4-BE49-F238E27FC236}">
                <a16:creationId xmlns:a16="http://schemas.microsoft.com/office/drawing/2014/main" id="{7688CA26-579B-4DA5-A39C-1ADE2A318D95}"/>
              </a:ext>
            </a:extLst>
          </p:cNvPr>
          <p:cNvSpPr/>
          <p:nvPr/>
        </p:nvSpPr>
        <p:spPr>
          <a:xfrm>
            <a:off x="8700886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A39CDDC-D842-4E3C-A045-77F1D9CE4017}"/>
              </a:ext>
            </a:extLst>
          </p:cNvPr>
          <p:cNvCxnSpPr>
            <a:cxnSpLocks/>
            <a:stCxn id="202" idx="4"/>
            <a:endCxn id="200" idx="0"/>
          </p:cNvCxnSpPr>
          <p:nvPr/>
        </p:nvCxnSpPr>
        <p:spPr>
          <a:xfrm>
            <a:off x="8801866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4" name="Oval 36">
            <a:extLst>
              <a:ext uri="{FF2B5EF4-FFF2-40B4-BE49-F238E27FC236}">
                <a16:creationId xmlns:a16="http://schemas.microsoft.com/office/drawing/2014/main" id="{CB5AADCD-98AC-4607-A32B-B1A2B4E6DD7F}"/>
              </a:ext>
            </a:extLst>
          </p:cNvPr>
          <p:cNvSpPr/>
          <p:nvPr/>
        </p:nvSpPr>
        <p:spPr>
          <a:xfrm>
            <a:off x="8700886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FF10B3E-E9BF-49EB-B763-F0856557F15A}"/>
              </a:ext>
            </a:extLst>
          </p:cNvPr>
          <p:cNvCxnSpPr>
            <a:cxnSpLocks/>
            <a:stCxn id="200" idx="2"/>
            <a:endCxn id="204" idx="0"/>
          </p:cNvCxnSpPr>
          <p:nvPr/>
        </p:nvCxnSpPr>
        <p:spPr>
          <a:xfrm>
            <a:off x="8801866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8661A36-0792-45D8-9285-A814187E1081}"/>
              </a:ext>
            </a:extLst>
          </p:cNvPr>
          <p:cNvSpPr txBox="1"/>
          <p:nvPr/>
        </p:nvSpPr>
        <p:spPr>
          <a:xfrm>
            <a:off x="7877093" y="3354301"/>
            <a:ext cx="48250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SNV.vcf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BAF2C76-CE98-44E5-B3A5-DAB9B5C16FAE}"/>
              </a:ext>
            </a:extLst>
          </p:cNvPr>
          <p:cNvSpPr txBox="1"/>
          <p:nvPr/>
        </p:nvSpPr>
        <p:spPr>
          <a:xfrm>
            <a:off x="9257684" y="3354301"/>
            <a:ext cx="5177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Indel.vcf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4869CB8-E8AB-4FCA-8F72-F6D68DA17FB8}"/>
              </a:ext>
            </a:extLst>
          </p:cNvPr>
          <p:cNvSpPr/>
          <p:nvPr/>
        </p:nvSpPr>
        <p:spPr>
          <a:xfrm>
            <a:off x="6508176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B40F710-71A4-4AB1-8924-8CD6F9D8A56F}"/>
              </a:ext>
            </a:extLst>
          </p:cNvPr>
          <p:cNvCxnSpPr>
            <a:cxnSpLocks/>
            <a:stCxn id="28" idx="2"/>
            <a:endCxn id="218" idx="0"/>
          </p:cNvCxnSpPr>
          <p:nvPr/>
        </p:nvCxnSpPr>
        <p:spPr>
          <a:xfrm>
            <a:off x="7047626" y="1888978"/>
            <a:ext cx="0" cy="3613373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18" name="Oval 36">
            <a:extLst>
              <a:ext uri="{FF2B5EF4-FFF2-40B4-BE49-F238E27FC236}">
                <a16:creationId xmlns:a16="http://schemas.microsoft.com/office/drawing/2014/main" id="{26472B02-2AF1-4F3E-9E57-90601949EA58}"/>
              </a:ext>
            </a:extLst>
          </p:cNvPr>
          <p:cNvSpPr/>
          <p:nvPr/>
        </p:nvSpPr>
        <p:spPr>
          <a:xfrm>
            <a:off x="6946646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D4D7D66-EFD9-4614-8CF8-302B41C89EBB}"/>
              </a:ext>
            </a:extLst>
          </p:cNvPr>
          <p:cNvCxnSpPr>
            <a:cxnSpLocks/>
            <a:stCxn id="218" idx="4"/>
            <a:endCxn id="216" idx="0"/>
          </p:cNvCxnSpPr>
          <p:nvPr/>
        </p:nvCxnSpPr>
        <p:spPr>
          <a:xfrm>
            <a:off x="7047626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20" name="Oval 36">
            <a:extLst>
              <a:ext uri="{FF2B5EF4-FFF2-40B4-BE49-F238E27FC236}">
                <a16:creationId xmlns:a16="http://schemas.microsoft.com/office/drawing/2014/main" id="{64E48843-C5D5-4BD6-BFD7-F1BEC31CE398}"/>
              </a:ext>
            </a:extLst>
          </p:cNvPr>
          <p:cNvSpPr/>
          <p:nvPr/>
        </p:nvSpPr>
        <p:spPr>
          <a:xfrm>
            <a:off x="6946646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5373636-1660-49C8-A460-0C917ED9687D}"/>
              </a:ext>
            </a:extLst>
          </p:cNvPr>
          <p:cNvCxnSpPr>
            <a:cxnSpLocks/>
            <a:stCxn id="216" idx="2"/>
            <a:endCxn id="220" idx="0"/>
          </p:cNvCxnSpPr>
          <p:nvPr/>
        </p:nvCxnSpPr>
        <p:spPr>
          <a:xfrm>
            <a:off x="7047626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6710CE1-E0F0-4E98-AEE4-D773DD9A8E75}"/>
              </a:ext>
            </a:extLst>
          </p:cNvPr>
          <p:cNvSpPr/>
          <p:nvPr/>
        </p:nvSpPr>
        <p:spPr>
          <a:xfrm>
            <a:off x="4446568" y="1528978"/>
            <a:ext cx="1254622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gatk</a:t>
            </a:r>
            <a:r>
              <a:rPr lang="en-US" sz="100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aplotypeCaller</a:t>
            </a:r>
            <a:endParaRPr lang="en-US" sz="100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Oval 36">
            <a:extLst>
              <a:ext uri="{FF2B5EF4-FFF2-40B4-BE49-F238E27FC236}">
                <a16:creationId xmlns:a16="http://schemas.microsoft.com/office/drawing/2014/main" id="{9FF78B8B-646A-4830-8DB6-BA8AD0BAEDE3}"/>
              </a:ext>
            </a:extLst>
          </p:cNvPr>
          <p:cNvSpPr/>
          <p:nvPr/>
        </p:nvSpPr>
        <p:spPr>
          <a:xfrm>
            <a:off x="4972899" y="2162150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373AA43-5BEC-480A-BF56-F4829F8C696A}"/>
              </a:ext>
            </a:extLst>
          </p:cNvPr>
          <p:cNvCxnSpPr>
            <a:cxnSpLocks/>
            <a:stCxn id="43" idx="4"/>
            <a:endCxn id="122" idx="0"/>
          </p:cNvCxnSpPr>
          <p:nvPr/>
        </p:nvCxnSpPr>
        <p:spPr>
          <a:xfrm>
            <a:off x="5073879" y="1183229"/>
            <a:ext cx="0" cy="34574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BBDA0F2-5517-4E65-B390-E0AB31918113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>
            <a:off x="5073879" y="1888978"/>
            <a:ext cx="0" cy="27317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C8FACB1-C880-4FAF-9F61-CE50F3D9483A}"/>
              </a:ext>
            </a:extLst>
          </p:cNvPr>
          <p:cNvSpPr/>
          <p:nvPr/>
        </p:nvSpPr>
        <p:spPr>
          <a:xfrm>
            <a:off x="4481729" y="2697942"/>
            <a:ext cx="1184300" cy="360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gatk</a:t>
            </a: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00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SelectVariants</a:t>
            </a:r>
            <a:endParaRPr lang="en-US" sz="1000" spc="-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06DAB90-B5E1-4038-945E-28BBA7B4A0C6}"/>
              </a:ext>
            </a:extLst>
          </p:cNvPr>
          <p:cNvCxnSpPr>
            <a:cxnSpLocks/>
            <a:stCxn id="123" idx="4"/>
            <a:endCxn id="128" idx="0"/>
          </p:cNvCxnSpPr>
          <p:nvPr/>
        </p:nvCxnSpPr>
        <p:spPr>
          <a:xfrm>
            <a:off x="5073879" y="2364110"/>
            <a:ext cx="0" cy="333832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D04C591-47B8-4BF4-A7D4-65A70EBC4EF1}"/>
              </a:ext>
            </a:extLst>
          </p:cNvPr>
          <p:cNvSpPr/>
          <p:nvPr/>
        </p:nvSpPr>
        <p:spPr>
          <a:xfrm>
            <a:off x="4534429" y="5853267"/>
            <a:ext cx="1078900" cy="360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python variant filtering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AD96964-8597-4DEB-8FB4-4C3640977961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5073879" y="3057942"/>
            <a:ext cx="0" cy="244440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35" name="Oval 36">
            <a:extLst>
              <a:ext uri="{FF2B5EF4-FFF2-40B4-BE49-F238E27FC236}">
                <a16:creationId xmlns:a16="http://schemas.microsoft.com/office/drawing/2014/main" id="{21C40A72-8AF1-4518-A99B-3241D80B97FF}"/>
              </a:ext>
            </a:extLst>
          </p:cNvPr>
          <p:cNvSpPr/>
          <p:nvPr/>
        </p:nvSpPr>
        <p:spPr>
          <a:xfrm>
            <a:off x="4972899" y="5502351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A4792C-1922-4FEC-A71B-BA325DD41FD7}"/>
              </a:ext>
            </a:extLst>
          </p:cNvPr>
          <p:cNvCxnSpPr>
            <a:cxnSpLocks/>
            <a:stCxn id="135" idx="4"/>
            <a:endCxn id="132" idx="0"/>
          </p:cNvCxnSpPr>
          <p:nvPr/>
        </p:nvCxnSpPr>
        <p:spPr>
          <a:xfrm>
            <a:off x="5073879" y="5704311"/>
            <a:ext cx="0" cy="148956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38" name="Oval 36">
            <a:extLst>
              <a:ext uri="{FF2B5EF4-FFF2-40B4-BE49-F238E27FC236}">
                <a16:creationId xmlns:a16="http://schemas.microsoft.com/office/drawing/2014/main" id="{D460CC41-3F3D-44A5-A581-54292D5073E6}"/>
              </a:ext>
            </a:extLst>
          </p:cNvPr>
          <p:cNvSpPr/>
          <p:nvPr/>
        </p:nvSpPr>
        <p:spPr>
          <a:xfrm>
            <a:off x="4972899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5F350E-07BC-4E91-8597-B799FB9B8B89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>
            <a:off x="5073879" y="6213267"/>
            <a:ext cx="0" cy="148279"/>
          </a:xfrm>
          <a:prstGeom prst="straightConnector1">
            <a:avLst/>
          </a:prstGeom>
          <a:noFill/>
          <a:ln>
            <a:solidFill>
              <a:srgbClr val="000000">
                <a:lumMod val="75000"/>
                <a:lumOff val="25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91" name="Oval 36">
            <a:extLst>
              <a:ext uri="{FF2B5EF4-FFF2-40B4-BE49-F238E27FC236}">
                <a16:creationId xmlns:a16="http://schemas.microsoft.com/office/drawing/2014/main" id="{5F86F077-7E96-4A2E-9A92-47B7D37A7C0B}"/>
              </a:ext>
            </a:extLst>
          </p:cNvPr>
          <p:cNvSpPr/>
          <p:nvPr/>
        </p:nvSpPr>
        <p:spPr>
          <a:xfrm>
            <a:off x="880177" y="139544"/>
            <a:ext cx="201960" cy="201960"/>
          </a:xfrm>
          <a:prstGeom prst="ellipse">
            <a:avLst/>
          </a:prstGeom>
          <a:solidFill>
            <a:srgbClr val="C00000"/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B1C0493-1369-4D70-81DD-48213D6D4DC4}"/>
              </a:ext>
            </a:extLst>
          </p:cNvPr>
          <p:cNvSpPr txBox="1"/>
          <p:nvPr/>
        </p:nvSpPr>
        <p:spPr>
          <a:xfrm>
            <a:off x="118103" y="152857"/>
            <a:ext cx="711733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 Bam</a:t>
            </a:r>
          </a:p>
        </p:txBody>
      </p:sp>
      <p:sp>
        <p:nvSpPr>
          <p:cNvPr id="210" name="Oval 36">
            <a:extLst>
              <a:ext uri="{FF2B5EF4-FFF2-40B4-BE49-F238E27FC236}">
                <a16:creationId xmlns:a16="http://schemas.microsoft.com/office/drawing/2014/main" id="{27FC482F-3087-4F7F-92DF-7CB320C3E090}"/>
              </a:ext>
            </a:extLst>
          </p:cNvPr>
          <p:cNvSpPr/>
          <p:nvPr/>
        </p:nvSpPr>
        <p:spPr>
          <a:xfrm>
            <a:off x="880177" y="407677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A9E30C4-C681-4E30-BBEE-4592D1ED9F70}"/>
              </a:ext>
            </a:extLst>
          </p:cNvPr>
          <p:cNvSpPr txBox="1"/>
          <p:nvPr/>
        </p:nvSpPr>
        <p:spPr>
          <a:xfrm>
            <a:off x="573356" y="431713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</p:spTree>
    <p:extLst>
      <p:ext uri="{BB962C8B-B14F-4D97-AF65-F5344CB8AC3E}">
        <p14:creationId xmlns:p14="http://schemas.microsoft.com/office/powerpoint/2010/main" val="8623755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36">
            <a:extLst>
              <a:ext uri="{FF2B5EF4-FFF2-40B4-BE49-F238E27FC236}">
                <a16:creationId xmlns:a16="http://schemas.microsoft.com/office/drawing/2014/main" id="{F238725E-2FB4-4C31-B88D-AC9A249A741A}"/>
              </a:ext>
            </a:extLst>
          </p:cNvPr>
          <p:cNvSpPr/>
          <p:nvPr/>
        </p:nvSpPr>
        <p:spPr>
          <a:xfrm>
            <a:off x="3087013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Oval 36">
            <a:extLst>
              <a:ext uri="{FF2B5EF4-FFF2-40B4-BE49-F238E27FC236}">
                <a16:creationId xmlns:a16="http://schemas.microsoft.com/office/drawing/2014/main" id="{CB5AADCD-98AC-4607-A32B-B1A2B4E6DD7F}"/>
              </a:ext>
            </a:extLst>
          </p:cNvPr>
          <p:cNvSpPr/>
          <p:nvPr/>
        </p:nvSpPr>
        <p:spPr>
          <a:xfrm>
            <a:off x="8700886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Oval 36">
            <a:extLst>
              <a:ext uri="{FF2B5EF4-FFF2-40B4-BE49-F238E27FC236}">
                <a16:creationId xmlns:a16="http://schemas.microsoft.com/office/drawing/2014/main" id="{64E48843-C5D5-4BD6-BFD7-F1BEC31CE398}"/>
              </a:ext>
            </a:extLst>
          </p:cNvPr>
          <p:cNvSpPr/>
          <p:nvPr/>
        </p:nvSpPr>
        <p:spPr>
          <a:xfrm>
            <a:off x="6946646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Oval 36">
            <a:extLst>
              <a:ext uri="{FF2B5EF4-FFF2-40B4-BE49-F238E27FC236}">
                <a16:creationId xmlns:a16="http://schemas.microsoft.com/office/drawing/2014/main" id="{D460CC41-3F3D-44A5-A581-54292D5073E6}"/>
              </a:ext>
            </a:extLst>
          </p:cNvPr>
          <p:cNvSpPr/>
          <p:nvPr/>
        </p:nvSpPr>
        <p:spPr>
          <a:xfrm>
            <a:off x="4972899" y="6361546"/>
            <a:ext cx="201960" cy="20196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0380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2.3.2819"/>
  <p:tag name="SLIDO_PRESENTATION_ID" val="00000000-0000-0000-0000-000000000000"/>
  <p:tag name="SLIDO_EVENT_UUID" val="c53c58bb-ea9d-4785-a5de-60364f7557b9"/>
  <p:tag name="SLIDO_EVENT_SECTION_UUID" val="bc8dabfb-1083-40e5-b807-82f026800fa1"/>
</p:tagLst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8055</TotalTime>
  <Words>172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</vt:lpstr>
      <vt:lpstr>Arial</vt:lpstr>
      <vt:lpstr>Calibri</vt:lpstr>
      <vt:lpstr>Cambria</vt:lpstr>
      <vt:lpstr>Century Gothic</vt:lpstr>
      <vt:lpstr>Consolas</vt:lpstr>
      <vt:lpstr>Blue</vt:lpstr>
      <vt:lpstr>White</vt:lpstr>
      <vt:lpstr>Black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2806</cp:revision>
  <dcterms:created xsi:type="dcterms:W3CDTF">2018-06-12T20:34:32Z</dcterms:created>
  <dcterms:modified xsi:type="dcterms:W3CDTF">2022-12-05T04:35:51Z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1.2.3.2819</vt:lpwstr>
  </property>
</Properties>
</file>