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6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FF7F7F"/>
    <a:srgbClr val="BFBFBF"/>
    <a:srgbClr val="FFFFFF"/>
    <a:srgbClr val="67D104"/>
    <a:srgbClr val="F1C00B"/>
    <a:srgbClr val="2B2B2B"/>
    <a:srgbClr val="2496ED"/>
    <a:srgbClr val="4283EA"/>
    <a:srgbClr val="36B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5356" autoAdjust="0"/>
  </p:normalViewPr>
  <p:slideViewPr>
    <p:cSldViewPr snapToGrid="0">
      <p:cViewPr>
        <p:scale>
          <a:sx n="150" d="100"/>
          <a:sy n="150" d="100"/>
        </p:scale>
        <p:origin x="-276" y="-6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-Cheng Lin" userId="2281cbc768c9b62e" providerId="LiveId" clId="{58AFE711-BE93-4714-BE43-E5224F45304A}"/>
    <pc:docChg chg="undo redo custSel modSld">
      <pc:chgData name="Yu-Cheng Lin" userId="2281cbc768c9b62e" providerId="LiveId" clId="{58AFE711-BE93-4714-BE43-E5224F45304A}" dt="2020-01-01T21:46:12.621" v="298" actId="20577"/>
      <pc:docMkLst>
        <pc:docMk/>
      </pc:docMkLst>
      <pc:sldChg chg="addSp delSp modSp">
        <pc:chgData name="Yu-Cheng Lin" userId="2281cbc768c9b62e" providerId="LiveId" clId="{58AFE711-BE93-4714-BE43-E5224F45304A}" dt="2020-01-01T21:35:21.235" v="143" actId="1076"/>
        <pc:sldMkLst>
          <pc:docMk/>
          <pc:sldMk cId="2824469466" sldId="292"/>
        </pc:sldMkLst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17" creationId="{42345781-F606-47FC-9B86-958088DAC8F6}"/>
          </ac:spMkLst>
        </pc:spChg>
        <pc:spChg chg="add 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18" creationId="{145B100D-408E-475F-903C-BA764C2FACD6}"/>
          </ac:spMkLst>
        </pc:spChg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0" creationId="{5A9D94C1-00CB-4BCA-AE96-F8971EBC11C3}"/>
          </ac:spMkLst>
        </pc:spChg>
        <pc:spChg chg="del topLvl">
          <ac:chgData name="Yu-Cheng Lin" userId="2281cbc768c9b62e" providerId="LiveId" clId="{58AFE711-BE93-4714-BE43-E5224F45304A}" dt="2020-01-01T21:31:47.872" v="69" actId="478"/>
          <ac:spMkLst>
            <pc:docMk/>
            <pc:sldMk cId="2824469466" sldId="292"/>
            <ac:spMk id="22" creationId="{5C96568A-B0D6-4924-8601-A939BC574255}"/>
          </ac:spMkLst>
        </pc:spChg>
        <pc:spChg chg="add 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3" creationId="{2F046CD4-A8BE-4ABE-9225-40F19CEEF68B}"/>
          </ac:spMkLst>
        </pc:spChg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4" creationId="{9E686CB1-2E32-462B-B9F4-937DA6E4E716}"/>
          </ac:spMkLst>
        </pc:spChg>
        <pc:grpChg chg="add del">
          <ac:chgData name="Yu-Cheng Lin" userId="2281cbc768c9b62e" providerId="LiveId" clId="{58AFE711-BE93-4714-BE43-E5224F45304A}" dt="2020-01-01T21:31:47.872" v="69" actId="478"/>
          <ac:grpSpMkLst>
            <pc:docMk/>
            <pc:sldMk cId="2824469466" sldId="292"/>
            <ac:grpSpMk id="19" creationId="{78394F30-3695-4D52-BDDB-C36F26BCB0C2}"/>
          </ac:grpSpMkLst>
        </pc:grpChg>
        <pc:picChg chg="mod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16" creationId="{AD4D664A-ABC5-4ED5-B57B-7380B483E870}"/>
          </ac:picMkLst>
        </pc:picChg>
        <pc:picChg chg="mod topLvl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21" creationId="{C8D05F6A-79A2-4B65-8C27-FA8F3F2E781B}"/>
          </ac:picMkLst>
        </pc:picChg>
        <pc:picChg chg="mod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1026" creationId="{23E0DF96-DA61-4612-970E-519DC4BBFA5D}"/>
          </ac:picMkLst>
        </pc:picChg>
      </pc:sldChg>
      <pc:sldChg chg="modTransition">
        <pc:chgData name="Yu-Cheng Lin" userId="2281cbc768c9b62e" providerId="LiveId" clId="{58AFE711-BE93-4714-BE43-E5224F45304A}" dt="2020-01-01T21:35:47.950" v="146"/>
        <pc:sldMkLst>
          <pc:docMk/>
          <pc:sldMk cId="2581147572" sldId="293"/>
        </pc:sldMkLst>
      </pc:sldChg>
      <pc:sldChg chg="addSp modSp">
        <pc:chgData name="Yu-Cheng Lin" userId="2281cbc768c9b62e" providerId="LiveId" clId="{58AFE711-BE93-4714-BE43-E5224F45304A}" dt="2020-01-01T21:29:50.369" v="30" actId="20577"/>
        <pc:sldMkLst>
          <pc:docMk/>
          <pc:sldMk cId="1229741752" sldId="294"/>
        </pc:sldMkLst>
        <pc:spChg chg="add mod">
          <ac:chgData name="Yu-Cheng Lin" userId="2281cbc768c9b62e" providerId="LiveId" clId="{58AFE711-BE93-4714-BE43-E5224F45304A}" dt="2020-01-01T21:29:50.369" v="30" actId="20577"/>
          <ac:spMkLst>
            <pc:docMk/>
            <pc:sldMk cId="1229741752" sldId="294"/>
            <ac:spMk id="2" creationId="{1A7BF639-8C96-48F6-B00A-8ED5E83CE25A}"/>
          </ac:spMkLst>
        </pc:spChg>
      </pc:sldChg>
      <pc:sldChg chg="addSp delSp modSp">
        <pc:chgData name="Yu-Cheng Lin" userId="2281cbc768c9b62e" providerId="LiveId" clId="{58AFE711-BE93-4714-BE43-E5224F45304A}" dt="2020-01-01T21:46:12.621" v="298" actId="20577"/>
        <pc:sldMkLst>
          <pc:docMk/>
          <pc:sldMk cId="506763105" sldId="619"/>
        </pc:sldMkLst>
        <pc:spChg chg="add mod">
          <ac:chgData name="Yu-Cheng Lin" userId="2281cbc768c9b62e" providerId="LiveId" clId="{58AFE711-BE93-4714-BE43-E5224F45304A}" dt="2020-01-01T21:46:12.621" v="298" actId="20577"/>
          <ac:spMkLst>
            <pc:docMk/>
            <pc:sldMk cId="506763105" sldId="619"/>
            <ac:spMk id="2" creationId="{C14F6613-5381-4253-ADD5-D1C3769AE5FE}"/>
          </ac:spMkLst>
        </pc:spChg>
        <pc:spChg chg="add mod">
          <ac:chgData name="Yu-Cheng Lin" userId="2281cbc768c9b62e" providerId="LiveId" clId="{58AFE711-BE93-4714-BE43-E5224F45304A}" dt="2020-01-01T21:44:20.063" v="262" actId="1076"/>
          <ac:spMkLst>
            <pc:docMk/>
            <pc:sldMk cId="506763105" sldId="619"/>
            <ac:spMk id="21" creationId="{07D7F761-3051-461C-B458-970DC1060A18}"/>
          </ac:spMkLst>
        </pc:spChg>
        <pc:grpChg chg="add mod">
          <ac:chgData name="Yu-Cheng Lin" userId="2281cbc768c9b62e" providerId="LiveId" clId="{58AFE711-BE93-4714-BE43-E5224F45304A}" dt="2020-01-01T21:45:45.234" v="288" actId="1036"/>
          <ac:grpSpMkLst>
            <pc:docMk/>
            <pc:sldMk cId="506763105" sldId="619"/>
            <ac:grpSpMk id="56" creationId="{C810F978-1084-4E51-8FE3-1C1E77B6225D}"/>
          </ac:grpSpMkLst>
        </pc:grpChg>
        <pc:picChg chg="mod">
          <ac:chgData name="Yu-Cheng Lin" userId="2281cbc768c9b62e" providerId="LiveId" clId="{58AFE711-BE93-4714-BE43-E5224F45304A}" dt="2020-01-01T21:44:25.767" v="264" actId="1076"/>
          <ac:picMkLst>
            <pc:docMk/>
            <pc:sldMk cId="506763105" sldId="619"/>
            <ac:picMk id="4" creationId="{A6F1321C-3538-4377-8E39-E8331BC1545F}"/>
          </ac:picMkLst>
        </pc:picChg>
        <pc:picChg chg="add del mod">
          <ac:chgData name="Yu-Cheng Lin" userId="2281cbc768c9b62e" providerId="LiveId" clId="{58AFE711-BE93-4714-BE43-E5224F45304A}" dt="2020-01-01T21:43:28.487" v="247" actId="478"/>
          <ac:picMkLst>
            <pc:docMk/>
            <pc:sldMk cId="506763105" sldId="619"/>
            <ac:picMk id="30" creationId="{15727888-C31F-4664-8F82-7178510F8D34}"/>
          </ac:picMkLst>
        </pc:picChg>
        <pc:cxnChg chg="mod">
          <ac:chgData name="Yu-Cheng Lin" userId="2281cbc768c9b62e" providerId="LiveId" clId="{58AFE711-BE93-4714-BE43-E5224F45304A}" dt="2020-01-01T21:44:25.767" v="264" actId="1076"/>
          <ac:cxnSpMkLst>
            <pc:docMk/>
            <pc:sldMk cId="506763105" sldId="619"/>
            <ac:cxnSpMk id="5" creationId="{EEAADFDE-8B47-4E38-9339-297CE04C3DCF}"/>
          </ac:cxnSpMkLst>
        </pc:cxnChg>
        <pc:cxnChg chg="add del mod">
          <ac:chgData name="Yu-Cheng Lin" userId="2281cbc768c9b62e" providerId="LiveId" clId="{58AFE711-BE93-4714-BE43-E5224F45304A}" dt="2020-01-01T21:41:41.258" v="192" actId="478"/>
          <ac:cxnSpMkLst>
            <pc:docMk/>
            <pc:sldMk cId="506763105" sldId="619"/>
            <ac:cxnSpMk id="23" creationId="{F0700916-B4F6-445C-B246-DB335A8543AE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4" creationId="{FD904034-064B-45CD-B3F4-91F3CC9F90E7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5" creationId="{17651E2F-90EB-4CA5-98FA-F2811623E570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6" creationId="{7FDD7CB1-94DD-467E-BD81-5BAC8EDB96F0}"/>
          </ac:cxnSpMkLst>
        </pc:cxnChg>
        <pc:cxnChg chg="add del mod">
          <ac:chgData name="Yu-Cheng Lin" userId="2281cbc768c9b62e" providerId="LiveId" clId="{58AFE711-BE93-4714-BE43-E5224F45304A}" dt="2020-01-01T21:41:41.978" v="193" actId="478"/>
          <ac:cxnSpMkLst>
            <pc:docMk/>
            <pc:sldMk cId="506763105" sldId="619"/>
            <ac:cxnSpMk id="27" creationId="{FAD2F8BD-53EF-4322-B08B-727829365EC3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2" creationId="{466EA5D7-B2BB-4DB0-BB96-6F3BF1A83C9A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5" creationId="{265B8C14-34E3-48FD-8614-0D59D2271A1E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7" creationId="{82C5967F-0F0F-44FD-862B-0AD9B7107B10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8" creationId="{B1D1CD9F-C8F2-43A4-ADE4-55A5DFDF2B7F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39" creationId="{2E8F0E04-ECE6-4FB6-BAE0-E5C5B7111AB1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40" creationId="{99116C83-0092-4642-A86B-69AA859F1E23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41" creationId="{D8BFA02D-4AC1-4D66-A27B-6C6E5FF3F03C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2" creationId="{C1C15127-CA02-4FA3-AA53-52C450FACFD4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3" creationId="{ACEFD3A2-C6CE-4B7A-AB96-A53F457700A6}"/>
          </ac:cxnSpMkLst>
        </pc:cxnChg>
        <pc:cxnChg chg="add del mod">
          <ac:chgData name="Yu-Cheng Lin" userId="2281cbc768c9b62e" providerId="LiveId" clId="{58AFE711-BE93-4714-BE43-E5224F45304A}" dt="2020-01-01T21:45:03.163" v="270" actId="478"/>
          <ac:cxnSpMkLst>
            <pc:docMk/>
            <pc:sldMk cId="506763105" sldId="619"/>
            <ac:cxnSpMk id="44" creationId="{84EC9582-57F1-4071-A710-5267C879292E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5" creationId="{804FD7C1-1141-4041-8171-5CBC2111B36C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48" creationId="{11116C6C-A043-47A3-850C-56F7F6B1B4C6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49" creationId="{C2A65DC2-8A1B-442C-A4F1-CFDECF7DC597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50" creationId="{66FADD9B-4AE4-47AD-A90F-803616E6A34B}"/>
          </ac:cxnSpMkLst>
        </pc:cxnChg>
        <pc:cxnChg chg="add del mod">
          <ac:chgData name="Yu-Cheng Lin" userId="2281cbc768c9b62e" providerId="LiveId" clId="{58AFE711-BE93-4714-BE43-E5224F45304A}" dt="2020-01-01T21:45:04.395" v="271" actId="478"/>
          <ac:cxnSpMkLst>
            <pc:docMk/>
            <pc:sldMk cId="506763105" sldId="619"/>
            <ac:cxnSpMk id="51" creationId="{FE7FACD6-3782-456F-AB35-BA0076360C7D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3" creationId="{AD9FDD76-E025-4785-BDDB-39E0048F2A81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4" creationId="{26F31862-0FC0-4FA7-BCB6-D7D3A464A722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5" creationId="{A142C72F-1102-4633-8E6B-22BB19D68681}"/>
          </ac:cxnSpMkLst>
        </pc:cxnChg>
      </pc:sldChg>
      <pc:sldChg chg="modSp">
        <pc:chgData name="Yu-Cheng Lin" userId="2281cbc768c9b62e" providerId="LiveId" clId="{58AFE711-BE93-4714-BE43-E5224F45304A}" dt="2020-01-01T21:37:00.148" v="149" actId="404"/>
        <pc:sldMkLst>
          <pc:docMk/>
          <pc:sldMk cId="807423996" sldId="638"/>
        </pc:sldMkLst>
        <pc:graphicFrameChg chg="modGraphic">
          <ac:chgData name="Yu-Cheng Lin" userId="2281cbc768c9b62e" providerId="LiveId" clId="{58AFE711-BE93-4714-BE43-E5224F45304A}" dt="2020-01-01T21:37:00.148" v="149" actId="404"/>
          <ac:graphicFrameMkLst>
            <pc:docMk/>
            <pc:sldMk cId="807423996" sldId="638"/>
            <ac:graphicFrameMk id="50" creationId="{CDB004EC-8D6A-44F5-B428-B26A23C1802C}"/>
          </ac:graphicFrameMkLst>
        </pc:graphicFrameChg>
      </pc:sldChg>
    </pc:docChg>
  </pc:docChgLst>
  <pc:docChgLst>
    <pc:chgData name="Yu-Cheng Lin" userId="2281cbc768c9b62e" providerId="LiveId" clId="{8D54BBB8-05AE-E946-BDEC-6D61F8BF8564}"/>
    <pc:docChg chg="modSld">
      <pc:chgData name="Yu-Cheng Lin" userId="2281cbc768c9b62e" providerId="LiveId" clId="{8D54BBB8-05AE-E946-BDEC-6D61F8BF8564}" dt="2019-12-24T03:49:26.812" v="0" actId="3680"/>
      <pc:docMkLst>
        <pc:docMk/>
      </pc:docMkLst>
      <pc:sldChg chg="addSp">
        <pc:chgData name="Yu-Cheng Lin" userId="2281cbc768c9b62e" providerId="LiveId" clId="{8D54BBB8-05AE-E946-BDEC-6D61F8BF8564}" dt="2019-12-24T03:49:26.812" v="0" actId="3680"/>
        <pc:sldMkLst>
          <pc:docMk/>
          <pc:sldMk cId="2011270765" sldId="535"/>
        </pc:sldMkLst>
        <pc:graphicFrameChg chg="add">
          <ac:chgData name="Yu-Cheng Lin" userId="2281cbc768c9b62e" providerId="LiveId" clId="{8D54BBB8-05AE-E946-BDEC-6D61F8BF8564}" dt="2019-12-24T03:49:26.812" v="0" actId="3680"/>
          <ac:graphicFrameMkLst>
            <pc:docMk/>
            <pc:sldMk cId="2011270765" sldId="535"/>
            <ac:graphicFrameMk id="5" creationId="{181C59FC-AEF5-BD42-99F9-D34706BC00C1}"/>
          </ac:graphicFrameMkLst>
        </pc:graphicFrameChg>
      </pc:sldChg>
    </pc:docChg>
  </pc:docChgLst>
  <pc:docChgLst>
    <pc:chgData name="Yu-Cheng Lin" userId="2281cbc768c9b62e" providerId="LiveId" clId="{9DC97F92-065F-49BE-93EB-78B94684CD02}"/>
    <pc:docChg chg="undo custSel addSld delSld modSld">
      <pc:chgData name="Yu-Cheng Lin" userId="2281cbc768c9b62e" providerId="LiveId" clId="{9DC97F92-065F-49BE-93EB-78B94684CD02}" dt="2019-12-23T15:54:58.864" v="298" actId="1076"/>
      <pc:docMkLst>
        <pc:docMk/>
      </pc:docMkLst>
      <pc:sldChg chg="modSp">
        <pc:chgData name="Yu-Cheng Lin" userId="2281cbc768c9b62e" providerId="LiveId" clId="{9DC97F92-065F-49BE-93EB-78B94684CD02}" dt="2019-12-23T15:38:54.216" v="114" actId="6549"/>
        <pc:sldMkLst>
          <pc:docMk/>
          <pc:sldMk cId="908706955" sldId="284"/>
        </pc:sldMkLst>
        <pc:spChg chg="mod">
          <ac:chgData name="Yu-Cheng Lin" userId="2281cbc768c9b62e" providerId="LiveId" clId="{9DC97F92-065F-49BE-93EB-78B94684CD02}" dt="2019-12-23T15:38:54.216" v="114" actId="6549"/>
          <ac:spMkLst>
            <pc:docMk/>
            <pc:sldMk cId="908706955" sldId="284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38:40.827" v="108" actId="6549"/>
        <pc:sldMkLst>
          <pc:docMk/>
          <pc:sldMk cId="935493931" sldId="285"/>
        </pc:sldMkLst>
        <pc:spChg chg="mod">
          <ac:chgData name="Yu-Cheng Lin" userId="2281cbc768c9b62e" providerId="LiveId" clId="{9DC97F92-065F-49BE-93EB-78B94684CD02}" dt="2019-12-23T15:38:40.827" v="108" actId="6549"/>
          <ac:spMkLst>
            <pc:docMk/>
            <pc:sldMk cId="935493931" sldId="285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39:05.874" v="120" actId="6549"/>
        <pc:sldMkLst>
          <pc:docMk/>
          <pc:sldMk cId="1835178570" sldId="287"/>
        </pc:sldMkLst>
        <pc:spChg chg="mod">
          <ac:chgData name="Yu-Cheng Lin" userId="2281cbc768c9b62e" providerId="LiveId" clId="{9DC97F92-065F-49BE-93EB-78B94684CD02}" dt="2019-12-23T15:39:05.874" v="120" actId="6549"/>
          <ac:spMkLst>
            <pc:docMk/>
            <pc:sldMk cId="1835178570" sldId="287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0592239" sldId="28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687854694" sldId="437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92026217" sldId="439"/>
        </pc:sldMkLst>
      </pc:sldChg>
      <pc:sldChg chg="addSp delSp modSp">
        <pc:chgData name="Yu-Cheng Lin" userId="2281cbc768c9b62e" providerId="LiveId" clId="{9DC97F92-065F-49BE-93EB-78B94684CD02}" dt="2019-12-23T15:41:13.283" v="178"/>
        <pc:sldMkLst>
          <pc:docMk/>
          <pc:sldMk cId="3631936668" sldId="450"/>
        </pc:sldMkLst>
        <pc:spChg chg="mod">
          <ac:chgData name="Yu-Cheng Lin" userId="2281cbc768c9b62e" providerId="LiveId" clId="{9DC97F92-065F-49BE-93EB-78B94684CD02}" dt="2019-12-23T15:40:52.571" v="153" actId="20577"/>
          <ac:spMkLst>
            <pc:docMk/>
            <pc:sldMk cId="3631936668" sldId="450"/>
            <ac:spMk id="3" creationId="{F9037998-522C-44D4-A256-42CE71A6E82D}"/>
          </ac:spMkLst>
        </pc:spChg>
        <pc:spChg chg="add">
          <ac:chgData name="Yu-Cheng Lin" userId="2281cbc768c9b62e" providerId="LiveId" clId="{9DC97F92-065F-49BE-93EB-78B94684CD02}" dt="2019-12-23T15:41:13.283" v="178"/>
          <ac:spMkLst>
            <pc:docMk/>
            <pc:sldMk cId="3631936668" sldId="450"/>
            <ac:spMk id="6" creationId="{DA9C7BFB-7C07-4E1B-B2EF-ACE21CD82C3A}"/>
          </ac:spMkLst>
        </pc:spChg>
        <pc:spChg chg="del mod">
          <ac:chgData name="Yu-Cheng Lin" userId="2281cbc768c9b62e" providerId="LiveId" clId="{9DC97F92-065F-49BE-93EB-78B94684CD02}" dt="2019-12-23T15:41:02.506" v="154"/>
          <ac:spMkLst>
            <pc:docMk/>
            <pc:sldMk cId="3631936668" sldId="450"/>
            <ac:spMk id="10" creationId="{027088DE-BF6E-4037-94D6-ED03E57D257A}"/>
          </ac:spMkLst>
        </pc:spChg>
      </pc:sldChg>
      <pc:sldChg chg="modSp">
        <pc:chgData name="Yu-Cheng Lin" userId="2281cbc768c9b62e" providerId="LiveId" clId="{9DC97F92-065F-49BE-93EB-78B94684CD02}" dt="2019-12-23T15:39:30.528" v="123" actId="6549"/>
        <pc:sldMkLst>
          <pc:docMk/>
          <pc:sldMk cId="2027383824" sldId="453"/>
        </pc:sldMkLst>
        <pc:spChg chg="mod">
          <ac:chgData name="Yu-Cheng Lin" userId="2281cbc768c9b62e" providerId="LiveId" clId="{9DC97F92-065F-49BE-93EB-78B94684CD02}" dt="2019-12-23T15:39:30.528" v="123" actId="6549"/>
          <ac:spMkLst>
            <pc:docMk/>
            <pc:sldMk cId="2027383824" sldId="453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460981120" sldId="47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893691585" sldId="479"/>
        </pc:sldMkLst>
      </pc:sldChg>
      <pc:sldChg chg="addSp delSp modSp">
        <pc:chgData name="Yu-Cheng Lin" userId="2281cbc768c9b62e" providerId="LiveId" clId="{9DC97F92-065F-49BE-93EB-78B94684CD02}" dt="2019-12-23T15:41:11.830" v="177"/>
        <pc:sldMkLst>
          <pc:docMk/>
          <pc:sldMk cId="3287341252" sldId="485"/>
        </pc:sldMkLst>
        <pc:spChg chg="mod">
          <ac:chgData name="Yu-Cheng Lin" userId="2281cbc768c9b62e" providerId="LiveId" clId="{9DC97F92-065F-49BE-93EB-78B94684CD02}" dt="2019-12-23T15:39:53.329" v="131" actId="6549"/>
          <ac:spMkLst>
            <pc:docMk/>
            <pc:sldMk cId="3287341252" sldId="485"/>
            <ac:spMk id="3" creationId="{F9037998-522C-44D4-A256-42CE71A6E82D}"/>
          </ac:spMkLst>
        </pc:spChg>
        <pc:spChg chg="add del mod">
          <ac:chgData name="Yu-Cheng Lin" userId="2281cbc768c9b62e" providerId="LiveId" clId="{9DC97F92-065F-49BE-93EB-78B94684CD02}" dt="2019-12-23T15:41:11.830" v="177"/>
          <ac:spMkLst>
            <pc:docMk/>
            <pc:sldMk cId="3287341252" sldId="485"/>
            <ac:spMk id="5" creationId="{2E313E23-56D8-4615-955E-7D1D64482689}"/>
          </ac:spMkLst>
        </pc:spChg>
      </pc:sldChg>
      <pc:sldChg chg="del">
        <pc:chgData name="Yu-Cheng Lin" userId="2281cbc768c9b62e" providerId="LiveId" clId="{9DC97F92-065F-49BE-93EB-78B94684CD02}" dt="2019-12-23T04:52:10.559" v="0" actId="47"/>
        <pc:sldMkLst>
          <pc:docMk/>
          <pc:sldMk cId="1784986774" sldId="505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176623698" sldId="506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032482799" sldId="507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315970757" sldId="50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15377403" sldId="509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338386201" sldId="511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381565282" sldId="512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971271588" sldId="513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678348623" sldId="514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161505268" sldId="515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26057032" sldId="516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500282451" sldId="517"/>
        </pc:sldMkLst>
      </pc:sldChg>
      <pc:sldChg chg="del">
        <pc:chgData name="Yu-Cheng Lin" userId="2281cbc768c9b62e" providerId="LiveId" clId="{9DC97F92-065F-49BE-93EB-78B94684CD02}" dt="2019-12-23T15:39:48.328" v="127" actId="47"/>
        <pc:sldMkLst>
          <pc:docMk/>
          <pc:sldMk cId="3260726840" sldId="521"/>
        </pc:sldMkLst>
      </pc:sldChg>
      <pc:sldChg chg="del">
        <pc:chgData name="Yu-Cheng Lin" userId="2281cbc768c9b62e" providerId="LiveId" clId="{9DC97F92-065F-49BE-93EB-78B94684CD02}" dt="2019-12-23T15:39:49.407" v="128" actId="47"/>
        <pc:sldMkLst>
          <pc:docMk/>
          <pc:sldMk cId="3606736445" sldId="522"/>
        </pc:sldMkLst>
      </pc:sldChg>
      <pc:sldChg chg="del">
        <pc:chgData name="Yu-Cheng Lin" userId="2281cbc768c9b62e" providerId="LiveId" clId="{9DC97F92-065F-49BE-93EB-78B94684CD02}" dt="2019-12-23T15:39:46.455" v="125" actId="47"/>
        <pc:sldMkLst>
          <pc:docMk/>
          <pc:sldMk cId="3193883051" sldId="523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512644533" sldId="536"/>
        </pc:sldMkLst>
      </pc:sldChg>
      <pc:sldChg chg="modSp">
        <pc:chgData name="Yu-Cheng Lin" userId="2281cbc768c9b62e" providerId="LiveId" clId="{9DC97F92-065F-49BE-93EB-78B94684CD02}" dt="2019-12-23T15:39:02.066" v="117" actId="6549"/>
        <pc:sldMkLst>
          <pc:docMk/>
          <pc:sldMk cId="2027062771" sldId="537"/>
        </pc:sldMkLst>
        <pc:spChg chg="mod">
          <ac:chgData name="Yu-Cheng Lin" userId="2281cbc768c9b62e" providerId="LiveId" clId="{9DC97F92-065F-49BE-93EB-78B94684CD02}" dt="2019-12-23T15:39:02.066" v="117" actId="6549"/>
          <ac:spMkLst>
            <pc:docMk/>
            <pc:sldMk cId="2027062771" sldId="537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43:06.803" v="180" actId="47"/>
        <pc:sldMkLst>
          <pc:docMk/>
          <pc:sldMk cId="1386542825" sldId="538"/>
        </pc:sldMkLst>
      </pc:sldChg>
      <pc:sldChg chg="del">
        <pc:chgData name="Yu-Cheng Lin" userId="2281cbc768c9b62e" providerId="LiveId" clId="{9DC97F92-065F-49BE-93EB-78B94684CD02}" dt="2019-12-23T15:43:06.803" v="180" actId="47"/>
        <pc:sldMkLst>
          <pc:docMk/>
          <pc:sldMk cId="3026720942" sldId="539"/>
        </pc:sldMkLst>
      </pc:sldChg>
      <pc:sldChg chg="modSp">
        <pc:chgData name="Yu-Cheng Lin" userId="2281cbc768c9b62e" providerId="LiveId" clId="{9DC97F92-065F-49BE-93EB-78B94684CD02}" dt="2019-12-23T15:38:47.855" v="111" actId="6549"/>
        <pc:sldMkLst>
          <pc:docMk/>
          <pc:sldMk cId="3626059369" sldId="546"/>
        </pc:sldMkLst>
        <pc:spChg chg="mod">
          <ac:chgData name="Yu-Cheng Lin" userId="2281cbc768c9b62e" providerId="LiveId" clId="{9DC97F92-065F-49BE-93EB-78B94684CD02}" dt="2019-12-23T15:38:47.855" v="111" actId="6549"/>
          <ac:spMkLst>
            <pc:docMk/>
            <pc:sldMk cId="3626059369" sldId="546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44:07.949" v="186" actId="113"/>
        <pc:sldMkLst>
          <pc:docMk/>
          <pc:sldMk cId="3116911567" sldId="559"/>
        </pc:sldMkLst>
        <pc:spChg chg="mod">
          <ac:chgData name="Yu-Cheng Lin" userId="2281cbc768c9b62e" providerId="LiveId" clId="{9DC97F92-065F-49BE-93EB-78B94684CD02}" dt="2019-12-23T15:44:07.949" v="186" actId="113"/>
          <ac:spMkLst>
            <pc:docMk/>
            <pc:sldMk cId="3116911567" sldId="559"/>
            <ac:spMk id="3" creationId="{30690336-58F5-4AE1-BD5A-A6F7BA5F5BEF}"/>
          </ac:spMkLst>
        </pc:spChg>
      </pc:sldChg>
      <pc:sldChg chg="del">
        <pc:chgData name="Yu-Cheng Lin" userId="2281cbc768c9b62e" providerId="LiveId" clId="{9DC97F92-065F-49BE-93EB-78B94684CD02}" dt="2019-12-23T15:39:47.437" v="126" actId="47"/>
        <pc:sldMkLst>
          <pc:docMk/>
          <pc:sldMk cId="947820438" sldId="563"/>
        </pc:sldMkLst>
      </pc:sldChg>
      <pc:sldChg chg="addSp delSp modTransition">
        <pc:chgData name="Yu-Cheng Lin" userId="2281cbc768c9b62e" providerId="LiveId" clId="{9DC97F92-065F-49BE-93EB-78B94684CD02}" dt="2019-12-23T15:49:51.356" v="200"/>
        <pc:sldMkLst>
          <pc:docMk/>
          <pc:sldMk cId="4163226076" sldId="586"/>
        </pc:sldMkLst>
        <pc:picChg chg="add">
          <ac:chgData name="Yu-Cheng Lin" userId="2281cbc768c9b62e" providerId="LiveId" clId="{9DC97F92-065F-49BE-93EB-78B94684CD02}" dt="2019-12-23T15:49:27.728" v="196"/>
          <ac:picMkLst>
            <pc:docMk/>
            <pc:sldMk cId="4163226076" sldId="586"/>
            <ac:picMk id="9" creationId="{9E3C187F-35F6-4C2E-83D1-65B8CF898DE7}"/>
          </ac:picMkLst>
        </pc:picChg>
        <pc:picChg chg="del">
          <ac:chgData name="Yu-Cheng Lin" userId="2281cbc768c9b62e" providerId="LiveId" clId="{9DC97F92-065F-49BE-93EB-78B94684CD02}" dt="2019-12-23T15:49:27.398" v="195" actId="478"/>
          <ac:picMkLst>
            <pc:docMk/>
            <pc:sldMk cId="4163226076" sldId="586"/>
            <ac:picMk id="17" creationId="{D39B4428-DD1C-4F69-BF86-07AE5BF5DE7E}"/>
          </ac:picMkLst>
        </pc:pic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970010654" sldId="590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501023702" sldId="591"/>
        </pc:sldMkLst>
      </pc:sldChg>
      <pc:sldChg chg="modAnim">
        <pc:chgData name="Yu-Cheng Lin" userId="2281cbc768c9b62e" providerId="LiveId" clId="{9DC97F92-065F-49BE-93EB-78B94684CD02}" dt="2019-12-23T15:47:18.433" v="194"/>
        <pc:sldMkLst>
          <pc:docMk/>
          <pc:sldMk cId="781835621" sldId="602"/>
        </pc:sldMkLst>
      </pc:sldChg>
      <pc:sldChg chg="add">
        <pc:chgData name="Yu-Cheng Lin" userId="2281cbc768c9b62e" providerId="LiveId" clId="{9DC97F92-065F-49BE-93EB-78B94684CD02}" dt="2019-12-23T04:52:58.309" v="1"/>
        <pc:sldMkLst>
          <pc:docMk/>
          <pc:sldMk cId="2523847442" sldId="608"/>
        </pc:sldMkLst>
      </pc:sldChg>
      <pc:sldChg chg="addSp delSp modSp add">
        <pc:chgData name="Yu-Cheng Lin" userId="2281cbc768c9b62e" providerId="LiveId" clId="{9DC97F92-065F-49BE-93EB-78B94684CD02}" dt="2019-12-23T15:54:35.395" v="295"/>
        <pc:sldMkLst>
          <pc:docMk/>
          <pc:sldMk cId="222741129" sldId="609"/>
        </pc:sldMkLst>
        <pc:spChg chg="add del">
          <ac:chgData name="Yu-Cheng Lin" userId="2281cbc768c9b62e" providerId="LiveId" clId="{9DC97F92-065F-49BE-93EB-78B94684CD02}" dt="2019-12-23T15:54:35.395" v="295"/>
          <ac:spMkLst>
            <pc:docMk/>
            <pc:sldMk cId="222741129" sldId="609"/>
            <ac:spMk id="2" creationId="{42551419-6E85-49DA-91BC-DE5C0BC2DC80}"/>
          </ac:spMkLst>
        </pc:spChg>
        <pc:spChg chg="mod">
          <ac:chgData name="Yu-Cheng Lin" userId="2281cbc768c9b62e" providerId="LiveId" clId="{9DC97F92-065F-49BE-93EB-78B94684CD02}" dt="2019-12-23T04:55:03.499" v="105" actId="20577"/>
          <ac:spMkLst>
            <pc:docMk/>
            <pc:sldMk cId="222741129" sldId="609"/>
            <ac:spMk id="3" creationId="{A2DBB50E-9BBE-4950-BE0A-1E5AD36041C3}"/>
          </ac:spMkLst>
        </pc:spChg>
        <pc:spChg chg="add del mod">
          <ac:chgData name="Yu-Cheng Lin" userId="2281cbc768c9b62e" providerId="LiveId" clId="{9DC97F92-065F-49BE-93EB-78B94684CD02}" dt="2019-12-23T15:53:11.455" v="243"/>
          <ac:spMkLst>
            <pc:docMk/>
            <pc:sldMk cId="222741129" sldId="609"/>
            <ac:spMk id="5" creationId="{D4A213A9-56D0-4AFB-BF4D-DC37B9FCBDF7}"/>
          </ac:spMkLst>
        </pc:spChg>
        <pc:spChg chg="add del mod">
          <ac:chgData name="Yu-Cheng Lin" userId="2281cbc768c9b62e" providerId="LiveId" clId="{9DC97F92-065F-49BE-93EB-78B94684CD02}" dt="2019-12-23T15:53:07.671" v="241"/>
          <ac:spMkLst>
            <pc:docMk/>
            <pc:sldMk cId="222741129" sldId="609"/>
            <ac:spMk id="6" creationId="{B5A029A2-EF5D-4A1C-BD91-1758EA89E248}"/>
          </ac:spMkLst>
        </pc:spChg>
        <pc:spChg chg="add del mod">
          <ac:chgData name="Yu-Cheng Lin" userId="2281cbc768c9b62e" providerId="LiveId" clId="{9DC97F92-065F-49BE-93EB-78B94684CD02}" dt="2019-12-23T15:54:35.395" v="295"/>
          <ac:spMkLst>
            <pc:docMk/>
            <pc:sldMk cId="222741129" sldId="609"/>
            <ac:spMk id="7" creationId="{C0888E31-43CD-42EA-AED4-AC201C5D1124}"/>
          </ac:spMkLst>
        </pc:spChg>
      </pc:sldChg>
      <pc:sldChg chg="add">
        <pc:chgData name="Yu-Cheng Lin" userId="2281cbc768c9b62e" providerId="LiveId" clId="{9DC97F92-065F-49BE-93EB-78B94684CD02}" dt="2019-12-23T15:43:03.591" v="179"/>
        <pc:sldMkLst>
          <pc:docMk/>
          <pc:sldMk cId="3931382675" sldId="610"/>
        </pc:sldMkLst>
      </pc:sldChg>
      <pc:sldChg chg="modSp add">
        <pc:chgData name="Yu-Cheng Lin" userId="2281cbc768c9b62e" providerId="LiveId" clId="{9DC97F92-065F-49BE-93EB-78B94684CD02}" dt="2019-12-23T15:43:16.386" v="183" actId="207"/>
        <pc:sldMkLst>
          <pc:docMk/>
          <pc:sldMk cId="3581555793" sldId="611"/>
        </pc:sldMkLst>
        <pc:spChg chg="mod">
          <ac:chgData name="Yu-Cheng Lin" userId="2281cbc768c9b62e" providerId="LiveId" clId="{9DC97F92-065F-49BE-93EB-78B94684CD02}" dt="2019-12-23T15:43:16.386" v="183" actId="207"/>
          <ac:spMkLst>
            <pc:docMk/>
            <pc:sldMk cId="3581555793" sldId="611"/>
            <ac:spMk id="6" creationId="{22B1FDFB-9B98-427B-9BBD-4C25C04968C1}"/>
          </ac:spMkLst>
        </pc:spChg>
      </pc:sldChg>
      <pc:sldChg chg="modSp add">
        <pc:chgData name="Yu-Cheng Lin" userId="2281cbc768c9b62e" providerId="LiveId" clId="{9DC97F92-065F-49BE-93EB-78B94684CD02}" dt="2019-12-23T15:43:31.298" v="185" actId="207"/>
        <pc:sldMkLst>
          <pc:docMk/>
          <pc:sldMk cId="945711909" sldId="612"/>
        </pc:sldMkLst>
        <pc:spChg chg="mod">
          <ac:chgData name="Yu-Cheng Lin" userId="2281cbc768c9b62e" providerId="LiveId" clId="{9DC97F92-065F-49BE-93EB-78B94684CD02}" dt="2019-12-23T15:43:31.298" v="185" actId="207"/>
          <ac:spMkLst>
            <pc:docMk/>
            <pc:sldMk cId="945711909" sldId="612"/>
            <ac:spMk id="6" creationId="{22B1FDFB-9B98-427B-9BBD-4C25C04968C1}"/>
          </ac:spMkLst>
        </pc:spChg>
      </pc:sldChg>
      <pc:sldChg chg="modSp add">
        <pc:chgData name="Yu-Cheng Lin" userId="2281cbc768c9b62e" providerId="LiveId" clId="{9DC97F92-065F-49BE-93EB-78B94684CD02}" dt="2019-12-23T15:51:02.788" v="203" actId="207"/>
        <pc:sldMkLst>
          <pc:docMk/>
          <pc:sldMk cId="646809712" sldId="613"/>
        </pc:sldMkLst>
        <pc:spChg chg="mod">
          <ac:chgData name="Yu-Cheng Lin" userId="2281cbc768c9b62e" providerId="LiveId" clId="{9DC97F92-065F-49BE-93EB-78B94684CD02}" dt="2019-12-23T15:51:02.788" v="203" actId="207"/>
          <ac:spMkLst>
            <pc:docMk/>
            <pc:sldMk cId="646809712" sldId="613"/>
            <ac:spMk id="6" creationId="{22B1FDFB-9B98-427B-9BBD-4C25C04968C1}"/>
          </ac:spMkLst>
        </pc:spChg>
      </pc:sldChg>
      <pc:sldChg chg="modSp add del">
        <pc:chgData name="Yu-Cheng Lin" userId="2281cbc768c9b62e" providerId="LiveId" clId="{9DC97F92-065F-49BE-93EB-78B94684CD02}" dt="2019-12-23T15:46:42.080" v="191" actId="47"/>
        <pc:sldMkLst>
          <pc:docMk/>
          <pc:sldMk cId="3891401107" sldId="613"/>
        </pc:sldMkLst>
        <pc:spChg chg="mod">
          <ac:chgData name="Yu-Cheng Lin" userId="2281cbc768c9b62e" providerId="LiveId" clId="{9DC97F92-065F-49BE-93EB-78B94684CD02}" dt="2019-12-23T15:46:26.595" v="190" actId="113"/>
          <ac:spMkLst>
            <pc:docMk/>
            <pc:sldMk cId="3891401107" sldId="613"/>
            <ac:spMk id="3" creationId="{30690336-58F5-4AE1-BD5A-A6F7BA5F5BEF}"/>
          </ac:spMkLst>
        </pc:spChg>
      </pc:sldChg>
      <pc:sldChg chg="addSp delSp modSp add">
        <pc:chgData name="Yu-Cheng Lin" userId="2281cbc768c9b62e" providerId="LiveId" clId="{9DC97F92-065F-49BE-93EB-78B94684CD02}" dt="2019-12-23T15:54:58.864" v="298" actId="1076"/>
        <pc:sldMkLst>
          <pc:docMk/>
          <pc:sldMk cId="4130125634" sldId="614"/>
        </pc:sldMkLst>
        <pc:spChg chg="del">
          <ac:chgData name="Yu-Cheng Lin" userId="2281cbc768c9b62e" providerId="LiveId" clId="{9DC97F92-065F-49BE-93EB-78B94684CD02}" dt="2019-12-23T15:54:37.692" v="296"/>
          <ac:spMkLst>
            <pc:docMk/>
            <pc:sldMk cId="4130125634" sldId="614"/>
            <ac:spMk id="2" creationId="{498286B9-C6B8-4769-AE23-E91B9E091EB9}"/>
          </ac:spMkLst>
        </pc:spChg>
        <pc:spChg chg="add mod">
          <ac:chgData name="Yu-Cheng Lin" userId="2281cbc768c9b62e" providerId="LiveId" clId="{9DC97F92-065F-49BE-93EB-78B94684CD02}" dt="2019-12-23T15:54:58.864" v="298" actId="1076"/>
          <ac:spMkLst>
            <pc:docMk/>
            <pc:sldMk cId="4130125634" sldId="614"/>
            <ac:spMk id="4" creationId="{73A20BA9-4B5F-4BDA-9B01-39D72311331E}"/>
          </ac:spMkLst>
        </pc:spChg>
        <pc:spChg chg="add mod">
          <ac:chgData name="Yu-Cheng Lin" userId="2281cbc768c9b62e" providerId="LiveId" clId="{9DC97F92-065F-49BE-93EB-78B94684CD02}" dt="2019-12-23T15:53:58.287" v="278" actId="571"/>
          <ac:spMkLst>
            <pc:docMk/>
            <pc:sldMk cId="4130125634" sldId="614"/>
            <ac:spMk id="5" creationId="{7461A049-CD3A-46E7-ADA0-D20C9136544E}"/>
          </ac:spMkLst>
        </pc:spChg>
        <pc:spChg chg="add mod">
          <ac:chgData name="Yu-Cheng Lin" userId="2281cbc768c9b62e" providerId="LiveId" clId="{9DC97F92-065F-49BE-93EB-78B94684CD02}" dt="2019-12-23T15:54:37.692" v="296"/>
          <ac:spMkLst>
            <pc:docMk/>
            <pc:sldMk cId="4130125634" sldId="614"/>
            <ac:spMk id="6" creationId="{581830B6-1F10-40E3-B524-DCBC3BA49795}"/>
          </ac:spMkLst>
        </pc:spChg>
        <pc:spChg chg="add mod">
          <ac:chgData name="Yu-Cheng Lin" userId="2281cbc768c9b62e" providerId="LiveId" clId="{9DC97F92-065F-49BE-93EB-78B94684CD02}" dt="2019-12-23T15:54:55.169" v="297" actId="571"/>
          <ac:spMkLst>
            <pc:docMk/>
            <pc:sldMk cId="4130125634" sldId="614"/>
            <ac:spMk id="7" creationId="{100EE96B-99FC-44E8-9287-AAA23051C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83938-A3C9-4716-B5D1-8DB05E72BE0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039DC-49D0-4265-857F-1FB46A0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B845-712B-4016-A40B-6B8ADDD65C06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11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574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299">
            <a:extLst>
              <a:ext uri="{FF2B5EF4-FFF2-40B4-BE49-F238E27FC236}">
                <a16:creationId xmlns:a16="http://schemas.microsoft.com/office/drawing/2014/main" id="{2079C6AF-2D24-4750-9AB8-3DFD07393E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19A72943-B15D-4145-A444-F84A4FD4C45A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478144B7-0DE4-400D-81CE-6C4D25B2F50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00CF189F-1159-4563-8CDF-4FE78F41EC2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ABF5305-FE38-4391-A2E7-75FAE1871D8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FE623602-129A-4361-B8D4-AC20CFCD098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9785F603-FC9D-4BEE-A16B-157BD3EDEF94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380" name="Flowchart: Terminator 379">
              <a:extLst>
                <a:ext uri="{FF2B5EF4-FFF2-40B4-BE49-F238E27FC236}">
                  <a16:creationId xmlns:a16="http://schemas.microsoft.com/office/drawing/2014/main" id="{FA6B9113-2EF3-4B44-B9A1-DC9CB49794E5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6BA97964-F134-4702-9596-039A933E6034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484B757C-95CE-4A8A-B5B7-C5321DBB7D2F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383" name="Rounded Rectangle 30">
              <a:extLst>
                <a:ext uri="{FF2B5EF4-FFF2-40B4-BE49-F238E27FC236}">
                  <a16:creationId xmlns:a16="http://schemas.microsoft.com/office/drawing/2014/main" id="{6E3632B4-8422-4A50-A7A3-5EB194F7F9B3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4" name="Rounded Rectangle 30">
              <a:extLst>
                <a:ext uri="{FF2B5EF4-FFF2-40B4-BE49-F238E27FC236}">
                  <a16:creationId xmlns:a16="http://schemas.microsoft.com/office/drawing/2014/main" id="{90D9C716-BCE1-4476-BBFE-7C92951A930B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5" name="Hexagon 384">
              <a:extLst>
                <a:ext uri="{FF2B5EF4-FFF2-40B4-BE49-F238E27FC236}">
                  <a16:creationId xmlns:a16="http://schemas.microsoft.com/office/drawing/2014/main" id="{292F3EC6-2C64-403D-BA53-99A316598665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C6E6AC6-28F3-416E-A224-22DBF7A6E0DD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391" name="Rounded Rectangle 19">
                <a:extLst>
                  <a:ext uri="{FF2B5EF4-FFF2-40B4-BE49-F238E27FC236}">
                    <a16:creationId xmlns:a16="http://schemas.microsoft.com/office/drawing/2014/main" id="{793AEDCB-E2DC-4EE1-9EF5-68093152A12F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2" name="Rounded Rectangle 20">
                <a:extLst>
                  <a:ext uri="{FF2B5EF4-FFF2-40B4-BE49-F238E27FC236}">
                    <a16:creationId xmlns:a16="http://schemas.microsoft.com/office/drawing/2014/main" id="{6E101A55-3FE9-4A08-9379-F07AEB83E244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3" name="Rounded Rectangle 21">
                <a:extLst>
                  <a:ext uri="{FF2B5EF4-FFF2-40B4-BE49-F238E27FC236}">
                    <a16:creationId xmlns:a16="http://schemas.microsoft.com/office/drawing/2014/main" id="{C28B9768-E822-4A62-A677-38C544440EB0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4" name="Rounded Rectangle 22">
                <a:extLst>
                  <a:ext uri="{FF2B5EF4-FFF2-40B4-BE49-F238E27FC236}">
                    <a16:creationId xmlns:a16="http://schemas.microsoft.com/office/drawing/2014/main" id="{DCD2876A-B8DE-43F1-9792-EF69546C3326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5" name="Rounded Rectangle 23">
                <a:extLst>
                  <a:ext uri="{FF2B5EF4-FFF2-40B4-BE49-F238E27FC236}">
                    <a16:creationId xmlns:a16="http://schemas.microsoft.com/office/drawing/2014/main" id="{4C6FEB02-2A9D-4CE6-A4AB-BD11DA88B30B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6" name="Rounded Rectangle 24">
                <a:extLst>
                  <a:ext uri="{FF2B5EF4-FFF2-40B4-BE49-F238E27FC236}">
                    <a16:creationId xmlns:a16="http://schemas.microsoft.com/office/drawing/2014/main" id="{75216F47-3C33-483C-BCA4-B665A2C13F78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7" name="Rounded Rectangle 25">
                <a:extLst>
                  <a:ext uri="{FF2B5EF4-FFF2-40B4-BE49-F238E27FC236}">
                    <a16:creationId xmlns:a16="http://schemas.microsoft.com/office/drawing/2014/main" id="{CD325BE8-478A-4863-A2D3-83BE18DF0456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8" name="Rounded Rectangle 26">
                <a:extLst>
                  <a:ext uri="{FF2B5EF4-FFF2-40B4-BE49-F238E27FC236}">
                    <a16:creationId xmlns:a16="http://schemas.microsoft.com/office/drawing/2014/main" id="{4DAEB3B3-8D04-412B-B0A7-1DC98E522BE0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9" name="Rounded Rectangle 27">
                <a:extLst>
                  <a:ext uri="{FF2B5EF4-FFF2-40B4-BE49-F238E27FC236}">
                    <a16:creationId xmlns:a16="http://schemas.microsoft.com/office/drawing/2014/main" id="{8B1A93ED-30CC-45A1-B3C2-200048F5C4F5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0" name="Rounded Rectangle 28">
                <a:extLst>
                  <a:ext uri="{FF2B5EF4-FFF2-40B4-BE49-F238E27FC236}">
                    <a16:creationId xmlns:a16="http://schemas.microsoft.com/office/drawing/2014/main" id="{1308BC60-D87E-4A29-AB7C-FD00DF9D5AD2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1" name="Rounded Rectangle 29">
                <a:extLst>
                  <a:ext uri="{FF2B5EF4-FFF2-40B4-BE49-F238E27FC236}">
                    <a16:creationId xmlns:a16="http://schemas.microsoft.com/office/drawing/2014/main" id="{00B269F9-A301-424E-B4BC-1268A174B012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2C08359-7EE0-47AB-A35F-92252FEDFFAB}"/>
                </a:ext>
              </a:extLst>
            </p:cNvPr>
            <p:cNvCxnSpPr>
              <a:cxnSpLocks/>
              <a:endCxn id="383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0DA4CFE-23FD-4A17-82A2-FBA98B3DEE90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768B9ED-764E-4B01-827F-4AE8C3A52372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27BB3485-F1E3-45D4-9D27-99A98714D6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FC5CADFE-85E2-473F-9D67-A66B5ED1FF74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403" name="Rounded Rectangle 30">
              <a:extLst>
                <a:ext uri="{FF2B5EF4-FFF2-40B4-BE49-F238E27FC236}">
                  <a16:creationId xmlns:a16="http://schemas.microsoft.com/office/drawing/2014/main" id="{D97CB97F-9338-439D-9068-DD9C88982A81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4" name="Rounded Rectangle 30">
              <a:extLst>
                <a:ext uri="{FF2B5EF4-FFF2-40B4-BE49-F238E27FC236}">
                  <a16:creationId xmlns:a16="http://schemas.microsoft.com/office/drawing/2014/main" id="{1CAF2D7E-C0E6-49D9-BDEA-C61A4F98D7E8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5" name="Hexagon 404">
              <a:extLst>
                <a:ext uri="{FF2B5EF4-FFF2-40B4-BE49-F238E27FC236}">
                  <a16:creationId xmlns:a16="http://schemas.microsoft.com/office/drawing/2014/main" id="{82A4CCFE-1AE7-43CB-8951-17FAC9BAC7AC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8D41C6D2-07ED-4EEA-8C6D-88BCE66D1BDC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11" name="Rounded Rectangle 19">
                <a:extLst>
                  <a:ext uri="{FF2B5EF4-FFF2-40B4-BE49-F238E27FC236}">
                    <a16:creationId xmlns:a16="http://schemas.microsoft.com/office/drawing/2014/main" id="{863DB1EC-B1CA-4C5A-AA1C-1CEE705EA774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2" name="Rounded Rectangle 20">
                <a:extLst>
                  <a:ext uri="{FF2B5EF4-FFF2-40B4-BE49-F238E27FC236}">
                    <a16:creationId xmlns:a16="http://schemas.microsoft.com/office/drawing/2014/main" id="{BA79BB73-36F9-4762-B648-1AB3755F6456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3" name="Rounded Rectangle 21">
                <a:extLst>
                  <a:ext uri="{FF2B5EF4-FFF2-40B4-BE49-F238E27FC236}">
                    <a16:creationId xmlns:a16="http://schemas.microsoft.com/office/drawing/2014/main" id="{303385D5-94E4-4777-AB48-1087D0F73C0F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4" name="Rounded Rectangle 22">
                <a:extLst>
                  <a:ext uri="{FF2B5EF4-FFF2-40B4-BE49-F238E27FC236}">
                    <a16:creationId xmlns:a16="http://schemas.microsoft.com/office/drawing/2014/main" id="{BB723288-2AB2-4ED1-AC70-9693F5389907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5" name="Rounded Rectangle 23">
                <a:extLst>
                  <a:ext uri="{FF2B5EF4-FFF2-40B4-BE49-F238E27FC236}">
                    <a16:creationId xmlns:a16="http://schemas.microsoft.com/office/drawing/2014/main" id="{EA99A7F2-0387-4D3B-B129-A707C7AF069D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6" name="Rounded Rectangle 24">
                <a:extLst>
                  <a:ext uri="{FF2B5EF4-FFF2-40B4-BE49-F238E27FC236}">
                    <a16:creationId xmlns:a16="http://schemas.microsoft.com/office/drawing/2014/main" id="{9F30677D-EEE0-4E13-B55F-7047C093147B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7" name="Rounded Rectangle 25">
                <a:extLst>
                  <a:ext uri="{FF2B5EF4-FFF2-40B4-BE49-F238E27FC236}">
                    <a16:creationId xmlns:a16="http://schemas.microsoft.com/office/drawing/2014/main" id="{D37EA20D-BA5C-42E5-B708-63FD00B7133C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8" name="Rounded Rectangle 26">
                <a:extLst>
                  <a:ext uri="{FF2B5EF4-FFF2-40B4-BE49-F238E27FC236}">
                    <a16:creationId xmlns:a16="http://schemas.microsoft.com/office/drawing/2014/main" id="{637DE9CC-0C64-4660-A4E3-472620F8B026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9" name="Rounded Rectangle 27">
                <a:extLst>
                  <a:ext uri="{FF2B5EF4-FFF2-40B4-BE49-F238E27FC236}">
                    <a16:creationId xmlns:a16="http://schemas.microsoft.com/office/drawing/2014/main" id="{EF74ACDB-BD1C-4330-B15A-560B74CBB973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0" name="Rounded Rectangle 28">
                <a:extLst>
                  <a:ext uri="{FF2B5EF4-FFF2-40B4-BE49-F238E27FC236}">
                    <a16:creationId xmlns:a16="http://schemas.microsoft.com/office/drawing/2014/main" id="{94BF8475-8790-4040-8C29-B6C58D56308D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1" name="Rounded Rectangle 29">
                <a:extLst>
                  <a:ext uri="{FF2B5EF4-FFF2-40B4-BE49-F238E27FC236}">
                    <a16:creationId xmlns:a16="http://schemas.microsoft.com/office/drawing/2014/main" id="{3773FDA7-FFEF-4AEF-B375-2DEAF853D740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3DBAB7D5-50CA-4167-AE41-4C568242D4F9}"/>
                </a:ext>
              </a:extLst>
            </p:cNvPr>
            <p:cNvCxnSpPr>
              <a:cxnSpLocks/>
              <a:endCxn id="403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90F3038-2645-4FD3-BE94-D0CCDADA06B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E46F8D37-597D-4F03-AE86-73BF56E1C0F0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1DA449E-702D-4330-AEA1-6E5550DE3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D052F0F3-E4B6-46D1-B75D-29FEA7762E98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423" name="Flowchart: Terminator 422">
              <a:extLst>
                <a:ext uri="{FF2B5EF4-FFF2-40B4-BE49-F238E27FC236}">
                  <a16:creationId xmlns:a16="http://schemas.microsoft.com/office/drawing/2014/main" id="{6AFDBAC4-E8DA-4556-9DAB-BDC766E65296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BE57EE65-A669-4CA5-85BD-8B11505D9A23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4BC09EC1-0546-4C47-87FB-CC4A85F00B35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426" name="Rounded Rectangle 30">
              <a:extLst>
                <a:ext uri="{FF2B5EF4-FFF2-40B4-BE49-F238E27FC236}">
                  <a16:creationId xmlns:a16="http://schemas.microsoft.com/office/drawing/2014/main" id="{636E03E5-DBE8-4F7C-8EA5-FC25177CD62F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7" name="Rounded Rectangle 30">
              <a:extLst>
                <a:ext uri="{FF2B5EF4-FFF2-40B4-BE49-F238E27FC236}">
                  <a16:creationId xmlns:a16="http://schemas.microsoft.com/office/drawing/2014/main" id="{EC248974-EF6B-4B84-8AEA-872AEBB42EA7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8" name="Hexagon 427">
              <a:extLst>
                <a:ext uri="{FF2B5EF4-FFF2-40B4-BE49-F238E27FC236}">
                  <a16:creationId xmlns:a16="http://schemas.microsoft.com/office/drawing/2014/main" id="{D96FBDAE-6463-47B4-9D02-60FC3A883476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601A8501-DD1F-4923-98FA-F99E13453877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34" name="Rounded Rectangle 19">
                <a:extLst>
                  <a:ext uri="{FF2B5EF4-FFF2-40B4-BE49-F238E27FC236}">
                    <a16:creationId xmlns:a16="http://schemas.microsoft.com/office/drawing/2014/main" id="{CDAF3927-63BB-422A-B454-1DF99E72E559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5" name="Rounded Rectangle 20">
                <a:extLst>
                  <a:ext uri="{FF2B5EF4-FFF2-40B4-BE49-F238E27FC236}">
                    <a16:creationId xmlns:a16="http://schemas.microsoft.com/office/drawing/2014/main" id="{D5CEE04F-2291-41A2-8F60-F195BB9D0227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6" name="Rounded Rectangle 21">
                <a:extLst>
                  <a:ext uri="{FF2B5EF4-FFF2-40B4-BE49-F238E27FC236}">
                    <a16:creationId xmlns:a16="http://schemas.microsoft.com/office/drawing/2014/main" id="{D2C9D0E1-62CA-4700-B404-B1B67906E1C5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7" name="Rounded Rectangle 22">
                <a:extLst>
                  <a:ext uri="{FF2B5EF4-FFF2-40B4-BE49-F238E27FC236}">
                    <a16:creationId xmlns:a16="http://schemas.microsoft.com/office/drawing/2014/main" id="{6AFA37CE-0118-41A8-8CE2-A244553BE614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8" name="Rounded Rectangle 23">
                <a:extLst>
                  <a:ext uri="{FF2B5EF4-FFF2-40B4-BE49-F238E27FC236}">
                    <a16:creationId xmlns:a16="http://schemas.microsoft.com/office/drawing/2014/main" id="{7B9EDC57-25E1-4B0B-8D37-FB872B82581D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9" name="Rounded Rectangle 24">
                <a:extLst>
                  <a:ext uri="{FF2B5EF4-FFF2-40B4-BE49-F238E27FC236}">
                    <a16:creationId xmlns:a16="http://schemas.microsoft.com/office/drawing/2014/main" id="{58EDAD4D-40CD-42AB-84F4-0BBB2838E106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0" name="Rounded Rectangle 25">
                <a:extLst>
                  <a:ext uri="{FF2B5EF4-FFF2-40B4-BE49-F238E27FC236}">
                    <a16:creationId xmlns:a16="http://schemas.microsoft.com/office/drawing/2014/main" id="{60F2171C-A76A-47B8-A689-FD433C72DE53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1" name="Rounded Rectangle 26">
                <a:extLst>
                  <a:ext uri="{FF2B5EF4-FFF2-40B4-BE49-F238E27FC236}">
                    <a16:creationId xmlns:a16="http://schemas.microsoft.com/office/drawing/2014/main" id="{55DBE263-A0BB-4CA0-9DAC-8E8DB7F03F75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2" name="Rounded Rectangle 27">
                <a:extLst>
                  <a:ext uri="{FF2B5EF4-FFF2-40B4-BE49-F238E27FC236}">
                    <a16:creationId xmlns:a16="http://schemas.microsoft.com/office/drawing/2014/main" id="{8C06139C-C12F-4419-AD64-3948C5CF65E2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3" name="Rounded Rectangle 28">
                <a:extLst>
                  <a:ext uri="{FF2B5EF4-FFF2-40B4-BE49-F238E27FC236}">
                    <a16:creationId xmlns:a16="http://schemas.microsoft.com/office/drawing/2014/main" id="{84049903-CF31-4AD0-AE30-11D9A973754F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4" name="Rounded Rectangle 29">
                <a:extLst>
                  <a:ext uri="{FF2B5EF4-FFF2-40B4-BE49-F238E27FC236}">
                    <a16:creationId xmlns:a16="http://schemas.microsoft.com/office/drawing/2014/main" id="{69EB0B1A-42AA-447C-9DBA-278D1901585F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E2D0FFB3-9B5A-4BD5-BF76-D822E9AF72E4}"/>
                </a:ext>
              </a:extLst>
            </p:cNvPr>
            <p:cNvCxnSpPr>
              <a:cxnSpLocks/>
              <a:endCxn id="426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9E439583-E361-42BE-94FE-89E972D57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6D4735E-9350-437B-A3C8-6B217047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8705ACF4-B016-4531-B671-817F0ABEF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40580F8D-7594-4670-A9DB-A2500AF21B27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+--++---+--+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-+-+-+---+-+--+-+-+-+-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+-+--+----+-+--+--+---+-++-+-+-+-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++-+--+-+--+-+--+-+-+--+--+-+--+-+--+-+-+-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744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6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7B5181-7DD0-454F-8931-7FCF4F1F99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23FDF8-BCFC-44BE-99D5-FBA8E02F11AD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433B25-AA0F-44A5-8B65-A77B6E7C624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F06296-F21E-458C-BD95-12BE9511E1C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FF85BE-0124-42C8-B024-CDE85DB1F3A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BF9B78-D4BE-4EC5-A0D1-151AE0D4D24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5F371A-9C09-46FD-B8A0-01166269FBC4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61B53783-6AED-4FD3-8F8B-2ACFD6630006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F399C-0A96-4B30-AC82-2F594C09A780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F5C45B-05CC-4B35-BF61-6DFA2284908C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18D3A886-1832-42A2-8A06-7F58E02221E7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ounded Rectangle 30">
              <a:extLst>
                <a:ext uri="{FF2B5EF4-FFF2-40B4-BE49-F238E27FC236}">
                  <a16:creationId xmlns:a16="http://schemas.microsoft.com/office/drawing/2014/main" id="{7DE7BD30-12FB-49AD-B70F-08989124745E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8DAB5AC-81C1-4A40-9CDA-54AB97DF2920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A79AA1-2805-4FB0-A5CD-615F9A70BEC3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25" name="Rounded Rectangle 19">
                <a:extLst>
                  <a:ext uri="{FF2B5EF4-FFF2-40B4-BE49-F238E27FC236}">
                    <a16:creationId xmlns:a16="http://schemas.microsoft.com/office/drawing/2014/main" id="{B3DA409E-BADE-499C-920C-F0C76902BBC4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1B492F42-0EA2-4B77-8F99-A74AB2930070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1">
                <a:extLst>
                  <a:ext uri="{FF2B5EF4-FFF2-40B4-BE49-F238E27FC236}">
                    <a16:creationId xmlns:a16="http://schemas.microsoft.com/office/drawing/2014/main" id="{9E5DE0D8-FDC3-436A-B1FD-8646417799E9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2">
                <a:extLst>
                  <a:ext uri="{FF2B5EF4-FFF2-40B4-BE49-F238E27FC236}">
                    <a16:creationId xmlns:a16="http://schemas.microsoft.com/office/drawing/2014/main" id="{9FC2E698-D33A-4A5D-A2BB-3C27DE2684CE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15BA88E8-1A1D-45C4-9DB1-58A3506682D5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4">
                <a:extLst>
                  <a:ext uri="{FF2B5EF4-FFF2-40B4-BE49-F238E27FC236}">
                    <a16:creationId xmlns:a16="http://schemas.microsoft.com/office/drawing/2014/main" id="{F2191139-7C5A-434F-A07D-C96E0AF8102E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25">
                <a:extLst>
                  <a:ext uri="{FF2B5EF4-FFF2-40B4-BE49-F238E27FC236}">
                    <a16:creationId xmlns:a16="http://schemas.microsoft.com/office/drawing/2014/main" id="{E93C5814-D0C4-46FD-8C3F-305C9A3C42C2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26">
                <a:extLst>
                  <a:ext uri="{FF2B5EF4-FFF2-40B4-BE49-F238E27FC236}">
                    <a16:creationId xmlns:a16="http://schemas.microsoft.com/office/drawing/2014/main" id="{C089871E-F331-44BC-94D5-1C8EDAE1E08C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27">
                <a:extLst>
                  <a:ext uri="{FF2B5EF4-FFF2-40B4-BE49-F238E27FC236}">
                    <a16:creationId xmlns:a16="http://schemas.microsoft.com/office/drawing/2014/main" id="{A91C9AB6-9B3D-4F67-87C0-8A5977E76818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28">
                <a:extLst>
                  <a:ext uri="{FF2B5EF4-FFF2-40B4-BE49-F238E27FC236}">
                    <a16:creationId xmlns:a16="http://schemas.microsoft.com/office/drawing/2014/main" id="{2B28EFAF-776F-4231-9BF7-D00F07779885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29">
                <a:extLst>
                  <a:ext uri="{FF2B5EF4-FFF2-40B4-BE49-F238E27FC236}">
                    <a16:creationId xmlns:a16="http://schemas.microsoft.com/office/drawing/2014/main" id="{0E1FE300-ACA5-468F-B578-587897FA43A8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761878-A9EF-4CC5-A90E-42EDFA6BDB1F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D5E24B-4F0F-4EAA-8B2E-800C901B985F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3FE13A-2201-440D-8FB2-3D08C88B9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E713FB-F5FC-4228-8F8F-660789B6D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6081C0-9AC0-49E7-AE83-AB7112474C3B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F3253690-9D1B-4638-B52D-12C882B181D7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ounded Rectangle 30">
              <a:extLst>
                <a:ext uri="{FF2B5EF4-FFF2-40B4-BE49-F238E27FC236}">
                  <a16:creationId xmlns:a16="http://schemas.microsoft.com/office/drawing/2014/main" id="{78FBF8EC-E35D-434F-942A-5C5769977E24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925C07F-BD10-4617-9CD4-630DD7B658B1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15A348C-CB88-4F8B-A96C-CC1F632B7D75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5" name="Rounded Rectangle 19">
                <a:extLst>
                  <a:ext uri="{FF2B5EF4-FFF2-40B4-BE49-F238E27FC236}">
                    <a16:creationId xmlns:a16="http://schemas.microsoft.com/office/drawing/2014/main" id="{EADB1B06-5F97-4753-8EC9-85AE20F5BD39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20">
                <a:extLst>
                  <a:ext uri="{FF2B5EF4-FFF2-40B4-BE49-F238E27FC236}">
                    <a16:creationId xmlns:a16="http://schemas.microsoft.com/office/drawing/2014/main" id="{880A8EC6-3812-457E-9DE0-7076B84D298C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21">
                <a:extLst>
                  <a:ext uri="{FF2B5EF4-FFF2-40B4-BE49-F238E27FC236}">
                    <a16:creationId xmlns:a16="http://schemas.microsoft.com/office/drawing/2014/main" id="{0299B91E-987B-423D-8429-FE57446A9F2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22">
                <a:extLst>
                  <a:ext uri="{FF2B5EF4-FFF2-40B4-BE49-F238E27FC236}">
                    <a16:creationId xmlns:a16="http://schemas.microsoft.com/office/drawing/2014/main" id="{0EBA489C-BD55-49F0-8D7B-A3AAD5FDC54B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23">
                <a:extLst>
                  <a:ext uri="{FF2B5EF4-FFF2-40B4-BE49-F238E27FC236}">
                    <a16:creationId xmlns:a16="http://schemas.microsoft.com/office/drawing/2014/main" id="{0E082755-6905-4C38-B52A-67FD42833DC3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A14177C0-EFDD-4980-9666-2BD300ECD44A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5">
                <a:extLst>
                  <a:ext uri="{FF2B5EF4-FFF2-40B4-BE49-F238E27FC236}">
                    <a16:creationId xmlns:a16="http://schemas.microsoft.com/office/drawing/2014/main" id="{2D89FA8F-E3E6-454A-99B5-EBEBCEE72359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26">
                <a:extLst>
                  <a:ext uri="{FF2B5EF4-FFF2-40B4-BE49-F238E27FC236}">
                    <a16:creationId xmlns:a16="http://schemas.microsoft.com/office/drawing/2014/main" id="{6F574EAA-CCAB-4DA0-84DE-4472D958F8D1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27">
                <a:extLst>
                  <a:ext uri="{FF2B5EF4-FFF2-40B4-BE49-F238E27FC236}">
                    <a16:creationId xmlns:a16="http://schemas.microsoft.com/office/drawing/2014/main" id="{07D09056-9D40-4566-BCBE-D21079A91FA1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8">
                <a:extLst>
                  <a:ext uri="{FF2B5EF4-FFF2-40B4-BE49-F238E27FC236}">
                    <a16:creationId xmlns:a16="http://schemas.microsoft.com/office/drawing/2014/main" id="{0E6883E8-7C09-439E-9126-76A6E583E97E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29">
                <a:extLst>
                  <a:ext uri="{FF2B5EF4-FFF2-40B4-BE49-F238E27FC236}">
                    <a16:creationId xmlns:a16="http://schemas.microsoft.com/office/drawing/2014/main" id="{DBD2F93F-B334-4FCE-9598-44E8B5DA07EC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034C26F-EF15-4449-AC00-0F78EC727440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B8D4A7-8E4C-443B-936B-3573AE3583D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5881C19-8D45-417E-8578-2C5FB0CEAE9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C85935-D3EB-4FA8-8417-7C0C51BCF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FBEEB6-17CC-453B-91A5-5CB239141677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57" name="Flowchart: Terminator 56">
              <a:extLst>
                <a:ext uri="{FF2B5EF4-FFF2-40B4-BE49-F238E27FC236}">
                  <a16:creationId xmlns:a16="http://schemas.microsoft.com/office/drawing/2014/main" id="{DA41813C-EC00-454C-B570-470897608000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D2BC778-64AC-4E03-B245-4F0C0FA16ABB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64621A5-C329-424C-BA5F-D6A2732BF824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60" name="Rounded Rectangle 30">
              <a:extLst>
                <a:ext uri="{FF2B5EF4-FFF2-40B4-BE49-F238E27FC236}">
                  <a16:creationId xmlns:a16="http://schemas.microsoft.com/office/drawing/2014/main" id="{403F9429-71ED-4FE4-BC84-174BF29A7651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ounded Rectangle 30">
              <a:extLst>
                <a:ext uri="{FF2B5EF4-FFF2-40B4-BE49-F238E27FC236}">
                  <a16:creationId xmlns:a16="http://schemas.microsoft.com/office/drawing/2014/main" id="{1FB5249A-5992-4380-AE25-C94A8647EEF8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B6D7019F-292B-474C-A04F-9BC391CC0079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9534CDD-5578-40EE-A168-E0D64770A0CD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68" name="Rounded Rectangle 19">
                <a:extLst>
                  <a:ext uri="{FF2B5EF4-FFF2-40B4-BE49-F238E27FC236}">
                    <a16:creationId xmlns:a16="http://schemas.microsoft.com/office/drawing/2014/main" id="{14DF3926-33B6-4A2C-BA15-E187105EFA6F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20">
                <a:extLst>
                  <a:ext uri="{FF2B5EF4-FFF2-40B4-BE49-F238E27FC236}">
                    <a16:creationId xmlns:a16="http://schemas.microsoft.com/office/drawing/2014/main" id="{6FC3C08B-D830-45CE-964C-6F7C324A800D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21">
                <a:extLst>
                  <a:ext uri="{FF2B5EF4-FFF2-40B4-BE49-F238E27FC236}">
                    <a16:creationId xmlns:a16="http://schemas.microsoft.com/office/drawing/2014/main" id="{153F9680-82DA-4FDB-A14C-742CFE3CBAC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22">
                <a:extLst>
                  <a:ext uri="{FF2B5EF4-FFF2-40B4-BE49-F238E27FC236}">
                    <a16:creationId xmlns:a16="http://schemas.microsoft.com/office/drawing/2014/main" id="{F5F9BCD0-562C-4C17-A5DF-49276B4865E9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23">
                <a:extLst>
                  <a:ext uri="{FF2B5EF4-FFF2-40B4-BE49-F238E27FC236}">
                    <a16:creationId xmlns:a16="http://schemas.microsoft.com/office/drawing/2014/main" id="{03B5DF6F-A690-4585-82DA-655DD06D4D40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24">
                <a:extLst>
                  <a:ext uri="{FF2B5EF4-FFF2-40B4-BE49-F238E27FC236}">
                    <a16:creationId xmlns:a16="http://schemas.microsoft.com/office/drawing/2014/main" id="{3A9645CA-E54B-4820-A8EB-DC6F8A4EFE70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25">
                <a:extLst>
                  <a:ext uri="{FF2B5EF4-FFF2-40B4-BE49-F238E27FC236}">
                    <a16:creationId xmlns:a16="http://schemas.microsoft.com/office/drawing/2014/main" id="{060AF2D0-4AED-4B34-A344-856198F95CB8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26">
                <a:extLst>
                  <a:ext uri="{FF2B5EF4-FFF2-40B4-BE49-F238E27FC236}">
                    <a16:creationId xmlns:a16="http://schemas.microsoft.com/office/drawing/2014/main" id="{D828CC4A-43C1-4BF7-9B9F-B8C513C1AACD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27">
                <a:extLst>
                  <a:ext uri="{FF2B5EF4-FFF2-40B4-BE49-F238E27FC236}">
                    <a16:creationId xmlns:a16="http://schemas.microsoft.com/office/drawing/2014/main" id="{356300D9-01B4-44DA-A73B-1748CFAF7C00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28">
                <a:extLst>
                  <a:ext uri="{FF2B5EF4-FFF2-40B4-BE49-F238E27FC236}">
                    <a16:creationId xmlns:a16="http://schemas.microsoft.com/office/drawing/2014/main" id="{D3BAB125-AC8D-49A2-96B7-A15FAB158ABE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29">
                <a:extLst>
                  <a:ext uri="{FF2B5EF4-FFF2-40B4-BE49-F238E27FC236}">
                    <a16:creationId xmlns:a16="http://schemas.microsoft.com/office/drawing/2014/main" id="{822D8DCB-15C5-4BD1-8D59-9D8D2325DD80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941F3A2-19DD-483A-A18D-A5082296A0C5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85DB9F-F365-4BC5-9390-3D8DE04B8C43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1045757-C905-4B3C-8192-C13A930DD9C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4ECEC0-722A-4816-B7E0-5CE9C6157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E1AF6D6-494B-481E-90D3-39D5BD427D8A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non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+--++---+--+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-+-+-+---+-+--+-+-+-+-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+-+--+----+-+--+--+---+-++-+-+-+-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++-+--+-+--+-+--+-+-+--+--+-+--+-+--+-+-+-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B845-712B-4016-A40B-6B8ADDD65C06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51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9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BB707E-6DFA-444C-9440-64E6576754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B1622E-0883-4A27-86E0-58AADD9452C9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B5BEE7-56FE-49EE-9520-CCB8E1B7C387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21A70-8879-459D-9BFF-1BC4D2510CD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2CA15-CC7C-4044-933D-D3792CC5B36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0F00B0-9FCC-49ED-88C6-EBA7ECC3895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EFB9B5-E49B-4D63-837B-FDFC3A04B34F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236CF8BF-2672-46E6-972F-92C5366802AD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47D943-116D-48E4-984D-8BC8B8759F36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D690FE-0834-4973-B434-091FF23AE797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4CD6C2AC-FF45-48A1-A21F-C5EF30F9F8B8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ounded Rectangle 30">
              <a:extLst>
                <a:ext uri="{FF2B5EF4-FFF2-40B4-BE49-F238E27FC236}">
                  <a16:creationId xmlns:a16="http://schemas.microsoft.com/office/drawing/2014/main" id="{A006C3A2-8286-4D43-8399-4F53D37A3DC5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58B798FD-0927-4270-A6E0-BED8E13A70C3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2F16CE2-43E7-4386-A491-E0557294578D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25" name="Rounded Rectangle 19">
                <a:extLst>
                  <a:ext uri="{FF2B5EF4-FFF2-40B4-BE49-F238E27FC236}">
                    <a16:creationId xmlns:a16="http://schemas.microsoft.com/office/drawing/2014/main" id="{1DCE9E64-64F4-4241-BAB3-0A2FC265C9A0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23F06C11-4343-4910-9C9A-1244DE813106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1">
                <a:extLst>
                  <a:ext uri="{FF2B5EF4-FFF2-40B4-BE49-F238E27FC236}">
                    <a16:creationId xmlns:a16="http://schemas.microsoft.com/office/drawing/2014/main" id="{4582DB78-6E65-4349-876B-EB66778015CD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2">
                <a:extLst>
                  <a:ext uri="{FF2B5EF4-FFF2-40B4-BE49-F238E27FC236}">
                    <a16:creationId xmlns:a16="http://schemas.microsoft.com/office/drawing/2014/main" id="{AEB09B99-744C-4267-94CE-E59746927ECA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EB1F0A28-C8AA-42FB-8BC5-4DFAA1A14BEE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4">
                <a:extLst>
                  <a:ext uri="{FF2B5EF4-FFF2-40B4-BE49-F238E27FC236}">
                    <a16:creationId xmlns:a16="http://schemas.microsoft.com/office/drawing/2014/main" id="{6AD7BC9D-3F36-4EF7-9D20-9C644615FB2F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25">
                <a:extLst>
                  <a:ext uri="{FF2B5EF4-FFF2-40B4-BE49-F238E27FC236}">
                    <a16:creationId xmlns:a16="http://schemas.microsoft.com/office/drawing/2014/main" id="{63E93C6B-5CBF-48E0-871E-0410AB50E2B4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26">
                <a:extLst>
                  <a:ext uri="{FF2B5EF4-FFF2-40B4-BE49-F238E27FC236}">
                    <a16:creationId xmlns:a16="http://schemas.microsoft.com/office/drawing/2014/main" id="{A3DB0376-4FBE-4D13-A6B1-41639D49B2A3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27">
                <a:extLst>
                  <a:ext uri="{FF2B5EF4-FFF2-40B4-BE49-F238E27FC236}">
                    <a16:creationId xmlns:a16="http://schemas.microsoft.com/office/drawing/2014/main" id="{41EF4EA3-25BC-4296-8E0E-A330A71CE800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28">
                <a:extLst>
                  <a:ext uri="{FF2B5EF4-FFF2-40B4-BE49-F238E27FC236}">
                    <a16:creationId xmlns:a16="http://schemas.microsoft.com/office/drawing/2014/main" id="{9D21E2B7-6B08-40AF-A697-292D0A901624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29">
                <a:extLst>
                  <a:ext uri="{FF2B5EF4-FFF2-40B4-BE49-F238E27FC236}">
                    <a16:creationId xmlns:a16="http://schemas.microsoft.com/office/drawing/2014/main" id="{6DA03A5E-E1F3-4CF9-9C3C-CB9AA1E1D41F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242707-87AA-442F-8683-3BC12C1D4C5C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562BB-06C8-4773-9EC6-E65D4124B7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14E20C-8B67-4478-9188-7DF30E63CA6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D8086E-2226-4DEE-A1F3-1A567E2C9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052146-D3AB-4E3D-87C8-9831D8267B12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76172942-6706-42AE-A8B8-78A0FA6346CF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ounded Rectangle 30">
              <a:extLst>
                <a:ext uri="{FF2B5EF4-FFF2-40B4-BE49-F238E27FC236}">
                  <a16:creationId xmlns:a16="http://schemas.microsoft.com/office/drawing/2014/main" id="{00C72553-68D7-47DC-85B7-84EF76CD70E3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81965A27-9F29-4E35-886E-B7A56D7902F2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804976C-2B0A-44BF-AED8-B6D637E7550E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5" name="Rounded Rectangle 19">
                <a:extLst>
                  <a:ext uri="{FF2B5EF4-FFF2-40B4-BE49-F238E27FC236}">
                    <a16:creationId xmlns:a16="http://schemas.microsoft.com/office/drawing/2014/main" id="{DC4DEF6F-4C66-4BA3-B383-CEE5B3DADB3C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20">
                <a:extLst>
                  <a:ext uri="{FF2B5EF4-FFF2-40B4-BE49-F238E27FC236}">
                    <a16:creationId xmlns:a16="http://schemas.microsoft.com/office/drawing/2014/main" id="{FBD0EC35-EC3B-4D3F-AE79-4BC4EB9BF60A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21">
                <a:extLst>
                  <a:ext uri="{FF2B5EF4-FFF2-40B4-BE49-F238E27FC236}">
                    <a16:creationId xmlns:a16="http://schemas.microsoft.com/office/drawing/2014/main" id="{E2381036-F4C1-4ABF-8FC4-CBFA0C165551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22">
                <a:extLst>
                  <a:ext uri="{FF2B5EF4-FFF2-40B4-BE49-F238E27FC236}">
                    <a16:creationId xmlns:a16="http://schemas.microsoft.com/office/drawing/2014/main" id="{3D0C8401-B54D-4663-BB90-855BCEC3CB9B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23">
                <a:extLst>
                  <a:ext uri="{FF2B5EF4-FFF2-40B4-BE49-F238E27FC236}">
                    <a16:creationId xmlns:a16="http://schemas.microsoft.com/office/drawing/2014/main" id="{9BEAC62A-BD8B-460F-8D75-245228FDE015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A4DC7BC9-EFBF-4899-9BA2-1AECEEEF6CE5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5">
                <a:extLst>
                  <a:ext uri="{FF2B5EF4-FFF2-40B4-BE49-F238E27FC236}">
                    <a16:creationId xmlns:a16="http://schemas.microsoft.com/office/drawing/2014/main" id="{D2460EA2-310D-4B36-BB41-0D0499F0E968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26">
                <a:extLst>
                  <a:ext uri="{FF2B5EF4-FFF2-40B4-BE49-F238E27FC236}">
                    <a16:creationId xmlns:a16="http://schemas.microsoft.com/office/drawing/2014/main" id="{9B0F8318-8D44-4CF0-9554-84E591805382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27">
                <a:extLst>
                  <a:ext uri="{FF2B5EF4-FFF2-40B4-BE49-F238E27FC236}">
                    <a16:creationId xmlns:a16="http://schemas.microsoft.com/office/drawing/2014/main" id="{3B8289FB-321F-442F-833D-F8E6610561D4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8">
                <a:extLst>
                  <a:ext uri="{FF2B5EF4-FFF2-40B4-BE49-F238E27FC236}">
                    <a16:creationId xmlns:a16="http://schemas.microsoft.com/office/drawing/2014/main" id="{0AC89BDB-D5BE-4F9F-B1E6-B0B2B843E971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29">
                <a:extLst>
                  <a:ext uri="{FF2B5EF4-FFF2-40B4-BE49-F238E27FC236}">
                    <a16:creationId xmlns:a16="http://schemas.microsoft.com/office/drawing/2014/main" id="{BB5B274C-BF0A-4685-A757-1D33BD22EBF5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22FD81-CFDB-429F-B014-83DE0E03AE8C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0D56FC5-F284-4452-98EA-BC5DBA90052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0F0F9A-C32B-4EBB-841A-DAB15E58B248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786F44-DC34-4580-9252-E356C2DF9D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F4AB8B-236D-46D5-BD9B-DD8105C8DB3D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57" name="Flowchart: Terminator 56">
              <a:extLst>
                <a:ext uri="{FF2B5EF4-FFF2-40B4-BE49-F238E27FC236}">
                  <a16:creationId xmlns:a16="http://schemas.microsoft.com/office/drawing/2014/main" id="{FE6AF8A4-608B-4F48-950D-406CD7C7C3FA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0F89F58-EE6E-498F-9AFE-84CA319C1D61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8F3E235-F8AF-47BE-A1B4-FF0976DF8369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60" name="Rounded Rectangle 30">
              <a:extLst>
                <a:ext uri="{FF2B5EF4-FFF2-40B4-BE49-F238E27FC236}">
                  <a16:creationId xmlns:a16="http://schemas.microsoft.com/office/drawing/2014/main" id="{FA37B641-45E8-4350-9750-98D4BE45882D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ounded Rectangle 30">
              <a:extLst>
                <a:ext uri="{FF2B5EF4-FFF2-40B4-BE49-F238E27FC236}">
                  <a16:creationId xmlns:a16="http://schemas.microsoft.com/office/drawing/2014/main" id="{7FE8D8AC-2358-404D-A4FE-844BE6C8629A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44D8AA1A-1A52-473C-8BB7-C9E6AE158191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2391848-2465-407D-80D7-0EF0AECF9F7C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68" name="Rounded Rectangle 19">
                <a:extLst>
                  <a:ext uri="{FF2B5EF4-FFF2-40B4-BE49-F238E27FC236}">
                    <a16:creationId xmlns:a16="http://schemas.microsoft.com/office/drawing/2014/main" id="{642E65FB-D7CB-49DD-8EB3-E9B931C8A399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20">
                <a:extLst>
                  <a:ext uri="{FF2B5EF4-FFF2-40B4-BE49-F238E27FC236}">
                    <a16:creationId xmlns:a16="http://schemas.microsoft.com/office/drawing/2014/main" id="{73F6FC40-1506-4756-BBC9-0E738403AA02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21">
                <a:extLst>
                  <a:ext uri="{FF2B5EF4-FFF2-40B4-BE49-F238E27FC236}">
                    <a16:creationId xmlns:a16="http://schemas.microsoft.com/office/drawing/2014/main" id="{0440DE83-033C-49E5-A7F2-748C45B0CF8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22">
                <a:extLst>
                  <a:ext uri="{FF2B5EF4-FFF2-40B4-BE49-F238E27FC236}">
                    <a16:creationId xmlns:a16="http://schemas.microsoft.com/office/drawing/2014/main" id="{300CA0A2-4342-48F9-AD93-57867DBAE04D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23">
                <a:extLst>
                  <a:ext uri="{FF2B5EF4-FFF2-40B4-BE49-F238E27FC236}">
                    <a16:creationId xmlns:a16="http://schemas.microsoft.com/office/drawing/2014/main" id="{324A3726-6C8B-4D44-8FC9-6ADBEF84BFE6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24">
                <a:extLst>
                  <a:ext uri="{FF2B5EF4-FFF2-40B4-BE49-F238E27FC236}">
                    <a16:creationId xmlns:a16="http://schemas.microsoft.com/office/drawing/2014/main" id="{0AA23C8D-ADF2-4450-838C-E53D1CB8AC42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25">
                <a:extLst>
                  <a:ext uri="{FF2B5EF4-FFF2-40B4-BE49-F238E27FC236}">
                    <a16:creationId xmlns:a16="http://schemas.microsoft.com/office/drawing/2014/main" id="{EE4E033B-2949-4BE7-9E49-8349780472B3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26">
                <a:extLst>
                  <a:ext uri="{FF2B5EF4-FFF2-40B4-BE49-F238E27FC236}">
                    <a16:creationId xmlns:a16="http://schemas.microsoft.com/office/drawing/2014/main" id="{F60E9B8D-F99B-409C-BB11-1CF1B22EE970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27">
                <a:extLst>
                  <a:ext uri="{FF2B5EF4-FFF2-40B4-BE49-F238E27FC236}">
                    <a16:creationId xmlns:a16="http://schemas.microsoft.com/office/drawing/2014/main" id="{F829A6E9-44CF-4FE2-8FC2-6BEA052B27BF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28">
                <a:extLst>
                  <a:ext uri="{FF2B5EF4-FFF2-40B4-BE49-F238E27FC236}">
                    <a16:creationId xmlns:a16="http://schemas.microsoft.com/office/drawing/2014/main" id="{83D35869-43C4-42D4-B491-0D7A283CA59C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29">
                <a:extLst>
                  <a:ext uri="{FF2B5EF4-FFF2-40B4-BE49-F238E27FC236}">
                    <a16:creationId xmlns:a16="http://schemas.microsoft.com/office/drawing/2014/main" id="{E6FA96DA-3FC0-429F-B725-033BCC891943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70ADE9-9DFD-45B6-AB27-AF22AD1CB318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67F9688-ED7E-48C6-8821-6B4EA7847B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337678D-6607-4E2B-B690-EE84B2CCFF1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22B2BD-4A13-4C72-8C12-5D91DAB29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E7F7E84-5263-4B5C-BCD6-1BDA72798529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non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+--++---+--+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-+-+-+---+-+--+-+-+-+-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+-+--+----+-+--+--+---+-++-+-+-+-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++-+--+-+--+-+--+-+-+--+--+-+--+-+--+-+-+-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044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181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A2EB55-0A6B-453D-85BE-DD551DB8D8D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6D76F2-4275-4829-BA49-105C845BC6EB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8486C3-63A4-4B3E-92F9-8020B6FE16A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0DF226-AE7E-499A-A10F-6683D4776C8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B0BAB8-16E8-48E2-B109-C2F6062B2FD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2416D2-318E-4960-9CAA-B1CBA81FB59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E0D645-6A66-4145-BF92-C33C02EADA5B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297BEA0F-9CD6-4772-ABF8-E79B96AA73AB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290F707-A949-494B-8A71-A864BF939944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9E0997-6737-4C82-834E-E52C65DC3FC0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16" name="Rounded Rectangle 30">
              <a:extLst>
                <a:ext uri="{FF2B5EF4-FFF2-40B4-BE49-F238E27FC236}">
                  <a16:creationId xmlns:a16="http://schemas.microsoft.com/office/drawing/2014/main" id="{EADAA73B-6CED-4F64-BD53-ED1686977FE0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27BB8B28-62BF-4405-A984-71604946B98B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008FFCA-0AF3-456D-831E-C3C6149BEE71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7106A3-1384-4D7D-95D0-C9F4517E2F6A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21FBE2B9-42F1-429B-B23C-26FF4C7FC0A0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728201B6-DE79-46D4-A394-0A2AB99FEB72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F954BF6A-CD00-40E3-8B8D-F1997E424907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F90692D1-C828-4ADD-B90A-0E2CF9B4AC30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3">
                <a:extLst>
                  <a:ext uri="{FF2B5EF4-FFF2-40B4-BE49-F238E27FC236}">
                    <a16:creationId xmlns:a16="http://schemas.microsoft.com/office/drawing/2014/main" id="{8EDEBCAE-C05B-4FBE-83D2-246C73A8C0D9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4">
                <a:extLst>
                  <a:ext uri="{FF2B5EF4-FFF2-40B4-BE49-F238E27FC236}">
                    <a16:creationId xmlns:a16="http://schemas.microsoft.com/office/drawing/2014/main" id="{6C502536-95C1-49D1-BF39-B2D3ACB3D99A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5">
                <a:extLst>
                  <a:ext uri="{FF2B5EF4-FFF2-40B4-BE49-F238E27FC236}">
                    <a16:creationId xmlns:a16="http://schemas.microsoft.com/office/drawing/2014/main" id="{8EF700B2-BE2D-45AF-AAF8-9FF496989392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26">
                <a:extLst>
                  <a:ext uri="{FF2B5EF4-FFF2-40B4-BE49-F238E27FC236}">
                    <a16:creationId xmlns:a16="http://schemas.microsoft.com/office/drawing/2014/main" id="{07D0DB4D-2A75-4D65-8626-C7342EC019B1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27">
                <a:extLst>
                  <a:ext uri="{FF2B5EF4-FFF2-40B4-BE49-F238E27FC236}">
                    <a16:creationId xmlns:a16="http://schemas.microsoft.com/office/drawing/2014/main" id="{00FD3EEE-31BB-439A-8859-6AD071D89B65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28">
                <a:extLst>
                  <a:ext uri="{FF2B5EF4-FFF2-40B4-BE49-F238E27FC236}">
                    <a16:creationId xmlns:a16="http://schemas.microsoft.com/office/drawing/2014/main" id="{3426A173-267B-4000-BF0F-A7C652D3BFF6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29">
                <a:extLst>
                  <a:ext uri="{FF2B5EF4-FFF2-40B4-BE49-F238E27FC236}">
                    <a16:creationId xmlns:a16="http://schemas.microsoft.com/office/drawing/2014/main" id="{42F5483A-C340-46BD-B7D3-4CBAFB1A487F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154CB6-49BF-4861-B17F-500CF411B12A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4751E-53B3-4129-A2A5-C1DCC5A0B7E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215679-04CA-456C-8339-E56FC12BB65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B8A2AB-0DE2-4F40-8CDD-1562C5FBF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DA78AC-CB6F-4CD1-BAFD-CCCCACFC48E5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36" name="Rounded Rectangle 30">
              <a:extLst>
                <a:ext uri="{FF2B5EF4-FFF2-40B4-BE49-F238E27FC236}">
                  <a16:creationId xmlns:a16="http://schemas.microsoft.com/office/drawing/2014/main" id="{03B09AA0-38A9-40FF-8F77-8B0E7CD19CDA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2B40C4A3-2C17-4FBA-A41D-45169EE88EA9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5E6E1556-99B1-43A1-8E96-553BA059222A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03D6167-B610-4CE6-9FEE-6991760D2550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4" name="Rounded Rectangle 19">
                <a:extLst>
                  <a:ext uri="{FF2B5EF4-FFF2-40B4-BE49-F238E27FC236}">
                    <a16:creationId xmlns:a16="http://schemas.microsoft.com/office/drawing/2014/main" id="{1BA3195A-F131-4B58-A5F2-F9C75E5F528E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20">
                <a:extLst>
                  <a:ext uri="{FF2B5EF4-FFF2-40B4-BE49-F238E27FC236}">
                    <a16:creationId xmlns:a16="http://schemas.microsoft.com/office/drawing/2014/main" id="{4C2F13C1-C523-47F1-9439-D6633AA08EC2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21">
                <a:extLst>
                  <a:ext uri="{FF2B5EF4-FFF2-40B4-BE49-F238E27FC236}">
                    <a16:creationId xmlns:a16="http://schemas.microsoft.com/office/drawing/2014/main" id="{A50DFF18-FBD1-49D6-A15F-23A7001E91C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22">
                <a:extLst>
                  <a:ext uri="{FF2B5EF4-FFF2-40B4-BE49-F238E27FC236}">
                    <a16:creationId xmlns:a16="http://schemas.microsoft.com/office/drawing/2014/main" id="{CE5A1613-0601-447A-B31D-BECD55BDACE7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23">
                <a:extLst>
                  <a:ext uri="{FF2B5EF4-FFF2-40B4-BE49-F238E27FC236}">
                    <a16:creationId xmlns:a16="http://schemas.microsoft.com/office/drawing/2014/main" id="{618469D8-5D06-443F-A2A2-17EC9B5652A3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24">
                <a:extLst>
                  <a:ext uri="{FF2B5EF4-FFF2-40B4-BE49-F238E27FC236}">
                    <a16:creationId xmlns:a16="http://schemas.microsoft.com/office/drawing/2014/main" id="{1896A56D-809B-4221-9489-38CBA98597E4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25">
                <a:extLst>
                  <a:ext uri="{FF2B5EF4-FFF2-40B4-BE49-F238E27FC236}">
                    <a16:creationId xmlns:a16="http://schemas.microsoft.com/office/drawing/2014/main" id="{A9E3696B-BF83-4AF3-B194-8581B91CA047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6">
                <a:extLst>
                  <a:ext uri="{FF2B5EF4-FFF2-40B4-BE49-F238E27FC236}">
                    <a16:creationId xmlns:a16="http://schemas.microsoft.com/office/drawing/2014/main" id="{CDB84A58-7380-4B6F-99E0-CA7FA35B9758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27">
                <a:extLst>
                  <a:ext uri="{FF2B5EF4-FFF2-40B4-BE49-F238E27FC236}">
                    <a16:creationId xmlns:a16="http://schemas.microsoft.com/office/drawing/2014/main" id="{6EB63B93-03B3-4158-8135-2771662C91A1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28">
                <a:extLst>
                  <a:ext uri="{FF2B5EF4-FFF2-40B4-BE49-F238E27FC236}">
                    <a16:creationId xmlns:a16="http://schemas.microsoft.com/office/drawing/2014/main" id="{3455EC7A-E54D-4AC0-8C47-7C14D6526522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9">
                <a:extLst>
                  <a:ext uri="{FF2B5EF4-FFF2-40B4-BE49-F238E27FC236}">
                    <a16:creationId xmlns:a16="http://schemas.microsoft.com/office/drawing/2014/main" id="{CCAE2EEB-3480-48A1-A94E-4028FBDCF6D4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84C4DB-A1EE-434E-918B-FD857D653AA0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B2D632B-13DB-48A0-B2C5-C3C84EC379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B24363-E27B-4AE8-9E6D-C08BD70808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28C67E-90C3-43B9-8B76-7F396CFC3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9BEAC8B-2772-4CF0-A8F5-B97E2BBE6702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56" name="Flowchart: Terminator 55">
              <a:extLst>
                <a:ext uri="{FF2B5EF4-FFF2-40B4-BE49-F238E27FC236}">
                  <a16:creationId xmlns:a16="http://schemas.microsoft.com/office/drawing/2014/main" id="{A768C63C-B6A2-46B6-9E9C-6CD4524876C7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8963AAE-580C-44CF-A0D1-AB8BCA52551E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5C19B8D-AF6C-4013-AD01-BBFA4D6BCCF0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59" name="Rounded Rectangle 30">
              <a:extLst>
                <a:ext uri="{FF2B5EF4-FFF2-40B4-BE49-F238E27FC236}">
                  <a16:creationId xmlns:a16="http://schemas.microsoft.com/office/drawing/2014/main" id="{B5FB0FF1-3D75-4635-8358-FAC5405476B5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Rounded Rectangle 30">
              <a:extLst>
                <a:ext uri="{FF2B5EF4-FFF2-40B4-BE49-F238E27FC236}">
                  <a16:creationId xmlns:a16="http://schemas.microsoft.com/office/drawing/2014/main" id="{7594E9CB-0359-414D-898C-A46E350A50DA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01561AEE-3BE0-4A7A-863E-32987F8C563E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3F59BA-C3BE-4AA9-8BD9-EA151BC1B82A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67" name="Rounded Rectangle 19">
                <a:extLst>
                  <a:ext uri="{FF2B5EF4-FFF2-40B4-BE49-F238E27FC236}">
                    <a16:creationId xmlns:a16="http://schemas.microsoft.com/office/drawing/2014/main" id="{4DA4A2DC-6014-4F33-9E25-3281C5F9DD70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20">
                <a:extLst>
                  <a:ext uri="{FF2B5EF4-FFF2-40B4-BE49-F238E27FC236}">
                    <a16:creationId xmlns:a16="http://schemas.microsoft.com/office/drawing/2014/main" id="{2264EB98-792F-44D0-988C-17DDC7683240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21">
                <a:extLst>
                  <a:ext uri="{FF2B5EF4-FFF2-40B4-BE49-F238E27FC236}">
                    <a16:creationId xmlns:a16="http://schemas.microsoft.com/office/drawing/2014/main" id="{E2A2134B-DAEB-4567-A819-F792DFB59971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22">
                <a:extLst>
                  <a:ext uri="{FF2B5EF4-FFF2-40B4-BE49-F238E27FC236}">
                    <a16:creationId xmlns:a16="http://schemas.microsoft.com/office/drawing/2014/main" id="{EDF178CE-C698-433E-B9E7-AF9FFBFA9355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23">
                <a:extLst>
                  <a:ext uri="{FF2B5EF4-FFF2-40B4-BE49-F238E27FC236}">
                    <a16:creationId xmlns:a16="http://schemas.microsoft.com/office/drawing/2014/main" id="{B6B64DB1-3983-4CBA-9995-EF0BC7D7231C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24">
                <a:extLst>
                  <a:ext uri="{FF2B5EF4-FFF2-40B4-BE49-F238E27FC236}">
                    <a16:creationId xmlns:a16="http://schemas.microsoft.com/office/drawing/2014/main" id="{E80AE02E-BD00-42E1-BDD8-BD2E7A2D8401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25">
                <a:extLst>
                  <a:ext uri="{FF2B5EF4-FFF2-40B4-BE49-F238E27FC236}">
                    <a16:creationId xmlns:a16="http://schemas.microsoft.com/office/drawing/2014/main" id="{EA24C6C7-1404-4D6C-B09C-102E6D3DB3A5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26">
                <a:extLst>
                  <a:ext uri="{FF2B5EF4-FFF2-40B4-BE49-F238E27FC236}">
                    <a16:creationId xmlns:a16="http://schemas.microsoft.com/office/drawing/2014/main" id="{EC3941B4-BE13-4C52-AE7B-9556DCDA90C6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27">
                <a:extLst>
                  <a:ext uri="{FF2B5EF4-FFF2-40B4-BE49-F238E27FC236}">
                    <a16:creationId xmlns:a16="http://schemas.microsoft.com/office/drawing/2014/main" id="{9CBDFA34-763B-4E91-8082-2F37198940B6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28">
                <a:extLst>
                  <a:ext uri="{FF2B5EF4-FFF2-40B4-BE49-F238E27FC236}">
                    <a16:creationId xmlns:a16="http://schemas.microsoft.com/office/drawing/2014/main" id="{AE475382-C394-49A0-93F5-3E9AC38F5AE9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29">
                <a:extLst>
                  <a:ext uri="{FF2B5EF4-FFF2-40B4-BE49-F238E27FC236}">
                    <a16:creationId xmlns:a16="http://schemas.microsoft.com/office/drawing/2014/main" id="{9C181E12-43D9-4C12-A372-92C063DE5ADE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8AEFE58-E7DA-4F5A-A394-F276B128E6ED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62482C-4277-4918-A8DF-CE86ECB5DE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D73CD92-7B6F-49E6-8B43-9E5DDDF156B5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62F91A-273C-4CD1-B7F8-853E343B0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045F8DE-2932-421A-BE61-9D2C06A4B545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+--++---+--+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-+-+-+---+-+--+-+-+-+-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+-+--+----+-+--+--+---+-++-+-+-+-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++-+--+-+--+-+--+-+-+--+--+-+--+-+--+-+-+-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8000" y="6492875"/>
            <a:ext cx="504000" cy="365125"/>
          </a:xfrm>
        </p:spPr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268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67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57225E-7B1E-4BC0-AE0A-2DABB886682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0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92B5-3258-4A55-90CB-5A3108C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C698-5938-4934-B1AB-CE87338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6FA-BC0E-428F-BB43-15C3946C2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FAC05-0AE7-455A-AA7D-87AC040111FE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049C-6905-448A-97CA-1DAE0C87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5777-6B8B-40E4-9628-BB7B0BE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D8FCAEB7-E768-4024-B2D7-6AFB905AC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4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75" r:id="rId4"/>
    <p:sldLayoutId id="2147483672" r:id="rId5"/>
    <p:sldLayoutId id="2147483654" r:id="rId6"/>
    <p:sldLayoutId id="2147483673" r:id="rId7"/>
    <p:sldLayoutId id="2147483660" r:id="rId8"/>
    <p:sldLayoutId id="2147483670" r:id="rId9"/>
    <p:sldLayoutId id="2147483655" r:id="rId10"/>
    <p:sldLayoutId id="2147483674" r:id="rId11"/>
    <p:sldLayoutId id="2147483661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B89AA-CDA1-44BA-99B0-45785F4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60869-7CF9-4176-99FD-DB17792CD904}"/>
              </a:ext>
            </a:extLst>
          </p:cNvPr>
          <p:cNvSpPr txBox="1"/>
          <p:nvPr/>
        </p:nvSpPr>
        <p:spPr>
          <a:xfrm>
            <a:off x="4709160" y="3338949"/>
            <a:ext cx="178414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------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FC5C5"/>
                </a:solidFill>
                <a:latin typeface="Consolas" panose="020B0609020204030204" pitchFamily="49" charset="0"/>
              </a:rPr>
              <a:t>--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FC5C5"/>
                </a:solidFill>
                <a:latin typeface="Consolas" panose="020B0609020204030204" pitchFamily="49" charset="0"/>
              </a:rPr>
              <a:t>--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FC5C5"/>
                </a:solidFill>
                <a:latin typeface="Consolas" panose="020B0609020204030204" pitchFamily="49" charset="0"/>
              </a:rPr>
              <a:t>--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FC5C5"/>
                </a:solidFill>
                <a:latin typeface="Consolas" panose="020B0609020204030204" pitchFamily="49" charset="0"/>
              </a:rPr>
              <a:t>--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FC5C5"/>
                </a:solidFill>
                <a:latin typeface="Consolas" panose="020B0609020204030204" pitchFamily="49" charset="0"/>
              </a:rPr>
              <a:t>--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GAACTT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FFC5C5"/>
                </a:solidFill>
                <a:latin typeface="Consolas" panose="020B0609020204030204" pitchFamily="49" charset="0"/>
              </a:rPr>
              <a:t>TG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n-US" sz="1200" dirty="0">
                <a:solidFill>
                  <a:srgbClr val="FFC5C5"/>
                </a:solidFill>
                <a:latin typeface="Consolas" panose="020B0609020204030204" pitchFamily="49" charset="0"/>
              </a:rPr>
              <a:t>AT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FFC5C5"/>
                </a:solidFill>
                <a:latin typeface="Consolas" panose="020B0609020204030204" pitchFamily="49" charset="0"/>
              </a:rPr>
              <a:t>TG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FFC5C5"/>
                </a:solidFill>
                <a:latin typeface="Consolas" panose="020B0609020204030204" pitchFamily="49" charset="0"/>
              </a:rPr>
              <a:t>TT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FFC5C5"/>
                </a:solidFill>
                <a:latin typeface="Consolas" panose="020B0609020204030204" pitchFamily="49" charset="0"/>
              </a:rPr>
              <a:t>TG</a:t>
            </a:r>
            <a:endParaRPr lang="en-US" sz="1200" dirty="0">
              <a:solidFill>
                <a:srgbClr val="FFC5C5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4373C6E-4BF0-4C0E-A1A0-C451E15182BA}"/>
              </a:ext>
            </a:extLst>
          </p:cNvPr>
          <p:cNvSpPr/>
          <p:nvPr/>
        </p:nvSpPr>
        <p:spPr>
          <a:xfrm>
            <a:off x="5211286" y="3610921"/>
            <a:ext cx="2247900" cy="391160"/>
          </a:xfrm>
          <a:prstGeom prst="rightArrow">
            <a:avLst>
              <a:gd name="adj1" fmla="val 50000"/>
              <a:gd name="adj2" fmla="val 107645"/>
            </a:avLst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B6244-894A-43AF-8E98-7A3695CA0A70}"/>
              </a:ext>
            </a:extLst>
          </p:cNvPr>
          <p:cNvSpPr txBox="1"/>
          <p:nvPr/>
        </p:nvSpPr>
        <p:spPr>
          <a:xfrm>
            <a:off x="5084566" y="3001191"/>
            <a:ext cx="339837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1000</a:t>
            </a:r>
            <a:endParaRPr lang="en-US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73FA2-A9A8-4A66-9B4A-4ADB179E2A7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254485" y="3185857"/>
            <a:ext cx="0" cy="18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DD0A10-D7DA-4CB7-8F68-26E50B2677AC}"/>
              </a:ext>
            </a:extLst>
          </p:cNvPr>
          <p:cNvSpPr txBox="1"/>
          <p:nvPr/>
        </p:nvSpPr>
        <p:spPr>
          <a:xfrm>
            <a:off x="3891144" y="3338949"/>
            <a:ext cx="76463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Label:</a:t>
            </a:r>
          </a:p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Sequence: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3F8C7-3275-4972-9957-25A82F2CB5CF}"/>
              </a:ext>
            </a:extLst>
          </p:cNvPr>
          <p:cNvSpPr txBox="1"/>
          <p:nvPr/>
        </p:nvSpPr>
        <p:spPr>
          <a:xfrm>
            <a:off x="3211471" y="3001191"/>
            <a:ext cx="1444306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Genomic position: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3732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l"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5487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Yu-Cheng Lin</dc:creator>
  <cp:lastModifiedBy>Yu-Cheng Lin</cp:lastModifiedBy>
  <cp:revision>1202</cp:revision>
  <dcterms:created xsi:type="dcterms:W3CDTF">2018-06-12T20:34:32Z</dcterms:created>
  <dcterms:modified xsi:type="dcterms:W3CDTF">2020-06-17T02:36:25Z</dcterms:modified>
</cp:coreProperties>
</file>